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4"/>
  </p:notesMasterIdLst>
  <p:handoutMasterIdLst>
    <p:handoutMasterId r:id="rId15"/>
  </p:handoutMasterIdLst>
  <p:sldIdLst>
    <p:sldId id="256" r:id="rId2"/>
    <p:sldId id="258" r:id="rId3"/>
    <p:sldId id="261" r:id="rId4"/>
    <p:sldId id="276" r:id="rId5"/>
    <p:sldId id="269" r:id="rId6"/>
    <p:sldId id="268" r:id="rId7"/>
    <p:sldId id="337" r:id="rId8"/>
    <p:sldId id="334" r:id="rId9"/>
    <p:sldId id="266" r:id="rId10"/>
    <p:sldId id="308" r:id="rId11"/>
    <p:sldId id="336" r:id="rId12"/>
    <p:sldId id="332" r:id="rId13"/>
  </p:sldIdLst>
  <p:sldSz cx="9144000" cy="5143500" type="screen16x9"/>
  <p:notesSz cx="7104063" cy="10234613"/>
  <p:embeddedFontLst>
    <p:embeddedFont>
      <p:font typeface="Microsoft JhengHei UI" panose="020B0604030504040204" pitchFamily="34" charset="-120"/>
      <p:regular r:id="rId16"/>
      <p:bold r:id="rId17"/>
    </p:embeddedFont>
    <p:embeddedFont>
      <p:font typeface="Quicksand" panose="02020500000000000000" charset="0"/>
      <p:regular r:id="rId18"/>
      <p:bold r:id="rId19"/>
    </p:embeddedFont>
    <p:embeddedFont>
      <p:font typeface="Calibri" panose="020F0502020204030204" pitchFamily="34" charset="0"/>
      <p:regular r:id="rId20"/>
      <p:bold r:id="rId21"/>
      <p:italic r:id="rId22"/>
      <p:boldItalic r:id="rId23"/>
    </p:embeddedFont>
    <p:embeddedFont>
      <p:font typeface="Reenie Beanie" panose="02020500000000000000"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1">
          <p15:clr>
            <a:srgbClr val="9AA0A6"/>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 KIT CHUNG" initials="KKC" lastIdx="1" clrIdx="0">
    <p:extLst>
      <p:ext uri="{19B8F6BF-5375-455C-9EA6-DF929625EA0E}">
        <p15:presenceInfo xmlns:p15="http://schemas.microsoft.com/office/powerpoint/2012/main" userId="b0fd248acfe908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DDD6C6-FFCC-4E15-8C99-035D09B59C92}">
  <a:tblStyle styleId="{FCDDD6C6-FFCC-4E15-8C99-035D09B59C92}"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E17D8A-4114-4545-97A5-EA657ED988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varScale="1">
        <p:scale>
          <a:sx n="113" d="100"/>
          <a:sy n="113" d="100"/>
        </p:scale>
        <p:origin x="1027" y="125"/>
      </p:cViewPr>
      <p:guideLst>
        <p:guide orient="horz" pos="64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8758" cy="512302"/>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4024203" y="0"/>
            <a:ext cx="3078758" cy="512302"/>
          </a:xfrm>
          <a:prstGeom prst="rect">
            <a:avLst/>
          </a:prstGeom>
        </p:spPr>
        <p:txBody>
          <a:bodyPr vert="horz" lIns="91440" tIns="45720" rIns="91440" bIns="45720" rtlCol="0"/>
          <a:lstStyle>
            <a:lvl1pPr algn="r">
              <a:defRPr sz="1200"/>
            </a:lvl1pPr>
          </a:lstStyle>
          <a:p>
            <a:fld id="{7928642E-7307-4442-8B28-76CA18DBE65E}" type="datetimeFigureOut">
              <a:rPr lang="zh-HK" altLang="en-US" smtClean="0"/>
              <a:t>2/4/2024</a:t>
            </a:fld>
            <a:endParaRPr lang="zh-HK" altLang="en-US"/>
          </a:p>
        </p:txBody>
      </p:sp>
      <p:sp>
        <p:nvSpPr>
          <p:cNvPr id="4" name="頁尾版面配置區 3"/>
          <p:cNvSpPr>
            <a:spLocks noGrp="1"/>
          </p:cNvSpPr>
          <p:nvPr>
            <p:ph type="ftr" sz="quarter" idx="2"/>
          </p:nvPr>
        </p:nvSpPr>
        <p:spPr>
          <a:xfrm>
            <a:off x="0" y="9722311"/>
            <a:ext cx="3078758" cy="512302"/>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4024203" y="9722311"/>
            <a:ext cx="3078758" cy="512302"/>
          </a:xfrm>
          <a:prstGeom prst="rect">
            <a:avLst/>
          </a:prstGeom>
        </p:spPr>
        <p:txBody>
          <a:bodyPr vert="horz" lIns="91440" tIns="45720" rIns="91440" bIns="45720" rtlCol="0" anchor="b"/>
          <a:lstStyle>
            <a:lvl1pPr algn="r">
              <a:defRPr sz="1200"/>
            </a:lvl1pPr>
          </a:lstStyle>
          <a:p>
            <a:fld id="{567E0FA6-7E13-4B7F-9A64-D1634CD4B377}" type="slidenum">
              <a:rPr lang="zh-HK" altLang="en-US" smtClean="0"/>
              <a:t>‹#›</a:t>
            </a:fld>
            <a:endParaRPr lang="zh-HK" altLang="en-US"/>
          </a:p>
        </p:txBody>
      </p:sp>
    </p:spTree>
    <p:extLst>
      <p:ext uri="{BB962C8B-B14F-4D97-AF65-F5344CB8AC3E}">
        <p14:creationId xmlns:p14="http://schemas.microsoft.com/office/powerpoint/2010/main" val="8669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5"/>
          </a:xfrm>
          <a:prstGeom prst="rect">
            <a:avLst/>
          </a:prstGeom>
          <a:noFill/>
          <a:ln>
            <a:noFill/>
          </a:ln>
        </p:spPr>
        <p:txBody>
          <a:bodyPr spcFirstLastPara="1" wrap="square" lIns="99059" tIns="99059" rIns="99059" bIns="9905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e8d8e333_0_978: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e8d8e333_0_978:notes"/>
          <p:cNvSpPr txBox="1">
            <a:spLocks noGrp="1"/>
          </p:cNvSpPr>
          <p:nvPr>
            <p:ph type="body" idx="1"/>
          </p:nvPr>
        </p:nvSpPr>
        <p:spPr>
          <a:xfrm>
            <a:off x="710407" y="4861441"/>
            <a:ext cx="5683250" cy="4605575"/>
          </a:xfrm>
          <a:prstGeom prst="rect">
            <a:avLst/>
          </a:prstGeom>
        </p:spPr>
        <p:txBody>
          <a:bodyPr spcFirstLastPara="1" wrap="square" lIns="99059" tIns="99059" rIns="99059" bIns="99059"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7510d9eb46_5_1991: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7510d9eb46_5_1991:notes"/>
          <p:cNvSpPr txBox="1">
            <a:spLocks noGrp="1"/>
          </p:cNvSpPr>
          <p:nvPr>
            <p:ph type="body" idx="1"/>
          </p:nvPr>
        </p:nvSpPr>
        <p:spPr>
          <a:xfrm>
            <a:off x="710407" y="4861441"/>
            <a:ext cx="5683250" cy="4605575"/>
          </a:xfrm>
          <a:prstGeom prst="rect">
            <a:avLst/>
          </a:prstGeom>
        </p:spPr>
        <p:txBody>
          <a:bodyPr spcFirstLastPara="1" wrap="square" lIns="99059" tIns="99059" rIns="99059" bIns="99059"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83f80fd1b9_0_55600: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83f80fd1b9_0_55600:notes"/>
          <p:cNvSpPr txBox="1">
            <a:spLocks noGrp="1"/>
          </p:cNvSpPr>
          <p:nvPr>
            <p:ph type="body" idx="1"/>
          </p:nvPr>
        </p:nvSpPr>
        <p:spPr>
          <a:xfrm>
            <a:off x="710407" y="4861441"/>
            <a:ext cx="5683250" cy="4605575"/>
          </a:xfrm>
          <a:prstGeom prst="rect">
            <a:avLst/>
          </a:prstGeom>
        </p:spPr>
        <p:txBody>
          <a:bodyPr spcFirstLastPara="1" wrap="square" lIns="99059" tIns="99059" rIns="99059" bIns="99059"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1"/>
        <p:cNvGrpSpPr/>
        <p:nvPr/>
      </p:nvGrpSpPr>
      <p:grpSpPr>
        <a:xfrm>
          <a:off x="0" y="0"/>
          <a:ext cx="0" cy="0"/>
          <a:chOff x="0" y="0"/>
          <a:chExt cx="0" cy="0"/>
        </a:xfrm>
      </p:grpSpPr>
      <p:sp>
        <p:nvSpPr>
          <p:cNvPr id="11032" name="Google Shape;11032;g7510d9eb46_5_1954: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3" name="Google Shape;11033;g7510d9eb46_5_1954:notes"/>
          <p:cNvSpPr txBox="1">
            <a:spLocks noGrp="1"/>
          </p:cNvSpPr>
          <p:nvPr>
            <p:ph type="body" idx="1"/>
          </p:nvPr>
        </p:nvSpPr>
        <p:spPr>
          <a:xfrm>
            <a:off x="710407" y="4861441"/>
            <a:ext cx="5683250" cy="4605575"/>
          </a:xfrm>
          <a:prstGeom prst="rect">
            <a:avLst/>
          </a:prstGeom>
        </p:spPr>
        <p:txBody>
          <a:bodyPr spcFirstLastPara="1" wrap="square" lIns="99059" tIns="99059" rIns="99059" bIns="99059"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0"/>
        <p:cNvGrpSpPr/>
        <p:nvPr/>
      </p:nvGrpSpPr>
      <p:grpSpPr>
        <a:xfrm>
          <a:off x="0" y="0"/>
          <a:ext cx="0" cy="0"/>
          <a:chOff x="0" y="0"/>
          <a:chExt cx="0" cy="0"/>
        </a:xfrm>
      </p:grpSpPr>
      <p:sp>
        <p:nvSpPr>
          <p:cNvPr id="5301" name="Google Shape;5301;ga4e8e81661_2_4346: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2" name="Google Shape;5302;ga4e8e81661_2_4346:notes"/>
          <p:cNvSpPr txBox="1">
            <a:spLocks noGrp="1"/>
          </p:cNvSpPr>
          <p:nvPr>
            <p:ph type="body" idx="1"/>
          </p:nvPr>
        </p:nvSpPr>
        <p:spPr>
          <a:xfrm>
            <a:off x="710407" y="4861441"/>
            <a:ext cx="5683250" cy="4605575"/>
          </a:xfrm>
          <a:prstGeom prst="rect">
            <a:avLst/>
          </a:prstGeom>
        </p:spPr>
        <p:txBody>
          <a:bodyPr spcFirstLastPara="1" wrap="square" lIns="99059" tIns="99059" rIns="99059" bIns="99059"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3"/>
        <p:cNvGrpSpPr/>
        <p:nvPr/>
      </p:nvGrpSpPr>
      <p:grpSpPr>
        <a:xfrm>
          <a:off x="0" y="0"/>
          <a:ext cx="0" cy="0"/>
          <a:chOff x="0" y="0"/>
          <a:chExt cx="0" cy="0"/>
        </a:xfrm>
      </p:grpSpPr>
      <p:sp>
        <p:nvSpPr>
          <p:cNvPr id="5284" name="Google Shape;5284;g83f80fd1b9_0_50: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5" name="Google Shape;5285;g83f80fd1b9_0_50:notes"/>
          <p:cNvSpPr txBox="1">
            <a:spLocks noGrp="1"/>
          </p:cNvSpPr>
          <p:nvPr>
            <p:ph type="body" idx="1"/>
          </p:nvPr>
        </p:nvSpPr>
        <p:spPr>
          <a:xfrm>
            <a:off x="710407" y="4861441"/>
            <a:ext cx="5683250" cy="4605575"/>
          </a:xfrm>
          <a:prstGeom prst="rect">
            <a:avLst/>
          </a:prstGeom>
        </p:spPr>
        <p:txBody>
          <a:bodyPr spcFirstLastPara="1" wrap="square" lIns="99059" tIns="99059" rIns="99059" bIns="99059"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3"/>
        <p:cNvGrpSpPr/>
        <p:nvPr/>
      </p:nvGrpSpPr>
      <p:grpSpPr>
        <a:xfrm>
          <a:off x="0" y="0"/>
          <a:ext cx="0" cy="0"/>
          <a:chOff x="0" y="0"/>
          <a:chExt cx="0" cy="0"/>
        </a:xfrm>
      </p:grpSpPr>
      <p:sp>
        <p:nvSpPr>
          <p:cNvPr id="5284" name="Google Shape;5284;g83f80fd1b9_0_50: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5" name="Google Shape;5285;g83f80fd1b9_0_50:notes"/>
          <p:cNvSpPr txBox="1">
            <a:spLocks noGrp="1"/>
          </p:cNvSpPr>
          <p:nvPr>
            <p:ph type="body" idx="1"/>
          </p:nvPr>
        </p:nvSpPr>
        <p:spPr>
          <a:xfrm>
            <a:off x="710407" y="4861441"/>
            <a:ext cx="5683250" cy="4605575"/>
          </a:xfrm>
          <a:prstGeom prst="rect">
            <a:avLst/>
          </a:prstGeom>
        </p:spPr>
        <p:txBody>
          <a:bodyPr spcFirstLastPara="1" wrap="square" lIns="99059" tIns="99059" rIns="99059" bIns="99059" anchor="t" anchorCtr="0">
            <a:noAutofit/>
          </a:bodyPr>
          <a:lstStyle/>
          <a:p>
            <a:pPr marL="0" indent="0">
              <a:buNone/>
            </a:pPr>
            <a:endParaRPr/>
          </a:p>
        </p:txBody>
      </p:sp>
    </p:spTree>
    <p:extLst>
      <p:ext uri="{BB962C8B-B14F-4D97-AF65-F5344CB8AC3E}">
        <p14:creationId xmlns:p14="http://schemas.microsoft.com/office/powerpoint/2010/main" val="197274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e8d8e333_0_978:notes"/>
          <p:cNvSpPr>
            <a:spLocks noGrp="1" noRot="1" noChangeAspect="1"/>
          </p:cNvSpPr>
          <p:nvPr>
            <p:ph type="sldImg" idx="2"/>
          </p:nvPr>
        </p:nvSpPr>
        <p:spPr>
          <a:xfrm>
            <a:off x="141288" y="768350"/>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e8d8e333_0_978:notes"/>
          <p:cNvSpPr txBox="1">
            <a:spLocks noGrp="1"/>
          </p:cNvSpPr>
          <p:nvPr>
            <p:ph type="body" idx="1"/>
          </p:nvPr>
        </p:nvSpPr>
        <p:spPr>
          <a:xfrm>
            <a:off x="710407" y="4861441"/>
            <a:ext cx="5683250" cy="4605575"/>
          </a:xfrm>
          <a:prstGeom prst="rect">
            <a:avLst/>
          </a:prstGeom>
        </p:spPr>
        <p:txBody>
          <a:bodyPr spcFirstLastPara="1" wrap="square" lIns="99059" tIns="99059" rIns="99059" bIns="99059" anchor="t" anchorCtr="0">
            <a:noAutofit/>
          </a:bodyPr>
          <a:lstStyle/>
          <a:p>
            <a:pPr marL="0" indent="0">
              <a:buNone/>
            </a:pPr>
            <a:endParaRPr/>
          </a:p>
        </p:txBody>
      </p:sp>
    </p:spTree>
    <p:extLst>
      <p:ext uri="{BB962C8B-B14F-4D97-AF65-F5344CB8AC3E}">
        <p14:creationId xmlns:p14="http://schemas.microsoft.com/office/powerpoint/2010/main" val="909808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1000" y="1258540"/>
            <a:ext cx="7722300" cy="2013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chemeClr val="accent1"/>
              </a:buClr>
              <a:buSzPts val="10000"/>
              <a:buNone/>
              <a:defRPr sz="10000">
                <a:solidFill>
                  <a:schemeClr val="accent1"/>
                </a:solidFill>
              </a:defRPr>
            </a:lvl1pPr>
            <a:lvl2pPr lvl="1" algn="ctr">
              <a:lnSpc>
                <a:spcPct val="60000"/>
              </a:lnSpc>
              <a:spcBef>
                <a:spcPts val="0"/>
              </a:spcBef>
              <a:spcAft>
                <a:spcPts val="0"/>
              </a:spcAft>
              <a:buClr>
                <a:schemeClr val="accent1"/>
              </a:buClr>
              <a:buSzPts val="10000"/>
              <a:buNone/>
              <a:defRPr sz="10000">
                <a:solidFill>
                  <a:schemeClr val="accent1"/>
                </a:solidFill>
              </a:defRPr>
            </a:lvl2pPr>
            <a:lvl3pPr lvl="2" algn="ctr">
              <a:lnSpc>
                <a:spcPct val="60000"/>
              </a:lnSpc>
              <a:spcBef>
                <a:spcPts val="0"/>
              </a:spcBef>
              <a:spcAft>
                <a:spcPts val="0"/>
              </a:spcAft>
              <a:buClr>
                <a:schemeClr val="accent1"/>
              </a:buClr>
              <a:buSzPts val="10000"/>
              <a:buNone/>
              <a:defRPr sz="10000">
                <a:solidFill>
                  <a:schemeClr val="accent1"/>
                </a:solidFill>
              </a:defRPr>
            </a:lvl3pPr>
            <a:lvl4pPr lvl="3" algn="ctr">
              <a:lnSpc>
                <a:spcPct val="60000"/>
              </a:lnSpc>
              <a:spcBef>
                <a:spcPts val="0"/>
              </a:spcBef>
              <a:spcAft>
                <a:spcPts val="0"/>
              </a:spcAft>
              <a:buClr>
                <a:schemeClr val="accent1"/>
              </a:buClr>
              <a:buSzPts val="10000"/>
              <a:buNone/>
              <a:defRPr sz="10000">
                <a:solidFill>
                  <a:schemeClr val="accent1"/>
                </a:solidFill>
              </a:defRPr>
            </a:lvl4pPr>
            <a:lvl5pPr lvl="4" algn="ctr">
              <a:lnSpc>
                <a:spcPct val="60000"/>
              </a:lnSpc>
              <a:spcBef>
                <a:spcPts val="0"/>
              </a:spcBef>
              <a:spcAft>
                <a:spcPts val="0"/>
              </a:spcAft>
              <a:buClr>
                <a:schemeClr val="accent1"/>
              </a:buClr>
              <a:buSzPts val="10000"/>
              <a:buNone/>
              <a:defRPr sz="10000">
                <a:solidFill>
                  <a:schemeClr val="accent1"/>
                </a:solidFill>
              </a:defRPr>
            </a:lvl5pPr>
            <a:lvl6pPr lvl="5" algn="ctr">
              <a:lnSpc>
                <a:spcPct val="60000"/>
              </a:lnSpc>
              <a:spcBef>
                <a:spcPts val="0"/>
              </a:spcBef>
              <a:spcAft>
                <a:spcPts val="0"/>
              </a:spcAft>
              <a:buClr>
                <a:schemeClr val="accent1"/>
              </a:buClr>
              <a:buSzPts val="10000"/>
              <a:buNone/>
              <a:defRPr sz="10000">
                <a:solidFill>
                  <a:schemeClr val="accent1"/>
                </a:solidFill>
              </a:defRPr>
            </a:lvl6pPr>
            <a:lvl7pPr lvl="6" algn="ctr">
              <a:lnSpc>
                <a:spcPct val="60000"/>
              </a:lnSpc>
              <a:spcBef>
                <a:spcPts val="0"/>
              </a:spcBef>
              <a:spcAft>
                <a:spcPts val="0"/>
              </a:spcAft>
              <a:buClr>
                <a:schemeClr val="accent1"/>
              </a:buClr>
              <a:buSzPts val="10000"/>
              <a:buNone/>
              <a:defRPr sz="10000">
                <a:solidFill>
                  <a:schemeClr val="accent1"/>
                </a:solidFill>
              </a:defRPr>
            </a:lvl7pPr>
            <a:lvl8pPr lvl="7" algn="ctr">
              <a:lnSpc>
                <a:spcPct val="60000"/>
              </a:lnSpc>
              <a:spcBef>
                <a:spcPts val="0"/>
              </a:spcBef>
              <a:spcAft>
                <a:spcPts val="0"/>
              </a:spcAft>
              <a:buClr>
                <a:schemeClr val="accent1"/>
              </a:buClr>
              <a:buSzPts val="10000"/>
              <a:buNone/>
              <a:defRPr sz="10000">
                <a:solidFill>
                  <a:schemeClr val="accent1"/>
                </a:solidFill>
              </a:defRPr>
            </a:lvl8pPr>
            <a:lvl9pPr lvl="8" algn="ctr">
              <a:lnSpc>
                <a:spcPct val="60000"/>
              </a:lnSpc>
              <a:spcBef>
                <a:spcPts val="0"/>
              </a:spcBef>
              <a:spcAft>
                <a:spcPts val="0"/>
              </a:spcAft>
              <a:buClr>
                <a:schemeClr val="accent1"/>
              </a:buClr>
              <a:buSzPts val="10000"/>
              <a:buNone/>
              <a:defRPr sz="10000">
                <a:solidFill>
                  <a:schemeClr val="accent1"/>
                </a:solidFill>
              </a:defRPr>
            </a:lvl9pPr>
          </a:lstStyle>
          <a:p>
            <a:endParaRPr/>
          </a:p>
        </p:txBody>
      </p:sp>
      <p:sp>
        <p:nvSpPr>
          <p:cNvPr id="10" name="Google Shape;10;p2"/>
          <p:cNvSpPr txBox="1">
            <a:spLocks noGrp="1"/>
          </p:cNvSpPr>
          <p:nvPr>
            <p:ph type="subTitle" idx="1"/>
          </p:nvPr>
        </p:nvSpPr>
        <p:spPr>
          <a:xfrm>
            <a:off x="711011" y="3423838"/>
            <a:ext cx="7722300" cy="461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800"/>
              <a:buNone/>
              <a:defRPr>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0" y="2379931"/>
            <a:ext cx="3617400" cy="5664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Clr>
                <a:schemeClr val="accent1"/>
              </a:buClr>
              <a:buSzPts val="7000"/>
              <a:buNone/>
              <a:defRPr sz="7000">
                <a:solidFill>
                  <a:schemeClr val="accent1"/>
                </a:solidFill>
              </a:defRPr>
            </a:lvl1pPr>
            <a:lvl2pPr lvl="1">
              <a:lnSpc>
                <a:spcPct val="70000"/>
              </a:lnSpc>
              <a:spcBef>
                <a:spcPts val="0"/>
              </a:spcBef>
              <a:spcAft>
                <a:spcPts val="0"/>
              </a:spcAft>
              <a:buClr>
                <a:schemeClr val="accent1"/>
              </a:buClr>
              <a:buSzPts val="7000"/>
              <a:buNone/>
              <a:defRPr sz="7000">
                <a:solidFill>
                  <a:schemeClr val="accent1"/>
                </a:solidFill>
              </a:defRPr>
            </a:lvl2pPr>
            <a:lvl3pPr lvl="2">
              <a:lnSpc>
                <a:spcPct val="70000"/>
              </a:lnSpc>
              <a:spcBef>
                <a:spcPts val="0"/>
              </a:spcBef>
              <a:spcAft>
                <a:spcPts val="0"/>
              </a:spcAft>
              <a:buClr>
                <a:schemeClr val="accent1"/>
              </a:buClr>
              <a:buSzPts val="7000"/>
              <a:buNone/>
              <a:defRPr sz="7000">
                <a:solidFill>
                  <a:schemeClr val="accent1"/>
                </a:solidFill>
              </a:defRPr>
            </a:lvl3pPr>
            <a:lvl4pPr lvl="3">
              <a:lnSpc>
                <a:spcPct val="70000"/>
              </a:lnSpc>
              <a:spcBef>
                <a:spcPts val="0"/>
              </a:spcBef>
              <a:spcAft>
                <a:spcPts val="0"/>
              </a:spcAft>
              <a:buClr>
                <a:schemeClr val="accent1"/>
              </a:buClr>
              <a:buSzPts val="7000"/>
              <a:buNone/>
              <a:defRPr sz="7000">
                <a:solidFill>
                  <a:schemeClr val="accent1"/>
                </a:solidFill>
              </a:defRPr>
            </a:lvl4pPr>
            <a:lvl5pPr lvl="4">
              <a:lnSpc>
                <a:spcPct val="70000"/>
              </a:lnSpc>
              <a:spcBef>
                <a:spcPts val="0"/>
              </a:spcBef>
              <a:spcAft>
                <a:spcPts val="0"/>
              </a:spcAft>
              <a:buClr>
                <a:schemeClr val="accent1"/>
              </a:buClr>
              <a:buSzPts val="7000"/>
              <a:buNone/>
              <a:defRPr sz="7000">
                <a:solidFill>
                  <a:schemeClr val="accent1"/>
                </a:solidFill>
              </a:defRPr>
            </a:lvl5pPr>
            <a:lvl6pPr lvl="5">
              <a:lnSpc>
                <a:spcPct val="70000"/>
              </a:lnSpc>
              <a:spcBef>
                <a:spcPts val="0"/>
              </a:spcBef>
              <a:spcAft>
                <a:spcPts val="0"/>
              </a:spcAft>
              <a:buClr>
                <a:schemeClr val="accent1"/>
              </a:buClr>
              <a:buSzPts val="7000"/>
              <a:buNone/>
              <a:defRPr sz="7000">
                <a:solidFill>
                  <a:schemeClr val="accent1"/>
                </a:solidFill>
              </a:defRPr>
            </a:lvl6pPr>
            <a:lvl7pPr lvl="6">
              <a:lnSpc>
                <a:spcPct val="70000"/>
              </a:lnSpc>
              <a:spcBef>
                <a:spcPts val="0"/>
              </a:spcBef>
              <a:spcAft>
                <a:spcPts val="0"/>
              </a:spcAft>
              <a:buClr>
                <a:schemeClr val="accent1"/>
              </a:buClr>
              <a:buSzPts val="7000"/>
              <a:buNone/>
              <a:defRPr sz="7000">
                <a:solidFill>
                  <a:schemeClr val="accent1"/>
                </a:solidFill>
              </a:defRPr>
            </a:lvl7pPr>
            <a:lvl8pPr lvl="7">
              <a:lnSpc>
                <a:spcPct val="70000"/>
              </a:lnSpc>
              <a:spcBef>
                <a:spcPts val="0"/>
              </a:spcBef>
              <a:spcAft>
                <a:spcPts val="0"/>
              </a:spcAft>
              <a:buClr>
                <a:schemeClr val="accent1"/>
              </a:buClr>
              <a:buSzPts val="7000"/>
              <a:buNone/>
              <a:defRPr sz="7000">
                <a:solidFill>
                  <a:schemeClr val="accent1"/>
                </a:solidFill>
              </a:defRPr>
            </a:lvl8pPr>
            <a:lvl9pPr lvl="8">
              <a:lnSpc>
                <a:spcPct val="70000"/>
              </a:lnSpc>
              <a:spcBef>
                <a:spcPts val="0"/>
              </a:spcBef>
              <a:spcAft>
                <a:spcPts val="0"/>
              </a:spcAft>
              <a:buClr>
                <a:schemeClr val="accent1"/>
              </a:buClr>
              <a:buSzPts val="7000"/>
              <a:buNone/>
              <a:defRPr sz="7000">
                <a:solidFill>
                  <a:schemeClr val="accent1"/>
                </a:solidFill>
              </a:defRPr>
            </a:lvl9pPr>
          </a:lstStyle>
          <a:p>
            <a:endParaRPr/>
          </a:p>
        </p:txBody>
      </p:sp>
      <p:sp>
        <p:nvSpPr>
          <p:cNvPr id="13" name="Google Shape;13;p3"/>
          <p:cNvSpPr txBox="1">
            <a:spLocks noGrp="1"/>
          </p:cNvSpPr>
          <p:nvPr>
            <p:ph type="title" idx="2" hasCustomPrompt="1"/>
          </p:nvPr>
        </p:nvSpPr>
        <p:spPr>
          <a:xfrm>
            <a:off x="4572000" y="840050"/>
            <a:ext cx="3617400" cy="111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14" name="Google Shape;14;p3"/>
          <p:cNvSpPr txBox="1">
            <a:spLocks noGrp="1"/>
          </p:cNvSpPr>
          <p:nvPr>
            <p:ph type="subTitle" idx="1"/>
          </p:nvPr>
        </p:nvSpPr>
        <p:spPr>
          <a:xfrm>
            <a:off x="4572000" y="3098750"/>
            <a:ext cx="3617400" cy="60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None/>
              <a:defRPr sz="1600">
                <a:solidFill>
                  <a:schemeClr val="accent1"/>
                </a:solidFill>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710700" y="1233175"/>
            <a:ext cx="38613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4200"/>
              <a:buNone/>
              <a:defRPr sz="4200">
                <a:solidFill>
                  <a:schemeClr val="accent1"/>
                </a:solidFill>
              </a:defRPr>
            </a:lvl1pPr>
            <a:lvl2pPr lvl="1" algn="ctr">
              <a:spcBef>
                <a:spcPts val="0"/>
              </a:spcBef>
              <a:spcAft>
                <a:spcPts val="0"/>
              </a:spcAft>
              <a:buClr>
                <a:schemeClr val="accent1"/>
              </a:buClr>
              <a:buSzPts val="4200"/>
              <a:buNone/>
              <a:defRPr sz="4200">
                <a:solidFill>
                  <a:schemeClr val="accent1"/>
                </a:solidFill>
              </a:defRPr>
            </a:lvl2pPr>
            <a:lvl3pPr lvl="2" algn="ctr">
              <a:spcBef>
                <a:spcPts val="0"/>
              </a:spcBef>
              <a:spcAft>
                <a:spcPts val="0"/>
              </a:spcAft>
              <a:buClr>
                <a:schemeClr val="accent1"/>
              </a:buClr>
              <a:buSzPts val="4200"/>
              <a:buNone/>
              <a:defRPr sz="4200">
                <a:solidFill>
                  <a:schemeClr val="accent1"/>
                </a:solidFill>
              </a:defRPr>
            </a:lvl3pPr>
            <a:lvl4pPr lvl="3" algn="ctr">
              <a:spcBef>
                <a:spcPts val="0"/>
              </a:spcBef>
              <a:spcAft>
                <a:spcPts val="0"/>
              </a:spcAft>
              <a:buClr>
                <a:schemeClr val="accent1"/>
              </a:buClr>
              <a:buSzPts val="4200"/>
              <a:buNone/>
              <a:defRPr sz="4200">
                <a:solidFill>
                  <a:schemeClr val="accent1"/>
                </a:solidFill>
              </a:defRPr>
            </a:lvl4pPr>
            <a:lvl5pPr lvl="4" algn="ctr">
              <a:spcBef>
                <a:spcPts val="0"/>
              </a:spcBef>
              <a:spcAft>
                <a:spcPts val="0"/>
              </a:spcAft>
              <a:buClr>
                <a:schemeClr val="accent1"/>
              </a:buClr>
              <a:buSzPts val="4200"/>
              <a:buNone/>
              <a:defRPr sz="4200">
                <a:solidFill>
                  <a:schemeClr val="accent1"/>
                </a:solidFill>
              </a:defRPr>
            </a:lvl5pPr>
            <a:lvl6pPr lvl="5" algn="ctr">
              <a:spcBef>
                <a:spcPts val="0"/>
              </a:spcBef>
              <a:spcAft>
                <a:spcPts val="0"/>
              </a:spcAft>
              <a:buClr>
                <a:schemeClr val="accent1"/>
              </a:buClr>
              <a:buSzPts val="4200"/>
              <a:buNone/>
              <a:defRPr sz="4200">
                <a:solidFill>
                  <a:schemeClr val="accent1"/>
                </a:solidFill>
              </a:defRPr>
            </a:lvl6pPr>
            <a:lvl7pPr lvl="6" algn="ctr">
              <a:spcBef>
                <a:spcPts val="0"/>
              </a:spcBef>
              <a:spcAft>
                <a:spcPts val="0"/>
              </a:spcAft>
              <a:buClr>
                <a:schemeClr val="accent1"/>
              </a:buClr>
              <a:buSzPts val="4200"/>
              <a:buNone/>
              <a:defRPr sz="4200">
                <a:solidFill>
                  <a:schemeClr val="accent1"/>
                </a:solidFill>
              </a:defRPr>
            </a:lvl7pPr>
            <a:lvl8pPr lvl="7" algn="ctr">
              <a:spcBef>
                <a:spcPts val="0"/>
              </a:spcBef>
              <a:spcAft>
                <a:spcPts val="0"/>
              </a:spcAft>
              <a:buClr>
                <a:schemeClr val="accent1"/>
              </a:buClr>
              <a:buSzPts val="4200"/>
              <a:buNone/>
              <a:defRPr sz="4200">
                <a:solidFill>
                  <a:schemeClr val="accent1"/>
                </a:solidFill>
              </a:defRPr>
            </a:lvl8pPr>
            <a:lvl9pPr lvl="8" algn="ctr">
              <a:spcBef>
                <a:spcPts val="0"/>
              </a:spcBef>
              <a:spcAft>
                <a:spcPts val="0"/>
              </a:spcAft>
              <a:buClr>
                <a:schemeClr val="accent1"/>
              </a:buClr>
              <a:buSzPts val="4200"/>
              <a:buNone/>
              <a:defRPr sz="4200">
                <a:solidFill>
                  <a:schemeClr val="accent1"/>
                </a:solidFill>
              </a:defRPr>
            </a:lvl9pPr>
          </a:lstStyle>
          <a:p>
            <a:endParaRPr/>
          </a:p>
        </p:txBody>
      </p:sp>
      <p:sp>
        <p:nvSpPr>
          <p:cNvPr id="34" name="Google Shape;34;p9"/>
          <p:cNvSpPr txBox="1">
            <a:spLocks noGrp="1"/>
          </p:cNvSpPr>
          <p:nvPr>
            <p:ph type="subTitle" idx="1"/>
          </p:nvPr>
        </p:nvSpPr>
        <p:spPr>
          <a:xfrm>
            <a:off x="710700" y="2803075"/>
            <a:ext cx="38613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100"/>
              <a:buNone/>
              <a:defRPr sz="2100">
                <a:solidFill>
                  <a:schemeClr val="accent1"/>
                </a:solidFill>
              </a:defRPr>
            </a:lvl1pPr>
            <a:lvl2pPr lvl="1" algn="ctr">
              <a:lnSpc>
                <a:spcPct val="100000"/>
              </a:lnSpc>
              <a:spcBef>
                <a:spcPts val="0"/>
              </a:spcBef>
              <a:spcAft>
                <a:spcPts val="0"/>
              </a:spcAft>
              <a:buClr>
                <a:schemeClr val="accent1"/>
              </a:buClr>
              <a:buSzPts val="2100"/>
              <a:buNone/>
              <a:defRPr sz="2100">
                <a:solidFill>
                  <a:schemeClr val="accent1"/>
                </a:solidFill>
              </a:defRPr>
            </a:lvl2pPr>
            <a:lvl3pPr lvl="2" algn="ctr">
              <a:lnSpc>
                <a:spcPct val="100000"/>
              </a:lnSpc>
              <a:spcBef>
                <a:spcPts val="0"/>
              </a:spcBef>
              <a:spcAft>
                <a:spcPts val="0"/>
              </a:spcAft>
              <a:buClr>
                <a:schemeClr val="accent1"/>
              </a:buClr>
              <a:buSzPts val="2100"/>
              <a:buNone/>
              <a:defRPr sz="2100">
                <a:solidFill>
                  <a:schemeClr val="accent1"/>
                </a:solidFill>
              </a:defRPr>
            </a:lvl3pPr>
            <a:lvl4pPr lvl="3" algn="ctr">
              <a:lnSpc>
                <a:spcPct val="100000"/>
              </a:lnSpc>
              <a:spcBef>
                <a:spcPts val="0"/>
              </a:spcBef>
              <a:spcAft>
                <a:spcPts val="0"/>
              </a:spcAft>
              <a:buClr>
                <a:schemeClr val="accent1"/>
              </a:buClr>
              <a:buSzPts val="2100"/>
              <a:buNone/>
              <a:defRPr sz="2100">
                <a:solidFill>
                  <a:schemeClr val="accent1"/>
                </a:solidFill>
              </a:defRPr>
            </a:lvl4pPr>
            <a:lvl5pPr lvl="4" algn="ctr">
              <a:lnSpc>
                <a:spcPct val="100000"/>
              </a:lnSpc>
              <a:spcBef>
                <a:spcPts val="0"/>
              </a:spcBef>
              <a:spcAft>
                <a:spcPts val="0"/>
              </a:spcAft>
              <a:buClr>
                <a:schemeClr val="accent1"/>
              </a:buClr>
              <a:buSzPts val="2100"/>
              <a:buNone/>
              <a:defRPr sz="2100">
                <a:solidFill>
                  <a:schemeClr val="accent1"/>
                </a:solidFill>
              </a:defRPr>
            </a:lvl5pPr>
            <a:lvl6pPr lvl="5" algn="ctr">
              <a:lnSpc>
                <a:spcPct val="100000"/>
              </a:lnSpc>
              <a:spcBef>
                <a:spcPts val="0"/>
              </a:spcBef>
              <a:spcAft>
                <a:spcPts val="0"/>
              </a:spcAft>
              <a:buClr>
                <a:schemeClr val="accent1"/>
              </a:buClr>
              <a:buSzPts val="2100"/>
              <a:buNone/>
              <a:defRPr sz="2100">
                <a:solidFill>
                  <a:schemeClr val="accent1"/>
                </a:solidFill>
              </a:defRPr>
            </a:lvl6pPr>
            <a:lvl7pPr lvl="6" algn="ctr">
              <a:lnSpc>
                <a:spcPct val="100000"/>
              </a:lnSpc>
              <a:spcBef>
                <a:spcPts val="0"/>
              </a:spcBef>
              <a:spcAft>
                <a:spcPts val="0"/>
              </a:spcAft>
              <a:buClr>
                <a:schemeClr val="accent1"/>
              </a:buClr>
              <a:buSzPts val="2100"/>
              <a:buNone/>
              <a:defRPr sz="2100">
                <a:solidFill>
                  <a:schemeClr val="accent1"/>
                </a:solidFill>
              </a:defRPr>
            </a:lvl7pPr>
            <a:lvl8pPr lvl="7" algn="ctr">
              <a:lnSpc>
                <a:spcPct val="100000"/>
              </a:lnSpc>
              <a:spcBef>
                <a:spcPts val="0"/>
              </a:spcBef>
              <a:spcAft>
                <a:spcPts val="0"/>
              </a:spcAft>
              <a:buClr>
                <a:schemeClr val="accent1"/>
              </a:buClr>
              <a:buSzPts val="2100"/>
              <a:buNone/>
              <a:defRPr sz="2100">
                <a:solidFill>
                  <a:schemeClr val="accent1"/>
                </a:solidFill>
              </a:defRPr>
            </a:lvl8pPr>
            <a:lvl9pPr lvl="8" algn="ctr">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35" name="Google Shape;35;p9"/>
          <p:cNvSpPr txBox="1">
            <a:spLocks noGrp="1"/>
          </p:cNvSpPr>
          <p:nvPr>
            <p:ph type="body" idx="2"/>
          </p:nvPr>
        </p:nvSpPr>
        <p:spPr>
          <a:xfrm>
            <a:off x="4572000" y="724075"/>
            <a:ext cx="38613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bg>
      <p:bgPr>
        <a:blipFill>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subTitle" idx="1"/>
          </p:nvPr>
        </p:nvSpPr>
        <p:spPr>
          <a:xfrm>
            <a:off x="3077806" y="1438825"/>
            <a:ext cx="22890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46" name="Google Shape;46;p14"/>
          <p:cNvSpPr txBox="1">
            <a:spLocks noGrp="1"/>
          </p:cNvSpPr>
          <p:nvPr>
            <p:ph type="subTitle" idx="2"/>
          </p:nvPr>
        </p:nvSpPr>
        <p:spPr>
          <a:xfrm>
            <a:off x="3077806" y="1840325"/>
            <a:ext cx="22890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47" name="Google Shape;47;p14"/>
          <p:cNvSpPr txBox="1">
            <a:spLocks noGrp="1"/>
          </p:cNvSpPr>
          <p:nvPr>
            <p:ph type="title" hasCustomPrompt="1"/>
          </p:nvPr>
        </p:nvSpPr>
        <p:spPr>
          <a:xfrm>
            <a:off x="3050300" y="6569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
        <p:nvSpPr>
          <p:cNvPr id="48" name="Google Shape;48;p14"/>
          <p:cNvSpPr txBox="1">
            <a:spLocks noGrp="1"/>
          </p:cNvSpPr>
          <p:nvPr>
            <p:ph type="subTitle" idx="3"/>
          </p:nvPr>
        </p:nvSpPr>
        <p:spPr>
          <a:xfrm>
            <a:off x="6161807" y="1438825"/>
            <a:ext cx="22893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49" name="Google Shape;49;p14"/>
          <p:cNvSpPr txBox="1">
            <a:spLocks noGrp="1"/>
          </p:cNvSpPr>
          <p:nvPr>
            <p:ph type="subTitle" idx="4"/>
          </p:nvPr>
        </p:nvSpPr>
        <p:spPr>
          <a:xfrm>
            <a:off x="6161807" y="1840325"/>
            <a:ext cx="22893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50" name="Google Shape;50;p14"/>
          <p:cNvSpPr txBox="1">
            <a:spLocks noGrp="1"/>
          </p:cNvSpPr>
          <p:nvPr>
            <p:ph type="title" idx="5" hasCustomPrompt="1"/>
          </p:nvPr>
        </p:nvSpPr>
        <p:spPr>
          <a:xfrm>
            <a:off x="6134300" y="6569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
        <p:nvSpPr>
          <p:cNvPr id="51" name="Google Shape;51;p14"/>
          <p:cNvSpPr txBox="1">
            <a:spLocks noGrp="1"/>
          </p:cNvSpPr>
          <p:nvPr>
            <p:ph type="subTitle" idx="6"/>
          </p:nvPr>
        </p:nvSpPr>
        <p:spPr>
          <a:xfrm>
            <a:off x="3077806" y="3415425"/>
            <a:ext cx="22890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52" name="Google Shape;52;p14"/>
          <p:cNvSpPr txBox="1">
            <a:spLocks noGrp="1"/>
          </p:cNvSpPr>
          <p:nvPr>
            <p:ph type="subTitle" idx="7"/>
          </p:nvPr>
        </p:nvSpPr>
        <p:spPr>
          <a:xfrm>
            <a:off x="3077806" y="3816925"/>
            <a:ext cx="22890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53" name="Google Shape;53;p14"/>
          <p:cNvSpPr txBox="1">
            <a:spLocks noGrp="1"/>
          </p:cNvSpPr>
          <p:nvPr>
            <p:ph type="title" idx="8" hasCustomPrompt="1"/>
          </p:nvPr>
        </p:nvSpPr>
        <p:spPr>
          <a:xfrm>
            <a:off x="3050300" y="26335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
        <p:nvSpPr>
          <p:cNvPr id="54" name="Google Shape;54;p14"/>
          <p:cNvSpPr txBox="1">
            <a:spLocks noGrp="1"/>
          </p:cNvSpPr>
          <p:nvPr>
            <p:ph type="subTitle" idx="9"/>
          </p:nvPr>
        </p:nvSpPr>
        <p:spPr>
          <a:xfrm>
            <a:off x="6161807" y="3415425"/>
            <a:ext cx="2289300" cy="401700"/>
          </a:xfrm>
          <a:prstGeom prst="rect">
            <a:avLst/>
          </a:prstGeom>
        </p:spPr>
        <p:txBody>
          <a:bodyPr spcFirstLastPara="1" wrap="square" lIns="91425" tIns="91425" rIns="91425" bIns="91425" anchor="ctr" anchorCtr="0">
            <a:noAutofit/>
          </a:bodyPr>
          <a:lstStyle>
            <a:lvl1pPr lvl="0"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55" name="Google Shape;55;p14"/>
          <p:cNvSpPr txBox="1">
            <a:spLocks noGrp="1"/>
          </p:cNvSpPr>
          <p:nvPr>
            <p:ph type="subTitle" idx="13"/>
          </p:nvPr>
        </p:nvSpPr>
        <p:spPr>
          <a:xfrm>
            <a:off x="6161807" y="3816925"/>
            <a:ext cx="2289300" cy="6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1"/>
                </a:solidFill>
              </a:defRPr>
            </a:lvl1pPr>
            <a:lvl2pPr lvl="1" rtl="0">
              <a:lnSpc>
                <a:spcPct val="100000"/>
              </a:lnSpc>
              <a:spcBef>
                <a:spcPts val="0"/>
              </a:spcBef>
              <a:spcAft>
                <a:spcPts val="0"/>
              </a:spcAft>
              <a:buNone/>
              <a:defRPr sz="1400">
                <a:solidFill>
                  <a:schemeClr val="accent1"/>
                </a:solidFill>
              </a:defRPr>
            </a:lvl2pPr>
            <a:lvl3pPr lvl="2" rtl="0">
              <a:lnSpc>
                <a:spcPct val="100000"/>
              </a:lnSpc>
              <a:spcBef>
                <a:spcPts val="0"/>
              </a:spcBef>
              <a:spcAft>
                <a:spcPts val="0"/>
              </a:spcAft>
              <a:buNone/>
              <a:defRPr sz="1400">
                <a:solidFill>
                  <a:schemeClr val="accent1"/>
                </a:solidFill>
              </a:defRPr>
            </a:lvl3pPr>
            <a:lvl4pPr lvl="3" rtl="0">
              <a:lnSpc>
                <a:spcPct val="100000"/>
              </a:lnSpc>
              <a:spcBef>
                <a:spcPts val="0"/>
              </a:spcBef>
              <a:spcAft>
                <a:spcPts val="0"/>
              </a:spcAft>
              <a:buNone/>
              <a:defRPr sz="1400">
                <a:solidFill>
                  <a:schemeClr val="accent1"/>
                </a:solidFill>
              </a:defRPr>
            </a:lvl4pPr>
            <a:lvl5pPr lvl="4" rtl="0">
              <a:lnSpc>
                <a:spcPct val="100000"/>
              </a:lnSpc>
              <a:spcBef>
                <a:spcPts val="0"/>
              </a:spcBef>
              <a:spcAft>
                <a:spcPts val="0"/>
              </a:spcAft>
              <a:buNone/>
              <a:defRPr sz="1400">
                <a:solidFill>
                  <a:schemeClr val="accent1"/>
                </a:solidFill>
              </a:defRPr>
            </a:lvl5pPr>
            <a:lvl6pPr lvl="5" rtl="0">
              <a:lnSpc>
                <a:spcPct val="100000"/>
              </a:lnSpc>
              <a:spcBef>
                <a:spcPts val="0"/>
              </a:spcBef>
              <a:spcAft>
                <a:spcPts val="0"/>
              </a:spcAft>
              <a:buNone/>
              <a:defRPr sz="1400">
                <a:solidFill>
                  <a:schemeClr val="accent1"/>
                </a:solidFill>
              </a:defRPr>
            </a:lvl6pPr>
            <a:lvl7pPr lvl="6" rtl="0">
              <a:lnSpc>
                <a:spcPct val="100000"/>
              </a:lnSpc>
              <a:spcBef>
                <a:spcPts val="0"/>
              </a:spcBef>
              <a:spcAft>
                <a:spcPts val="0"/>
              </a:spcAft>
              <a:buNone/>
              <a:defRPr sz="1400">
                <a:solidFill>
                  <a:schemeClr val="accent1"/>
                </a:solidFill>
              </a:defRPr>
            </a:lvl7pPr>
            <a:lvl8pPr lvl="7" rtl="0">
              <a:lnSpc>
                <a:spcPct val="100000"/>
              </a:lnSpc>
              <a:spcBef>
                <a:spcPts val="0"/>
              </a:spcBef>
              <a:spcAft>
                <a:spcPts val="0"/>
              </a:spcAft>
              <a:buNone/>
              <a:defRPr sz="1400">
                <a:solidFill>
                  <a:schemeClr val="accent1"/>
                </a:solidFill>
              </a:defRPr>
            </a:lvl8pPr>
            <a:lvl9pPr lvl="8" rtl="0">
              <a:lnSpc>
                <a:spcPct val="100000"/>
              </a:lnSpc>
              <a:spcBef>
                <a:spcPts val="0"/>
              </a:spcBef>
              <a:spcAft>
                <a:spcPts val="0"/>
              </a:spcAft>
              <a:buNone/>
              <a:defRPr sz="1400">
                <a:solidFill>
                  <a:schemeClr val="accent1"/>
                </a:solidFill>
              </a:defRPr>
            </a:lvl9pPr>
          </a:lstStyle>
          <a:p>
            <a:endParaRPr/>
          </a:p>
        </p:txBody>
      </p:sp>
      <p:sp>
        <p:nvSpPr>
          <p:cNvPr id="56" name="Google Shape;56;p14"/>
          <p:cNvSpPr txBox="1">
            <a:spLocks noGrp="1"/>
          </p:cNvSpPr>
          <p:nvPr>
            <p:ph type="title" idx="14" hasCustomPrompt="1"/>
          </p:nvPr>
        </p:nvSpPr>
        <p:spPr>
          <a:xfrm>
            <a:off x="6134300" y="2633575"/>
            <a:ext cx="2316600" cy="620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8000"/>
              <a:buNone/>
              <a:defRPr sz="8000">
                <a:solidFill>
                  <a:schemeClr val="accent1"/>
                </a:solidFill>
              </a:defRPr>
            </a:lvl1pPr>
            <a:lvl2pPr lvl="1" rtl="0">
              <a:spcBef>
                <a:spcPts val="0"/>
              </a:spcBef>
              <a:spcAft>
                <a:spcPts val="0"/>
              </a:spcAft>
              <a:buClr>
                <a:schemeClr val="accent1"/>
              </a:buClr>
              <a:buSzPts val="8000"/>
              <a:buNone/>
              <a:defRPr sz="8000">
                <a:solidFill>
                  <a:schemeClr val="accent1"/>
                </a:solidFill>
              </a:defRPr>
            </a:lvl2pPr>
            <a:lvl3pPr lvl="2" rtl="0">
              <a:spcBef>
                <a:spcPts val="0"/>
              </a:spcBef>
              <a:spcAft>
                <a:spcPts val="0"/>
              </a:spcAft>
              <a:buClr>
                <a:schemeClr val="accent1"/>
              </a:buClr>
              <a:buSzPts val="8000"/>
              <a:buNone/>
              <a:defRPr sz="8000">
                <a:solidFill>
                  <a:schemeClr val="accent1"/>
                </a:solidFill>
              </a:defRPr>
            </a:lvl3pPr>
            <a:lvl4pPr lvl="3" rtl="0">
              <a:spcBef>
                <a:spcPts val="0"/>
              </a:spcBef>
              <a:spcAft>
                <a:spcPts val="0"/>
              </a:spcAft>
              <a:buClr>
                <a:schemeClr val="accent1"/>
              </a:buClr>
              <a:buSzPts val="8000"/>
              <a:buNone/>
              <a:defRPr sz="8000">
                <a:solidFill>
                  <a:schemeClr val="accent1"/>
                </a:solidFill>
              </a:defRPr>
            </a:lvl4pPr>
            <a:lvl5pPr lvl="4" rtl="0">
              <a:spcBef>
                <a:spcPts val="0"/>
              </a:spcBef>
              <a:spcAft>
                <a:spcPts val="0"/>
              </a:spcAft>
              <a:buClr>
                <a:schemeClr val="accent1"/>
              </a:buClr>
              <a:buSzPts val="8000"/>
              <a:buNone/>
              <a:defRPr sz="8000">
                <a:solidFill>
                  <a:schemeClr val="accent1"/>
                </a:solidFill>
              </a:defRPr>
            </a:lvl5pPr>
            <a:lvl6pPr lvl="5" rtl="0">
              <a:spcBef>
                <a:spcPts val="0"/>
              </a:spcBef>
              <a:spcAft>
                <a:spcPts val="0"/>
              </a:spcAft>
              <a:buClr>
                <a:schemeClr val="accent1"/>
              </a:buClr>
              <a:buSzPts val="8000"/>
              <a:buNone/>
              <a:defRPr sz="8000">
                <a:solidFill>
                  <a:schemeClr val="accent1"/>
                </a:solidFill>
              </a:defRPr>
            </a:lvl6pPr>
            <a:lvl7pPr lvl="6" rtl="0">
              <a:spcBef>
                <a:spcPts val="0"/>
              </a:spcBef>
              <a:spcAft>
                <a:spcPts val="0"/>
              </a:spcAft>
              <a:buClr>
                <a:schemeClr val="accent1"/>
              </a:buClr>
              <a:buSzPts val="8000"/>
              <a:buNone/>
              <a:defRPr sz="8000">
                <a:solidFill>
                  <a:schemeClr val="accent1"/>
                </a:solidFill>
              </a:defRPr>
            </a:lvl7pPr>
            <a:lvl8pPr lvl="7" rtl="0">
              <a:spcBef>
                <a:spcPts val="0"/>
              </a:spcBef>
              <a:spcAft>
                <a:spcPts val="0"/>
              </a:spcAft>
              <a:buClr>
                <a:schemeClr val="accent1"/>
              </a:buClr>
              <a:buSzPts val="8000"/>
              <a:buNone/>
              <a:defRPr sz="8000">
                <a:solidFill>
                  <a:schemeClr val="accent1"/>
                </a:solidFill>
              </a:defRPr>
            </a:lvl8pPr>
            <a:lvl9pPr lvl="8" rtl="0">
              <a:spcBef>
                <a:spcPts val="0"/>
              </a:spcBef>
              <a:spcAft>
                <a:spcPts val="0"/>
              </a:spcAft>
              <a:buClr>
                <a:schemeClr val="accent1"/>
              </a:buClr>
              <a:buSzPts val="8000"/>
              <a:buNone/>
              <a:defRPr sz="8000">
                <a:solidFill>
                  <a:schemeClr val="accent1"/>
                </a:solidFill>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1_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954600" y="2379931"/>
            <a:ext cx="3617400" cy="566400"/>
          </a:xfrm>
          <a:prstGeom prst="rect">
            <a:avLst/>
          </a:prstGeom>
        </p:spPr>
        <p:txBody>
          <a:bodyPr spcFirstLastPara="1" wrap="square" lIns="91425" tIns="91425" rIns="91425" bIns="91425" anchor="ctr" anchorCtr="0">
            <a:noAutofit/>
          </a:bodyPr>
          <a:lstStyle>
            <a:lvl1pPr lvl="0" algn="r" rtl="0">
              <a:lnSpc>
                <a:spcPct val="70000"/>
              </a:lnSpc>
              <a:spcBef>
                <a:spcPts val="0"/>
              </a:spcBef>
              <a:spcAft>
                <a:spcPts val="0"/>
              </a:spcAft>
              <a:buClr>
                <a:schemeClr val="accent1"/>
              </a:buClr>
              <a:buSzPts val="7000"/>
              <a:buNone/>
              <a:defRPr sz="7000">
                <a:solidFill>
                  <a:schemeClr val="accent1"/>
                </a:solidFill>
              </a:defRPr>
            </a:lvl1pPr>
            <a:lvl2pPr lvl="1" algn="r" rtl="0">
              <a:lnSpc>
                <a:spcPct val="70000"/>
              </a:lnSpc>
              <a:spcBef>
                <a:spcPts val="0"/>
              </a:spcBef>
              <a:spcAft>
                <a:spcPts val="0"/>
              </a:spcAft>
              <a:buClr>
                <a:schemeClr val="accent1"/>
              </a:buClr>
              <a:buSzPts val="7000"/>
              <a:buNone/>
              <a:defRPr sz="7000">
                <a:solidFill>
                  <a:schemeClr val="accent1"/>
                </a:solidFill>
              </a:defRPr>
            </a:lvl2pPr>
            <a:lvl3pPr lvl="2" algn="r" rtl="0">
              <a:lnSpc>
                <a:spcPct val="70000"/>
              </a:lnSpc>
              <a:spcBef>
                <a:spcPts val="0"/>
              </a:spcBef>
              <a:spcAft>
                <a:spcPts val="0"/>
              </a:spcAft>
              <a:buClr>
                <a:schemeClr val="accent1"/>
              </a:buClr>
              <a:buSzPts val="7000"/>
              <a:buNone/>
              <a:defRPr sz="7000">
                <a:solidFill>
                  <a:schemeClr val="accent1"/>
                </a:solidFill>
              </a:defRPr>
            </a:lvl3pPr>
            <a:lvl4pPr lvl="3" algn="r" rtl="0">
              <a:lnSpc>
                <a:spcPct val="70000"/>
              </a:lnSpc>
              <a:spcBef>
                <a:spcPts val="0"/>
              </a:spcBef>
              <a:spcAft>
                <a:spcPts val="0"/>
              </a:spcAft>
              <a:buClr>
                <a:schemeClr val="accent1"/>
              </a:buClr>
              <a:buSzPts val="7000"/>
              <a:buNone/>
              <a:defRPr sz="7000">
                <a:solidFill>
                  <a:schemeClr val="accent1"/>
                </a:solidFill>
              </a:defRPr>
            </a:lvl4pPr>
            <a:lvl5pPr lvl="4" algn="r" rtl="0">
              <a:lnSpc>
                <a:spcPct val="70000"/>
              </a:lnSpc>
              <a:spcBef>
                <a:spcPts val="0"/>
              </a:spcBef>
              <a:spcAft>
                <a:spcPts val="0"/>
              </a:spcAft>
              <a:buClr>
                <a:schemeClr val="accent1"/>
              </a:buClr>
              <a:buSzPts val="7000"/>
              <a:buNone/>
              <a:defRPr sz="7000">
                <a:solidFill>
                  <a:schemeClr val="accent1"/>
                </a:solidFill>
              </a:defRPr>
            </a:lvl5pPr>
            <a:lvl6pPr lvl="5" algn="r" rtl="0">
              <a:lnSpc>
                <a:spcPct val="70000"/>
              </a:lnSpc>
              <a:spcBef>
                <a:spcPts val="0"/>
              </a:spcBef>
              <a:spcAft>
                <a:spcPts val="0"/>
              </a:spcAft>
              <a:buClr>
                <a:schemeClr val="accent1"/>
              </a:buClr>
              <a:buSzPts val="7000"/>
              <a:buNone/>
              <a:defRPr sz="7000">
                <a:solidFill>
                  <a:schemeClr val="accent1"/>
                </a:solidFill>
              </a:defRPr>
            </a:lvl6pPr>
            <a:lvl7pPr lvl="6" algn="r" rtl="0">
              <a:lnSpc>
                <a:spcPct val="70000"/>
              </a:lnSpc>
              <a:spcBef>
                <a:spcPts val="0"/>
              </a:spcBef>
              <a:spcAft>
                <a:spcPts val="0"/>
              </a:spcAft>
              <a:buClr>
                <a:schemeClr val="accent1"/>
              </a:buClr>
              <a:buSzPts val="7000"/>
              <a:buNone/>
              <a:defRPr sz="7000">
                <a:solidFill>
                  <a:schemeClr val="accent1"/>
                </a:solidFill>
              </a:defRPr>
            </a:lvl7pPr>
            <a:lvl8pPr lvl="7" algn="r" rtl="0">
              <a:lnSpc>
                <a:spcPct val="70000"/>
              </a:lnSpc>
              <a:spcBef>
                <a:spcPts val="0"/>
              </a:spcBef>
              <a:spcAft>
                <a:spcPts val="0"/>
              </a:spcAft>
              <a:buClr>
                <a:schemeClr val="accent1"/>
              </a:buClr>
              <a:buSzPts val="7000"/>
              <a:buNone/>
              <a:defRPr sz="7000">
                <a:solidFill>
                  <a:schemeClr val="accent1"/>
                </a:solidFill>
              </a:defRPr>
            </a:lvl8pPr>
            <a:lvl9pPr lvl="8" algn="r" rtl="0">
              <a:lnSpc>
                <a:spcPct val="70000"/>
              </a:lnSpc>
              <a:spcBef>
                <a:spcPts val="0"/>
              </a:spcBef>
              <a:spcAft>
                <a:spcPts val="0"/>
              </a:spcAft>
              <a:buClr>
                <a:schemeClr val="accent1"/>
              </a:buClr>
              <a:buSzPts val="7000"/>
              <a:buNone/>
              <a:defRPr sz="7000">
                <a:solidFill>
                  <a:schemeClr val="accent1"/>
                </a:solidFill>
              </a:defRPr>
            </a:lvl9pPr>
          </a:lstStyle>
          <a:p>
            <a:endParaRPr/>
          </a:p>
        </p:txBody>
      </p:sp>
      <p:sp>
        <p:nvSpPr>
          <p:cNvPr id="62" name="Google Shape;62;p16"/>
          <p:cNvSpPr txBox="1">
            <a:spLocks noGrp="1"/>
          </p:cNvSpPr>
          <p:nvPr>
            <p:ph type="title" idx="2" hasCustomPrompt="1"/>
          </p:nvPr>
        </p:nvSpPr>
        <p:spPr>
          <a:xfrm>
            <a:off x="954600" y="840050"/>
            <a:ext cx="3617400" cy="1115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0"/>
              <a:buNone/>
              <a:defRPr sz="12000">
                <a:solidFill>
                  <a:schemeClr val="accent1"/>
                </a:solidFill>
              </a:defRPr>
            </a:lvl1pPr>
            <a:lvl2pPr lvl="1" algn="r" rtl="0">
              <a:spcBef>
                <a:spcPts val="0"/>
              </a:spcBef>
              <a:spcAft>
                <a:spcPts val="0"/>
              </a:spcAft>
              <a:buClr>
                <a:schemeClr val="accent1"/>
              </a:buClr>
              <a:buSzPts val="12000"/>
              <a:buNone/>
              <a:defRPr sz="12000">
                <a:solidFill>
                  <a:schemeClr val="accent1"/>
                </a:solidFill>
              </a:defRPr>
            </a:lvl2pPr>
            <a:lvl3pPr lvl="2" algn="r" rtl="0">
              <a:spcBef>
                <a:spcPts val="0"/>
              </a:spcBef>
              <a:spcAft>
                <a:spcPts val="0"/>
              </a:spcAft>
              <a:buClr>
                <a:schemeClr val="accent1"/>
              </a:buClr>
              <a:buSzPts val="12000"/>
              <a:buNone/>
              <a:defRPr sz="12000">
                <a:solidFill>
                  <a:schemeClr val="accent1"/>
                </a:solidFill>
              </a:defRPr>
            </a:lvl3pPr>
            <a:lvl4pPr lvl="3" algn="r" rtl="0">
              <a:spcBef>
                <a:spcPts val="0"/>
              </a:spcBef>
              <a:spcAft>
                <a:spcPts val="0"/>
              </a:spcAft>
              <a:buClr>
                <a:schemeClr val="accent1"/>
              </a:buClr>
              <a:buSzPts val="12000"/>
              <a:buNone/>
              <a:defRPr sz="12000">
                <a:solidFill>
                  <a:schemeClr val="accent1"/>
                </a:solidFill>
              </a:defRPr>
            </a:lvl4pPr>
            <a:lvl5pPr lvl="4" algn="r" rtl="0">
              <a:spcBef>
                <a:spcPts val="0"/>
              </a:spcBef>
              <a:spcAft>
                <a:spcPts val="0"/>
              </a:spcAft>
              <a:buClr>
                <a:schemeClr val="accent1"/>
              </a:buClr>
              <a:buSzPts val="12000"/>
              <a:buNone/>
              <a:defRPr sz="12000">
                <a:solidFill>
                  <a:schemeClr val="accent1"/>
                </a:solidFill>
              </a:defRPr>
            </a:lvl5pPr>
            <a:lvl6pPr lvl="5" algn="r" rtl="0">
              <a:spcBef>
                <a:spcPts val="0"/>
              </a:spcBef>
              <a:spcAft>
                <a:spcPts val="0"/>
              </a:spcAft>
              <a:buClr>
                <a:schemeClr val="accent1"/>
              </a:buClr>
              <a:buSzPts val="12000"/>
              <a:buNone/>
              <a:defRPr sz="12000">
                <a:solidFill>
                  <a:schemeClr val="accent1"/>
                </a:solidFill>
              </a:defRPr>
            </a:lvl6pPr>
            <a:lvl7pPr lvl="6" algn="r" rtl="0">
              <a:spcBef>
                <a:spcPts val="0"/>
              </a:spcBef>
              <a:spcAft>
                <a:spcPts val="0"/>
              </a:spcAft>
              <a:buClr>
                <a:schemeClr val="accent1"/>
              </a:buClr>
              <a:buSzPts val="12000"/>
              <a:buNone/>
              <a:defRPr sz="12000">
                <a:solidFill>
                  <a:schemeClr val="accent1"/>
                </a:solidFill>
              </a:defRPr>
            </a:lvl7pPr>
            <a:lvl8pPr lvl="7" algn="r" rtl="0">
              <a:spcBef>
                <a:spcPts val="0"/>
              </a:spcBef>
              <a:spcAft>
                <a:spcPts val="0"/>
              </a:spcAft>
              <a:buClr>
                <a:schemeClr val="accent1"/>
              </a:buClr>
              <a:buSzPts val="12000"/>
              <a:buNone/>
              <a:defRPr sz="12000">
                <a:solidFill>
                  <a:schemeClr val="accent1"/>
                </a:solidFill>
              </a:defRPr>
            </a:lvl8pPr>
            <a:lvl9pPr lvl="8" algn="r" rtl="0">
              <a:spcBef>
                <a:spcPts val="0"/>
              </a:spcBef>
              <a:spcAft>
                <a:spcPts val="0"/>
              </a:spcAft>
              <a:buClr>
                <a:schemeClr val="accent1"/>
              </a:buClr>
              <a:buSzPts val="12000"/>
              <a:buNone/>
              <a:defRPr sz="12000">
                <a:solidFill>
                  <a:schemeClr val="accent1"/>
                </a:solidFill>
              </a:defRPr>
            </a:lvl9pPr>
          </a:lstStyle>
          <a:p>
            <a:r>
              <a:t>xx%</a:t>
            </a:r>
          </a:p>
        </p:txBody>
      </p:sp>
      <p:sp>
        <p:nvSpPr>
          <p:cNvPr id="63" name="Google Shape;63;p16"/>
          <p:cNvSpPr txBox="1">
            <a:spLocks noGrp="1"/>
          </p:cNvSpPr>
          <p:nvPr>
            <p:ph type="subTitle" idx="1"/>
          </p:nvPr>
        </p:nvSpPr>
        <p:spPr>
          <a:xfrm>
            <a:off x="954600" y="3098750"/>
            <a:ext cx="3617400" cy="60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1600"/>
              <a:buNone/>
              <a:defRPr sz="1600">
                <a:solidFill>
                  <a:schemeClr val="accent1"/>
                </a:solidFill>
              </a:defRPr>
            </a:lvl1pPr>
            <a:lvl2pPr lvl="1" algn="r" rtl="0">
              <a:lnSpc>
                <a:spcPct val="100000"/>
              </a:lnSpc>
              <a:spcBef>
                <a:spcPts val="0"/>
              </a:spcBef>
              <a:spcAft>
                <a:spcPts val="0"/>
              </a:spcAft>
              <a:buClr>
                <a:schemeClr val="accent1"/>
              </a:buClr>
              <a:buSzPts val="1600"/>
              <a:buNone/>
              <a:defRPr sz="1600">
                <a:solidFill>
                  <a:schemeClr val="accent1"/>
                </a:solidFill>
              </a:defRPr>
            </a:lvl2pPr>
            <a:lvl3pPr lvl="2" algn="r" rtl="0">
              <a:lnSpc>
                <a:spcPct val="100000"/>
              </a:lnSpc>
              <a:spcBef>
                <a:spcPts val="0"/>
              </a:spcBef>
              <a:spcAft>
                <a:spcPts val="0"/>
              </a:spcAft>
              <a:buClr>
                <a:schemeClr val="accent1"/>
              </a:buClr>
              <a:buSzPts val="1600"/>
              <a:buNone/>
              <a:defRPr sz="1600">
                <a:solidFill>
                  <a:schemeClr val="accent1"/>
                </a:solidFill>
              </a:defRPr>
            </a:lvl3pPr>
            <a:lvl4pPr lvl="3" algn="r" rtl="0">
              <a:lnSpc>
                <a:spcPct val="100000"/>
              </a:lnSpc>
              <a:spcBef>
                <a:spcPts val="0"/>
              </a:spcBef>
              <a:spcAft>
                <a:spcPts val="0"/>
              </a:spcAft>
              <a:buClr>
                <a:schemeClr val="accent1"/>
              </a:buClr>
              <a:buSzPts val="1600"/>
              <a:buNone/>
              <a:defRPr sz="1600">
                <a:solidFill>
                  <a:schemeClr val="accent1"/>
                </a:solidFill>
              </a:defRPr>
            </a:lvl4pPr>
            <a:lvl5pPr lvl="4" algn="r" rtl="0">
              <a:lnSpc>
                <a:spcPct val="100000"/>
              </a:lnSpc>
              <a:spcBef>
                <a:spcPts val="0"/>
              </a:spcBef>
              <a:spcAft>
                <a:spcPts val="0"/>
              </a:spcAft>
              <a:buClr>
                <a:schemeClr val="accent1"/>
              </a:buClr>
              <a:buSzPts val="1600"/>
              <a:buNone/>
              <a:defRPr sz="1600">
                <a:solidFill>
                  <a:schemeClr val="accent1"/>
                </a:solidFill>
              </a:defRPr>
            </a:lvl5pPr>
            <a:lvl6pPr lvl="5" algn="r" rtl="0">
              <a:lnSpc>
                <a:spcPct val="100000"/>
              </a:lnSpc>
              <a:spcBef>
                <a:spcPts val="0"/>
              </a:spcBef>
              <a:spcAft>
                <a:spcPts val="0"/>
              </a:spcAft>
              <a:buClr>
                <a:schemeClr val="accent1"/>
              </a:buClr>
              <a:buSzPts val="1600"/>
              <a:buNone/>
              <a:defRPr sz="1600">
                <a:solidFill>
                  <a:schemeClr val="accent1"/>
                </a:solidFill>
              </a:defRPr>
            </a:lvl6pPr>
            <a:lvl7pPr lvl="6" algn="r" rtl="0">
              <a:lnSpc>
                <a:spcPct val="100000"/>
              </a:lnSpc>
              <a:spcBef>
                <a:spcPts val="0"/>
              </a:spcBef>
              <a:spcAft>
                <a:spcPts val="0"/>
              </a:spcAft>
              <a:buClr>
                <a:schemeClr val="accent1"/>
              </a:buClr>
              <a:buSzPts val="1600"/>
              <a:buNone/>
              <a:defRPr sz="1600">
                <a:solidFill>
                  <a:schemeClr val="accent1"/>
                </a:solidFill>
              </a:defRPr>
            </a:lvl7pPr>
            <a:lvl8pPr lvl="7" algn="r" rtl="0">
              <a:lnSpc>
                <a:spcPct val="100000"/>
              </a:lnSpc>
              <a:spcBef>
                <a:spcPts val="0"/>
              </a:spcBef>
              <a:spcAft>
                <a:spcPts val="0"/>
              </a:spcAft>
              <a:buClr>
                <a:schemeClr val="accent1"/>
              </a:buClr>
              <a:buSzPts val="1600"/>
              <a:buNone/>
              <a:defRPr sz="1600">
                <a:solidFill>
                  <a:schemeClr val="accent1"/>
                </a:solidFill>
              </a:defRPr>
            </a:lvl8pPr>
            <a:lvl9pPr lvl="8" algn="r" rtl="0">
              <a:lnSpc>
                <a:spcPct val="100000"/>
              </a:lnSpc>
              <a:spcBef>
                <a:spcPts val="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x columns">
  <p:cSld name="CUSTOM_2">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
        <p:nvSpPr>
          <p:cNvPr id="93" name="Google Shape;93;p21"/>
          <p:cNvSpPr txBox="1">
            <a:spLocks noGrp="1"/>
          </p:cNvSpPr>
          <p:nvPr>
            <p:ph type="subTitle" idx="1"/>
          </p:nvPr>
        </p:nvSpPr>
        <p:spPr>
          <a:xfrm>
            <a:off x="863175" y="17110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94" name="Google Shape;94;p21"/>
          <p:cNvSpPr txBox="1">
            <a:spLocks noGrp="1"/>
          </p:cNvSpPr>
          <p:nvPr>
            <p:ph type="subTitle" idx="2"/>
          </p:nvPr>
        </p:nvSpPr>
        <p:spPr>
          <a:xfrm>
            <a:off x="863175" y="21125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95" name="Google Shape;95;p21"/>
          <p:cNvSpPr txBox="1">
            <a:spLocks noGrp="1"/>
          </p:cNvSpPr>
          <p:nvPr>
            <p:ph type="subTitle" idx="3"/>
          </p:nvPr>
        </p:nvSpPr>
        <p:spPr>
          <a:xfrm>
            <a:off x="3521175" y="17110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96" name="Google Shape;96;p21"/>
          <p:cNvSpPr txBox="1">
            <a:spLocks noGrp="1"/>
          </p:cNvSpPr>
          <p:nvPr>
            <p:ph type="subTitle" idx="4"/>
          </p:nvPr>
        </p:nvSpPr>
        <p:spPr>
          <a:xfrm>
            <a:off x="3521175" y="21125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97" name="Google Shape;97;p21"/>
          <p:cNvSpPr txBox="1">
            <a:spLocks noGrp="1"/>
          </p:cNvSpPr>
          <p:nvPr>
            <p:ph type="subTitle" idx="5"/>
          </p:nvPr>
        </p:nvSpPr>
        <p:spPr>
          <a:xfrm>
            <a:off x="6179175" y="17110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98" name="Google Shape;98;p21"/>
          <p:cNvSpPr txBox="1">
            <a:spLocks noGrp="1"/>
          </p:cNvSpPr>
          <p:nvPr>
            <p:ph type="subTitle" idx="6"/>
          </p:nvPr>
        </p:nvSpPr>
        <p:spPr>
          <a:xfrm>
            <a:off x="6179175" y="21125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99" name="Google Shape;99;p21"/>
          <p:cNvSpPr txBox="1">
            <a:spLocks noGrp="1"/>
          </p:cNvSpPr>
          <p:nvPr>
            <p:ph type="subTitle" idx="7"/>
          </p:nvPr>
        </p:nvSpPr>
        <p:spPr>
          <a:xfrm>
            <a:off x="863175" y="32913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100" name="Google Shape;100;p21"/>
          <p:cNvSpPr txBox="1">
            <a:spLocks noGrp="1"/>
          </p:cNvSpPr>
          <p:nvPr>
            <p:ph type="subTitle" idx="8"/>
          </p:nvPr>
        </p:nvSpPr>
        <p:spPr>
          <a:xfrm>
            <a:off x="863175" y="36928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101" name="Google Shape;101;p21"/>
          <p:cNvSpPr txBox="1">
            <a:spLocks noGrp="1"/>
          </p:cNvSpPr>
          <p:nvPr>
            <p:ph type="subTitle" idx="9"/>
          </p:nvPr>
        </p:nvSpPr>
        <p:spPr>
          <a:xfrm>
            <a:off x="3521175" y="32913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102" name="Google Shape;102;p21"/>
          <p:cNvSpPr txBox="1">
            <a:spLocks noGrp="1"/>
          </p:cNvSpPr>
          <p:nvPr>
            <p:ph type="subTitle" idx="13"/>
          </p:nvPr>
        </p:nvSpPr>
        <p:spPr>
          <a:xfrm>
            <a:off x="3521175" y="36928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
        <p:nvSpPr>
          <p:cNvPr id="103" name="Google Shape;103;p21"/>
          <p:cNvSpPr txBox="1">
            <a:spLocks noGrp="1"/>
          </p:cNvSpPr>
          <p:nvPr>
            <p:ph type="subTitle" idx="14"/>
          </p:nvPr>
        </p:nvSpPr>
        <p:spPr>
          <a:xfrm>
            <a:off x="6179175" y="3291325"/>
            <a:ext cx="2101800" cy="401700"/>
          </a:xfrm>
          <a:prstGeom prst="rect">
            <a:avLst/>
          </a:prstGeom>
        </p:spPr>
        <p:txBody>
          <a:bodyPr spcFirstLastPara="1" wrap="square" lIns="91425" tIns="91425" rIns="91425" bIns="91425" anchor="ctr" anchorCtr="0">
            <a:noAutofit/>
          </a:bodyPr>
          <a:lstStyle>
            <a:lvl1pPr lvl="0"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1pPr>
            <a:lvl2pPr lvl="1"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2pPr>
            <a:lvl3pPr lvl="2"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3pPr>
            <a:lvl4pPr lvl="3"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4pPr>
            <a:lvl5pPr lvl="4"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5pPr>
            <a:lvl6pPr lvl="5"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6pPr>
            <a:lvl7pPr lvl="6"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7pPr>
            <a:lvl8pPr lvl="7"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8pPr>
            <a:lvl9pPr lvl="8" algn="ctr" rtl="0">
              <a:lnSpc>
                <a:spcPct val="50000"/>
              </a:lnSpc>
              <a:spcBef>
                <a:spcPts val="0"/>
              </a:spcBef>
              <a:spcAft>
                <a:spcPts val="0"/>
              </a:spcAft>
              <a:buNone/>
              <a:defRPr sz="3500" b="1">
                <a:solidFill>
                  <a:schemeClr val="accent1"/>
                </a:solidFill>
                <a:latin typeface="Reenie Beanie"/>
                <a:ea typeface="Reenie Beanie"/>
                <a:cs typeface="Reenie Beanie"/>
                <a:sym typeface="Reenie Beanie"/>
              </a:defRPr>
            </a:lvl9pPr>
          </a:lstStyle>
          <a:p>
            <a:endParaRPr/>
          </a:p>
        </p:txBody>
      </p:sp>
      <p:sp>
        <p:nvSpPr>
          <p:cNvPr id="104" name="Google Shape;104;p21"/>
          <p:cNvSpPr txBox="1">
            <a:spLocks noGrp="1"/>
          </p:cNvSpPr>
          <p:nvPr>
            <p:ph type="subTitle" idx="15"/>
          </p:nvPr>
        </p:nvSpPr>
        <p:spPr>
          <a:xfrm>
            <a:off x="6179175" y="3692825"/>
            <a:ext cx="21018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accent1"/>
                </a:solidFill>
              </a:defRPr>
            </a:lvl1pPr>
            <a:lvl2pPr lvl="1" algn="ctr" rtl="0">
              <a:lnSpc>
                <a:spcPct val="100000"/>
              </a:lnSpc>
              <a:spcBef>
                <a:spcPts val="0"/>
              </a:spcBef>
              <a:spcAft>
                <a:spcPts val="0"/>
              </a:spcAft>
              <a:buNone/>
              <a:defRPr sz="1400">
                <a:solidFill>
                  <a:schemeClr val="accent1"/>
                </a:solidFill>
              </a:defRPr>
            </a:lvl2pPr>
            <a:lvl3pPr lvl="2" algn="ctr" rtl="0">
              <a:lnSpc>
                <a:spcPct val="100000"/>
              </a:lnSpc>
              <a:spcBef>
                <a:spcPts val="0"/>
              </a:spcBef>
              <a:spcAft>
                <a:spcPts val="0"/>
              </a:spcAft>
              <a:buNone/>
              <a:defRPr sz="1400">
                <a:solidFill>
                  <a:schemeClr val="accent1"/>
                </a:solidFill>
              </a:defRPr>
            </a:lvl3pPr>
            <a:lvl4pPr lvl="3" algn="ctr" rtl="0">
              <a:lnSpc>
                <a:spcPct val="100000"/>
              </a:lnSpc>
              <a:spcBef>
                <a:spcPts val="0"/>
              </a:spcBef>
              <a:spcAft>
                <a:spcPts val="0"/>
              </a:spcAft>
              <a:buNone/>
              <a:defRPr sz="1400">
                <a:solidFill>
                  <a:schemeClr val="accent1"/>
                </a:solidFill>
              </a:defRPr>
            </a:lvl4pPr>
            <a:lvl5pPr lvl="4" algn="ctr" rtl="0">
              <a:lnSpc>
                <a:spcPct val="100000"/>
              </a:lnSpc>
              <a:spcBef>
                <a:spcPts val="0"/>
              </a:spcBef>
              <a:spcAft>
                <a:spcPts val="0"/>
              </a:spcAft>
              <a:buNone/>
              <a:defRPr sz="1400">
                <a:solidFill>
                  <a:schemeClr val="accent1"/>
                </a:solidFill>
              </a:defRPr>
            </a:lvl5pPr>
            <a:lvl6pPr lvl="5" algn="ctr" rtl="0">
              <a:lnSpc>
                <a:spcPct val="100000"/>
              </a:lnSpc>
              <a:spcBef>
                <a:spcPts val="0"/>
              </a:spcBef>
              <a:spcAft>
                <a:spcPts val="0"/>
              </a:spcAft>
              <a:buNone/>
              <a:defRPr sz="1400">
                <a:solidFill>
                  <a:schemeClr val="accent1"/>
                </a:solidFill>
              </a:defRPr>
            </a:lvl6pPr>
            <a:lvl7pPr lvl="6" algn="ctr" rtl="0">
              <a:lnSpc>
                <a:spcPct val="100000"/>
              </a:lnSpc>
              <a:spcBef>
                <a:spcPts val="0"/>
              </a:spcBef>
              <a:spcAft>
                <a:spcPts val="0"/>
              </a:spcAft>
              <a:buNone/>
              <a:defRPr sz="1400">
                <a:solidFill>
                  <a:schemeClr val="accent1"/>
                </a:solidFill>
              </a:defRPr>
            </a:lvl7pPr>
            <a:lvl8pPr lvl="7" algn="ctr" rtl="0">
              <a:lnSpc>
                <a:spcPct val="100000"/>
              </a:lnSpc>
              <a:spcBef>
                <a:spcPts val="0"/>
              </a:spcBef>
              <a:spcAft>
                <a:spcPts val="0"/>
              </a:spcAft>
              <a:buNone/>
              <a:defRPr sz="1400">
                <a:solidFill>
                  <a:schemeClr val="accent1"/>
                </a:solidFill>
              </a:defRPr>
            </a:lvl8pPr>
            <a:lvl9pPr lvl="8" algn="ctr" rtl="0">
              <a:lnSpc>
                <a:spcPct val="100000"/>
              </a:lnSpc>
              <a:spcBef>
                <a:spcPts val="0"/>
              </a:spcBef>
              <a:spcAft>
                <a:spcPts val="0"/>
              </a:spcAft>
              <a:buNone/>
              <a:defRPr sz="1400">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775" y="542675"/>
            <a:ext cx="8121600" cy="475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000"/>
              <a:buFont typeface="Reenie Beanie"/>
              <a:buNone/>
              <a:defRPr sz="3000" b="1">
                <a:latin typeface="Reenie Beanie"/>
                <a:ea typeface="Reenie Beanie"/>
                <a:cs typeface="Reenie Beanie"/>
                <a:sym typeface="Reenie Beanie"/>
              </a:defRPr>
            </a:lvl1pPr>
            <a:lvl2pPr lvl="1">
              <a:spcBef>
                <a:spcPts val="0"/>
              </a:spcBef>
              <a:spcAft>
                <a:spcPts val="0"/>
              </a:spcAft>
              <a:buSzPts val="3000"/>
              <a:buFont typeface="Reenie Beanie"/>
              <a:buNone/>
              <a:defRPr sz="3000" b="1">
                <a:latin typeface="Reenie Beanie"/>
                <a:ea typeface="Reenie Beanie"/>
                <a:cs typeface="Reenie Beanie"/>
                <a:sym typeface="Reenie Beanie"/>
              </a:defRPr>
            </a:lvl2pPr>
            <a:lvl3pPr lvl="2">
              <a:spcBef>
                <a:spcPts val="0"/>
              </a:spcBef>
              <a:spcAft>
                <a:spcPts val="0"/>
              </a:spcAft>
              <a:buSzPts val="3000"/>
              <a:buFont typeface="Reenie Beanie"/>
              <a:buNone/>
              <a:defRPr sz="3000" b="1">
                <a:latin typeface="Reenie Beanie"/>
                <a:ea typeface="Reenie Beanie"/>
                <a:cs typeface="Reenie Beanie"/>
                <a:sym typeface="Reenie Beanie"/>
              </a:defRPr>
            </a:lvl3pPr>
            <a:lvl4pPr lvl="3">
              <a:spcBef>
                <a:spcPts val="0"/>
              </a:spcBef>
              <a:spcAft>
                <a:spcPts val="0"/>
              </a:spcAft>
              <a:buSzPts val="3000"/>
              <a:buFont typeface="Reenie Beanie"/>
              <a:buNone/>
              <a:defRPr sz="3000" b="1">
                <a:latin typeface="Reenie Beanie"/>
                <a:ea typeface="Reenie Beanie"/>
                <a:cs typeface="Reenie Beanie"/>
                <a:sym typeface="Reenie Beanie"/>
              </a:defRPr>
            </a:lvl4pPr>
            <a:lvl5pPr lvl="4">
              <a:spcBef>
                <a:spcPts val="0"/>
              </a:spcBef>
              <a:spcAft>
                <a:spcPts val="0"/>
              </a:spcAft>
              <a:buSzPts val="3000"/>
              <a:buFont typeface="Reenie Beanie"/>
              <a:buNone/>
              <a:defRPr sz="3000" b="1">
                <a:latin typeface="Reenie Beanie"/>
                <a:ea typeface="Reenie Beanie"/>
                <a:cs typeface="Reenie Beanie"/>
                <a:sym typeface="Reenie Beanie"/>
              </a:defRPr>
            </a:lvl5pPr>
            <a:lvl6pPr lvl="5">
              <a:spcBef>
                <a:spcPts val="0"/>
              </a:spcBef>
              <a:spcAft>
                <a:spcPts val="0"/>
              </a:spcAft>
              <a:buSzPts val="3000"/>
              <a:buFont typeface="Reenie Beanie"/>
              <a:buNone/>
              <a:defRPr sz="3000" b="1">
                <a:latin typeface="Reenie Beanie"/>
                <a:ea typeface="Reenie Beanie"/>
                <a:cs typeface="Reenie Beanie"/>
                <a:sym typeface="Reenie Beanie"/>
              </a:defRPr>
            </a:lvl6pPr>
            <a:lvl7pPr lvl="6">
              <a:spcBef>
                <a:spcPts val="0"/>
              </a:spcBef>
              <a:spcAft>
                <a:spcPts val="0"/>
              </a:spcAft>
              <a:buSzPts val="3000"/>
              <a:buFont typeface="Reenie Beanie"/>
              <a:buNone/>
              <a:defRPr sz="3000" b="1">
                <a:latin typeface="Reenie Beanie"/>
                <a:ea typeface="Reenie Beanie"/>
                <a:cs typeface="Reenie Beanie"/>
                <a:sym typeface="Reenie Beanie"/>
              </a:defRPr>
            </a:lvl7pPr>
            <a:lvl8pPr lvl="7">
              <a:spcBef>
                <a:spcPts val="0"/>
              </a:spcBef>
              <a:spcAft>
                <a:spcPts val="0"/>
              </a:spcAft>
              <a:buSzPts val="3000"/>
              <a:buFont typeface="Reenie Beanie"/>
              <a:buNone/>
              <a:defRPr sz="3000" b="1">
                <a:latin typeface="Reenie Beanie"/>
                <a:ea typeface="Reenie Beanie"/>
                <a:cs typeface="Reenie Beanie"/>
                <a:sym typeface="Reenie Beanie"/>
              </a:defRPr>
            </a:lvl8pPr>
            <a:lvl9pPr lvl="8">
              <a:spcBef>
                <a:spcPts val="0"/>
              </a:spcBef>
              <a:spcAft>
                <a:spcPts val="0"/>
              </a:spcAft>
              <a:buSzPts val="3000"/>
              <a:buFont typeface="Reenie Beanie"/>
              <a:buNone/>
              <a:defRPr sz="3000" b="1">
                <a:latin typeface="Reenie Beanie"/>
                <a:ea typeface="Reenie Beanie"/>
                <a:cs typeface="Reenie Beanie"/>
                <a:sym typeface="Reenie Beanie"/>
              </a:defRPr>
            </a:lvl9pPr>
          </a:lstStyle>
          <a:p>
            <a:endParaRPr/>
          </a:p>
        </p:txBody>
      </p:sp>
      <p:sp>
        <p:nvSpPr>
          <p:cNvPr id="7" name="Google Shape;7;p1"/>
          <p:cNvSpPr txBox="1">
            <a:spLocks noGrp="1"/>
          </p:cNvSpPr>
          <p:nvPr>
            <p:ph type="body" idx="1"/>
          </p:nvPr>
        </p:nvSpPr>
        <p:spPr>
          <a:xfrm>
            <a:off x="710700" y="1333000"/>
            <a:ext cx="7722600" cy="3267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Quicksand"/>
              <a:buChar char="●"/>
              <a:defRPr sz="1800">
                <a:latin typeface="Quicksand"/>
                <a:ea typeface="Quicksand"/>
                <a:cs typeface="Quicksand"/>
                <a:sym typeface="Quicksand"/>
              </a:defRPr>
            </a:lvl1pPr>
            <a:lvl2pPr marL="914400" lvl="1" indent="-317500">
              <a:lnSpc>
                <a:spcPct val="115000"/>
              </a:lnSpc>
              <a:spcBef>
                <a:spcPts val="1600"/>
              </a:spcBef>
              <a:spcAft>
                <a:spcPts val="0"/>
              </a:spcAft>
              <a:buSzPts val="1400"/>
              <a:buFont typeface="Quicksand"/>
              <a:buChar char="○"/>
              <a:defRPr>
                <a:latin typeface="Quicksand"/>
                <a:ea typeface="Quicksand"/>
                <a:cs typeface="Quicksand"/>
                <a:sym typeface="Quicksand"/>
              </a:defRPr>
            </a:lvl2pPr>
            <a:lvl3pPr marL="1371600" lvl="2" indent="-317500">
              <a:lnSpc>
                <a:spcPct val="115000"/>
              </a:lnSpc>
              <a:spcBef>
                <a:spcPts val="1600"/>
              </a:spcBef>
              <a:spcAft>
                <a:spcPts val="0"/>
              </a:spcAft>
              <a:buSzPts val="1400"/>
              <a:buFont typeface="Quicksand"/>
              <a:buChar char="■"/>
              <a:defRPr>
                <a:latin typeface="Quicksand"/>
                <a:ea typeface="Quicksand"/>
                <a:cs typeface="Quicksand"/>
                <a:sym typeface="Quicksand"/>
              </a:defRPr>
            </a:lvl3pPr>
            <a:lvl4pPr marL="1828800" lvl="3" indent="-317500">
              <a:lnSpc>
                <a:spcPct val="115000"/>
              </a:lnSpc>
              <a:spcBef>
                <a:spcPts val="1600"/>
              </a:spcBef>
              <a:spcAft>
                <a:spcPts val="0"/>
              </a:spcAft>
              <a:buSzPts val="1400"/>
              <a:buFont typeface="Quicksand"/>
              <a:buChar char="●"/>
              <a:defRPr>
                <a:latin typeface="Quicksand"/>
                <a:ea typeface="Quicksand"/>
                <a:cs typeface="Quicksand"/>
                <a:sym typeface="Quicksand"/>
              </a:defRPr>
            </a:lvl4pPr>
            <a:lvl5pPr marL="2286000" lvl="4" indent="-317500">
              <a:lnSpc>
                <a:spcPct val="115000"/>
              </a:lnSpc>
              <a:spcBef>
                <a:spcPts val="1600"/>
              </a:spcBef>
              <a:spcAft>
                <a:spcPts val="0"/>
              </a:spcAft>
              <a:buSzPts val="1400"/>
              <a:buFont typeface="Quicksand"/>
              <a:buChar char="○"/>
              <a:defRPr>
                <a:latin typeface="Quicksand"/>
                <a:ea typeface="Quicksand"/>
                <a:cs typeface="Quicksand"/>
                <a:sym typeface="Quicksand"/>
              </a:defRPr>
            </a:lvl5pPr>
            <a:lvl6pPr marL="2743200" lvl="5" indent="-317500">
              <a:lnSpc>
                <a:spcPct val="115000"/>
              </a:lnSpc>
              <a:spcBef>
                <a:spcPts val="1600"/>
              </a:spcBef>
              <a:spcAft>
                <a:spcPts val="0"/>
              </a:spcAft>
              <a:buSzPts val="1400"/>
              <a:buFont typeface="Quicksand"/>
              <a:buChar char="■"/>
              <a:defRPr>
                <a:latin typeface="Quicksand"/>
                <a:ea typeface="Quicksand"/>
                <a:cs typeface="Quicksand"/>
                <a:sym typeface="Quicksand"/>
              </a:defRPr>
            </a:lvl6pPr>
            <a:lvl7pPr marL="3200400" lvl="6" indent="-317500">
              <a:lnSpc>
                <a:spcPct val="115000"/>
              </a:lnSpc>
              <a:spcBef>
                <a:spcPts val="1600"/>
              </a:spcBef>
              <a:spcAft>
                <a:spcPts val="0"/>
              </a:spcAft>
              <a:buSzPts val="1400"/>
              <a:buFont typeface="Quicksand"/>
              <a:buChar char="●"/>
              <a:defRPr>
                <a:latin typeface="Quicksand"/>
                <a:ea typeface="Quicksand"/>
                <a:cs typeface="Quicksand"/>
                <a:sym typeface="Quicksand"/>
              </a:defRPr>
            </a:lvl7pPr>
            <a:lvl8pPr marL="3657600" lvl="7" indent="-317500">
              <a:lnSpc>
                <a:spcPct val="115000"/>
              </a:lnSpc>
              <a:spcBef>
                <a:spcPts val="1600"/>
              </a:spcBef>
              <a:spcAft>
                <a:spcPts val="0"/>
              </a:spcAft>
              <a:buSzPts val="1400"/>
              <a:buFont typeface="Quicksand"/>
              <a:buChar char="○"/>
              <a:defRPr>
                <a:latin typeface="Quicksand"/>
                <a:ea typeface="Quicksand"/>
                <a:cs typeface="Quicksand"/>
                <a:sym typeface="Quicksand"/>
              </a:defRPr>
            </a:lvl8pPr>
            <a:lvl9pPr marL="4114800" lvl="8" indent="-317500">
              <a:lnSpc>
                <a:spcPct val="115000"/>
              </a:lnSpc>
              <a:spcBef>
                <a:spcPts val="1600"/>
              </a:spcBef>
              <a:spcAft>
                <a:spcPts val="1600"/>
              </a:spcAft>
              <a:buSzPts val="1400"/>
              <a:buFont typeface="Quicksand"/>
              <a:buChar char="■"/>
              <a:defRPr>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0" r:id="rId7"/>
    <p:sldLayoutId id="2147483662"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2" name="Picture 2" descr="No Marijuana Icons - Download Free Vector Icons | Noun Project">
            <a:extLst>
              <a:ext uri="{FF2B5EF4-FFF2-40B4-BE49-F238E27FC236}">
                <a16:creationId xmlns:a16="http://schemas.microsoft.com/office/drawing/2014/main" id="{34D7A488-54D6-4615-B160-333F2FB83C2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8040" y="201041"/>
            <a:ext cx="3497260" cy="349726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AFED000B-FECD-40FC-B2B2-6C9BFE01251B}"/>
              </a:ext>
            </a:extLst>
          </p:cNvPr>
          <p:cNvSpPr/>
          <p:nvPr/>
        </p:nvSpPr>
        <p:spPr>
          <a:xfrm>
            <a:off x="0" y="4159405"/>
            <a:ext cx="9144000" cy="9840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4" name="Google Shape;134;p29"/>
          <p:cNvSpPr txBox="1">
            <a:spLocks noGrp="1"/>
          </p:cNvSpPr>
          <p:nvPr>
            <p:ph type="ctrTitle"/>
          </p:nvPr>
        </p:nvSpPr>
        <p:spPr>
          <a:xfrm>
            <a:off x="824168" y="603066"/>
            <a:ext cx="6913756" cy="2971519"/>
          </a:xfrm>
          <a:prstGeom prst="rect">
            <a:avLst/>
          </a:prstGeom>
        </p:spPr>
        <p:txBody>
          <a:bodyPr spcFirstLastPara="1" wrap="square" lIns="91425" tIns="91425" rIns="91425" bIns="91425" anchor="ctr" anchorCtr="0">
            <a:noAutofit/>
          </a:bodyPr>
          <a:lstStyle/>
          <a:p>
            <a:pPr>
              <a:lnSpc>
                <a:spcPct val="100000"/>
              </a:lnSpc>
            </a:pPr>
            <a:r>
              <a:rPr lang="en-US" altLang="zh-TW" sz="2800" dirty="0">
                <a:solidFill>
                  <a:srgbClr val="FFFF00"/>
                </a:solidFill>
                <a:latin typeface="Quicksand"/>
                <a:ea typeface="Microsoft JhengHei UI" panose="020B0604030504040204" pitchFamily="34" charset="-120"/>
                <a:cs typeface="Times New Roman" panose="02020603050405020304" pitchFamily="18" charset="0"/>
              </a:rPr>
              <a:t>BDF210017 </a:t>
            </a:r>
            <a:r>
              <a:rPr lang="en-US" altLang="zh-TW" sz="2800" dirty="0">
                <a:latin typeface="Quicksand"/>
                <a:ea typeface="Microsoft JhengHei UI" panose="020B0604030504040204" pitchFamily="34" charset="-120"/>
                <a:cs typeface="Times New Roman" panose="02020603050405020304" pitchFamily="18" charset="0"/>
              </a:rPr>
              <a:t/>
            </a:r>
            <a:br>
              <a:rPr lang="en-US" altLang="zh-TW" sz="2800" dirty="0">
                <a:latin typeface="Quicksand"/>
                <a:ea typeface="Microsoft JhengHei UI" panose="020B0604030504040204" pitchFamily="34" charset="-120"/>
                <a:cs typeface="Times New Roman" panose="02020603050405020304" pitchFamily="18" charset="0"/>
              </a:rPr>
            </a:br>
            <a:r>
              <a:rPr lang="zh-TW" altLang="en-US" sz="2800" dirty="0">
                <a:latin typeface="Quicksand"/>
                <a:ea typeface="Microsoft JhengHei UI" panose="020B0604030504040204" pitchFamily="34" charset="-120"/>
                <a:cs typeface="Times New Roman" panose="02020603050405020304" pitchFamily="18" charset="0"/>
                <a:sym typeface="Quicksand"/>
              </a:rPr>
              <a:t>「不要「麻」煩 </a:t>
            </a:r>
            <a:r>
              <a:rPr lang="en-US" altLang="zh-TW" sz="2800" dirty="0">
                <a:latin typeface="Quicksand"/>
                <a:ea typeface="Microsoft JhengHei UI" panose="020B0604030504040204" pitchFamily="34" charset="-120"/>
                <a:cs typeface="Times New Roman" panose="02020603050405020304" pitchFamily="18" charset="0"/>
                <a:sym typeface="Quicksand"/>
              </a:rPr>
              <a:t/>
            </a:r>
            <a:br>
              <a:rPr lang="en-US" altLang="zh-TW" sz="2800" dirty="0">
                <a:latin typeface="Quicksand"/>
                <a:ea typeface="Microsoft JhengHei UI" panose="020B0604030504040204" pitchFamily="34" charset="-120"/>
                <a:cs typeface="Times New Roman" panose="02020603050405020304" pitchFamily="18" charset="0"/>
                <a:sym typeface="Quicksand"/>
              </a:rPr>
            </a:br>
            <a:r>
              <a:rPr lang="zh-TW" altLang="en-US" sz="2800" dirty="0">
                <a:latin typeface="Quicksand"/>
                <a:ea typeface="Microsoft JhengHei UI" panose="020B0604030504040204" pitchFamily="34" charset="-120"/>
                <a:cs typeface="Times New Roman" panose="02020603050405020304" pitchFamily="18" charset="0"/>
                <a:sym typeface="Quicksand"/>
              </a:rPr>
              <a:t>全港清新企業推廣計劃 </a:t>
            </a:r>
            <a:r>
              <a:rPr lang="en-HK" altLang="zh-TW" sz="2800" dirty="0">
                <a:latin typeface="Quicksand"/>
                <a:ea typeface="Microsoft JhengHei UI" panose="020B0604030504040204" pitchFamily="34" charset="-120"/>
                <a:cs typeface="Times New Roman" panose="02020603050405020304" pitchFamily="18" charset="0"/>
                <a:sym typeface="Quicksand"/>
              </a:rPr>
              <a:t>2.0</a:t>
            </a:r>
            <a:r>
              <a:rPr lang="en-US" altLang="zh-TW" sz="2800" dirty="0">
                <a:latin typeface="Quicksand"/>
                <a:ea typeface="Microsoft JhengHei UI" panose="020B0604030504040204" pitchFamily="34" charset="-120"/>
                <a:cs typeface="Times New Roman" panose="02020603050405020304" pitchFamily="18" charset="0"/>
                <a:sym typeface="Quicksand"/>
              </a:rPr>
              <a:t/>
            </a:r>
            <a:br>
              <a:rPr lang="en-US" altLang="zh-TW" sz="2800" dirty="0">
                <a:latin typeface="Quicksand"/>
                <a:ea typeface="Microsoft JhengHei UI" panose="020B0604030504040204" pitchFamily="34" charset="-120"/>
                <a:cs typeface="Times New Roman" panose="02020603050405020304" pitchFamily="18" charset="0"/>
                <a:sym typeface="Quicksand"/>
              </a:rPr>
            </a:br>
            <a:r>
              <a:rPr lang="en-US" altLang="zh-TW" sz="2800" dirty="0">
                <a:latin typeface="Quicksand"/>
                <a:ea typeface="Microsoft JhengHei UI" panose="020B0604030504040204" pitchFamily="34" charset="-120"/>
                <a:cs typeface="Times New Roman" panose="02020603050405020304" pitchFamily="18" charset="0"/>
                <a:sym typeface="Quicksand"/>
              </a:rPr>
              <a:t/>
            </a:r>
            <a:br>
              <a:rPr lang="en-US" altLang="zh-TW" sz="2800" dirty="0">
                <a:latin typeface="Quicksand"/>
                <a:ea typeface="Microsoft JhengHei UI" panose="020B0604030504040204" pitchFamily="34" charset="-120"/>
                <a:cs typeface="Times New Roman" panose="02020603050405020304" pitchFamily="18" charset="0"/>
                <a:sym typeface="Quicksand"/>
              </a:rPr>
            </a:br>
            <a:r>
              <a:rPr lang="en-US" altLang="zh-TW" sz="2800" dirty="0">
                <a:latin typeface="Quicksand"/>
                <a:ea typeface="Microsoft JhengHei UI" panose="020B0604030504040204" pitchFamily="34" charset="-120"/>
                <a:cs typeface="Times New Roman" panose="02020603050405020304" pitchFamily="18" charset="0"/>
                <a:sym typeface="Quicksand"/>
              </a:rPr>
              <a:t>1/6/2022-31/5/2023</a:t>
            </a:r>
            <a:endParaRPr lang="zh-HK" altLang="en-US" sz="2800" dirty="0">
              <a:latin typeface="Quicksand"/>
              <a:ea typeface="Microsoft JhengHei UI" panose="020B0604030504040204" pitchFamily="34" charset="-120"/>
              <a:cs typeface="Times New Roman" panose="02020603050405020304" pitchFamily="18" charset="0"/>
              <a:sym typeface="Quicksand"/>
            </a:endParaRPr>
          </a:p>
        </p:txBody>
      </p:sp>
      <p:sp>
        <p:nvSpPr>
          <p:cNvPr id="135" name="Google Shape;135;p29"/>
          <p:cNvSpPr txBox="1">
            <a:spLocks noGrp="1"/>
          </p:cNvSpPr>
          <p:nvPr>
            <p:ph type="subTitle" idx="1"/>
          </p:nvPr>
        </p:nvSpPr>
        <p:spPr>
          <a:xfrm>
            <a:off x="419896" y="3532058"/>
            <a:ext cx="7722300" cy="461100"/>
          </a:xfrm>
          <a:prstGeom prst="rect">
            <a:avLst/>
          </a:prstGeom>
        </p:spPr>
        <p:txBody>
          <a:bodyPr spcFirstLastPara="1" wrap="square" lIns="91425" tIns="91425" rIns="91425" bIns="91425" anchor="ctr" anchorCtr="0">
            <a:noAutofit/>
          </a:bodyPr>
          <a:lstStyle/>
          <a:p>
            <a:pPr marL="0" indent="0"/>
            <a:r>
              <a:rPr lang="en-GB" altLang="zh-HK" sz="1800" kern="100" dirty="0">
                <a:effectLst/>
                <a:latin typeface="Times New Roman" panose="02020603050405020304" pitchFamily="18" charset="0"/>
                <a:ea typeface="PMingLiU" panose="02020500000000000000" pitchFamily="18" charset="-120"/>
              </a:rPr>
              <a:t>“No Marijuana” Hong Kong Fresh Company Project 2.0</a:t>
            </a:r>
            <a:endParaRPr lang="en-US" altLang="zh-HK" dirty="0">
              <a:solidFill>
                <a:schemeClr val="bg2"/>
              </a:solidFill>
            </a:endParaRPr>
          </a:p>
        </p:txBody>
      </p:sp>
      <p:sp>
        <p:nvSpPr>
          <p:cNvPr id="1406" name="Google Shape;1406;p29"/>
          <p:cNvSpPr/>
          <p:nvPr/>
        </p:nvSpPr>
        <p:spPr>
          <a:xfrm rot="392470">
            <a:off x="2746249" y="4028380"/>
            <a:ext cx="610054" cy="505780"/>
          </a:xfrm>
          <a:custGeom>
            <a:avLst/>
            <a:gdLst/>
            <a:ahLst/>
            <a:cxnLst/>
            <a:rect l="l" t="t" r="r" b="b"/>
            <a:pathLst>
              <a:path w="14379" h="11921" extrusionOk="0">
                <a:moveTo>
                  <a:pt x="36" y="324"/>
                </a:moveTo>
                <a:lnTo>
                  <a:pt x="36" y="324"/>
                </a:lnTo>
                <a:cubicBezTo>
                  <a:pt x="11" y="366"/>
                  <a:pt x="32" y="384"/>
                  <a:pt x="60" y="395"/>
                </a:cubicBezTo>
                <a:lnTo>
                  <a:pt x="60" y="395"/>
                </a:lnTo>
                <a:lnTo>
                  <a:pt x="36" y="324"/>
                </a:lnTo>
                <a:close/>
                <a:moveTo>
                  <a:pt x="1212" y="584"/>
                </a:moveTo>
                <a:cubicBezTo>
                  <a:pt x="1209" y="584"/>
                  <a:pt x="1206" y="585"/>
                  <a:pt x="1203" y="586"/>
                </a:cubicBezTo>
                <a:cubicBezTo>
                  <a:pt x="1205" y="586"/>
                  <a:pt x="1208" y="585"/>
                  <a:pt x="1212" y="584"/>
                </a:cubicBezTo>
                <a:close/>
                <a:moveTo>
                  <a:pt x="1619" y="908"/>
                </a:moveTo>
                <a:cubicBezTo>
                  <a:pt x="1619" y="910"/>
                  <a:pt x="1620" y="912"/>
                  <a:pt x="1621" y="912"/>
                </a:cubicBezTo>
                <a:lnTo>
                  <a:pt x="1621" y="912"/>
                </a:lnTo>
                <a:cubicBezTo>
                  <a:pt x="1621" y="911"/>
                  <a:pt x="1620" y="909"/>
                  <a:pt x="1619" y="908"/>
                </a:cubicBezTo>
                <a:close/>
                <a:moveTo>
                  <a:pt x="2310" y="908"/>
                </a:moveTo>
                <a:cubicBezTo>
                  <a:pt x="2310" y="913"/>
                  <a:pt x="2310" y="918"/>
                  <a:pt x="2310" y="923"/>
                </a:cubicBezTo>
                <a:lnTo>
                  <a:pt x="2310" y="923"/>
                </a:lnTo>
                <a:cubicBezTo>
                  <a:pt x="2310" y="919"/>
                  <a:pt x="2310" y="914"/>
                  <a:pt x="2310" y="908"/>
                </a:cubicBezTo>
                <a:close/>
                <a:moveTo>
                  <a:pt x="2016" y="1285"/>
                </a:moveTo>
                <a:lnTo>
                  <a:pt x="2016" y="1285"/>
                </a:lnTo>
                <a:cubicBezTo>
                  <a:pt x="2011" y="1286"/>
                  <a:pt x="2006" y="1287"/>
                  <a:pt x="2000" y="1289"/>
                </a:cubicBezTo>
                <a:cubicBezTo>
                  <a:pt x="2008" y="1289"/>
                  <a:pt x="2013" y="1287"/>
                  <a:pt x="2016" y="1285"/>
                </a:cubicBezTo>
                <a:close/>
                <a:moveTo>
                  <a:pt x="2200" y="1347"/>
                </a:moveTo>
                <a:cubicBezTo>
                  <a:pt x="2197" y="1351"/>
                  <a:pt x="2194" y="1356"/>
                  <a:pt x="2191" y="1360"/>
                </a:cubicBezTo>
                <a:cubicBezTo>
                  <a:pt x="2191" y="1360"/>
                  <a:pt x="2196" y="1354"/>
                  <a:pt x="2200" y="1347"/>
                </a:cubicBezTo>
                <a:close/>
                <a:moveTo>
                  <a:pt x="572" y="1467"/>
                </a:moveTo>
                <a:cubicBezTo>
                  <a:pt x="572" y="1469"/>
                  <a:pt x="572" y="1471"/>
                  <a:pt x="573" y="1472"/>
                </a:cubicBezTo>
                <a:lnTo>
                  <a:pt x="573" y="1472"/>
                </a:lnTo>
                <a:cubicBezTo>
                  <a:pt x="573" y="1470"/>
                  <a:pt x="572" y="1469"/>
                  <a:pt x="572" y="1467"/>
                </a:cubicBezTo>
                <a:close/>
                <a:moveTo>
                  <a:pt x="3143" y="1503"/>
                </a:moveTo>
                <a:cubicBezTo>
                  <a:pt x="3167" y="1503"/>
                  <a:pt x="3155" y="1515"/>
                  <a:pt x="3155" y="1527"/>
                </a:cubicBezTo>
                <a:cubicBezTo>
                  <a:pt x="3145" y="1527"/>
                  <a:pt x="3135" y="1527"/>
                  <a:pt x="3125" y="1520"/>
                </a:cubicBezTo>
                <a:lnTo>
                  <a:pt x="3125" y="1520"/>
                </a:lnTo>
                <a:cubicBezTo>
                  <a:pt x="3132" y="1510"/>
                  <a:pt x="3134" y="1503"/>
                  <a:pt x="3143" y="1503"/>
                </a:cubicBezTo>
                <a:close/>
                <a:moveTo>
                  <a:pt x="3026" y="1534"/>
                </a:moveTo>
                <a:cubicBezTo>
                  <a:pt x="3025" y="1534"/>
                  <a:pt x="3024" y="1536"/>
                  <a:pt x="3024" y="1539"/>
                </a:cubicBezTo>
                <a:cubicBezTo>
                  <a:pt x="3025" y="1537"/>
                  <a:pt x="3026" y="1535"/>
                  <a:pt x="3026" y="1534"/>
                </a:cubicBezTo>
                <a:close/>
                <a:moveTo>
                  <a:pt x="3277" y="1762"/>
                </a:moveTo>
                <a:cubicBezTo>
                  <a:pt x="3276" y="1763"/>
                  <a:pt x="3275" y="1764"/>
                  <a:pt x="3274" y="1765"/>
                </a:cubicBezTo>
                <a:cubicBezTo>
                  <a:pt x="3276" y="1765"/>
                  <a:pt x="3277" y="1764"/>
                  <a:pt x="3277" y="1762"/>
                </a:cubicBezTo>
                <a:close/>
                <a:moveTo>
                  <a:pt x="2862" y="1943"/>
                </a:moveTo>
                <a:cubicBezTo>
                  <a:pt x="2864" y="1943"/>
                  <a:pt x="2866" y="1943"/>
                  <a:pt x="2870" y="1943"/>
                </a:cubicBezTo>
                <a:lnTo>
                  <a:pt x="2870" y="1955"/>
                </a:lnTo>
                <a:cubicBezTo>
                  <a:pt x="2870" y="1949"/>
                  <a:pt x="2866" y="1946"/>
                  <a:pt x="2862" y="1943"/>
                </a:cubicBezTo>
                <a:close/>
                <a:moveTo>
                  <a:pt x="980" y="1991"/>
                </a:moveTo>
                <a:lnTo>
                  <a:pt x="980" y="1991"/>
                </a:lnTo>
                <a:cubicBezTo>
                  <a:pt x="979" y="1991"/>
                  <a:pt x="978" y="1991"/>
                  <a:pt x="976" y="1991"/>
                </a:cubicBezTo>
                <a:cubicBezTo>
                  <a:pt x="978" y="1991"/>
                  <a:pt x="979" y="1991"/>
                  <a:pt x="980" y="1991"/>
                </a:cubicBezTo>
                <a:close/>
                <a:moveTo>
                  <a:pt x="2965" y="1955"/>
                </a:moveTo>
                <a:cubicBezTo>
                  <a:pt x="2953" y="1967"/>
                  <a:pt x="2953" y="1991"/>
                  <a:pt x="2953" y="2027"/>
                </a:cubicBezTo>
                <a:cubicBezTo>
                  <a:pt x="2941" y="2015"/>
                  <a:pt x="2929" y="2003"/>
                  <a:pt x="2917" y="1991"/>
                </a:cubicBezTo>
                <a:cubicBezTo>
                  <a:pt x="2941" y="1967"/>
                  <a:pt x="2953" y="1955"/>
                  <a:pt x="2965" y="1955"/>
                </a:cubicBezTo>
                <a:close/>
                <a:moveTo>
                  <a:pt x="2419" y="2299"/>
                </a:moveTo>
                <a:cubicBezTo>
                  <a:pt x="2418" y="2299"/>
                  <a:pt x="2418" y="2300"/>
                  <a:pt x="2417" y="2301"/>
                </a:cubicBezTo>
                <a:cubicBezTo>
                  <a:pt x="2419" y="2301"/>
                  <a:pt x="2419" y="2300"/>
                  <a:pt x="2419" y="2299"/>
                </a:cubicBezTo>
                <a:close/>
                <a:moveTo>
                  <a:pt x="2116" y="2510"/>
                </a:moveTo>
                <a:cubicBezTo>
                  <a:pt x="2118" y="2510"/>
                  <a:pt x="2119" y="2511"/>
                  <a:pt x="2119" y="2515"/>
                </a:cubicBezTo>
                <a:lnTo>
                  <a:pt x="2108" y="2515"/>
                </a:lnTo>
                <a:cubicBezTo>
                  <a:pt x="2108" y="2515"/>
                  <a:pt x="2113" y="2510"/>
                  <a:pt x="2116" y="2510"/>
                </a:cubicBezTo>
                <a:close/>
                <a:moveTo>
                  <a:pt x="2000" y="2515"/>
                </a:moveTo>
                <a:cubicBezTo>
                  <a:pt x="2000" y="2515"/>
                  <a:pt x="1988" y="2527"/>
                  <a:pt x="1988" y="2527"/>
                </a:cubicBezTo>
                <a:cubicBezTo>
                  <a:pt x="1988" y="2527"/>
                  <a:pt x="1988" y="2515"/>
                  <a:pt x="1988" y="2515"/>
                </a:cubicBezTo>
                <a:close/>
                <a:moveTo>
                  <a:pt x="2735" y="2585"/>
                </a:moveTo>
                <a:cubicBezTo>
                  <a:pt x="2736" y="2588"/>
                  <a:pt x="2738" y="2593"/>
                  <a:pt x="2739" y="2598"/>
                </a:cubicBezTo>
                <a:cubicBezTo>
                  <a:pt x="2739" y="2591"/>
                  <a:pt x="2737" y="2587"/>
                  <a:pt x="2735" y="2585"/>
                </a:cubicBezTo>
                <a:close/>
                <a:moveTo>
                  <a:pt x="2031" y="2891"/>
                </a:moveTo>
                <a:cubicBezTo>
                  <a:pt x="2034" y="2891"/>
                  <a:pt x="2036" y="2893"/>
                  <a:pt x="2036" y="2896"/>
                </a:cubicBezTo>
                <a:cubicBezTo>
                  <a:pt x="2024" y="2908"/>
                  <a:pt x="2036" y="2932"/>
                  <a:pt x="2036" y="2967"/>
                </a:cubicBezTo>
                <a:cubicBezTo>
                  <a:pt x="2024" y="2955"/>
                  <a:pt x="2012" y="2932"/>
                  <a:pt x="1988" y="2920"/>
                </a:cubicBezTo>
                <a:cubicBezTo>
                  <a:pt x="2006" y="2902"/>
                  <a:pt x="2023" y="2891"/>
                  <a:pt x="2031" y="2891"/>
                </a:cubicBezTo>
                <a:close/>
                <a:moveTo>
                  <a:pt x="7596" y="6325"/>
                </a:moveTo>
                <a:cubicBezTo>
                  <a:pt x="7596" y="6325"/>
                  <a:pt x="7594" y="6327"/>
                  <a:pt x="7591" y="6331"/>
                </a:cubicBezTo>
                <a:lnTo>
                  <a:pt x="7591" y="6331"/>
                </a:lnTo>
                <a:cubicBezTo>
                  <a:pt x="7593" y="6330"/>
                  <a:pt x="7595" y="6327"/>
                  <a:pt x="7596" y="6325"/>
                </a:cubicBezTo>
                <a:close/>
                <a:moveTo>
                  <a:pt x="6913" y="6395"/>
                </a:moveTo>
                <a:cubicBezTo>
                  <a:pt x="6911" y="6395"/>
                  <a:pt x="6908" y="6395"/>
                  <a:pt x="6906" y="6396"/>
                </a:cubicBezTo>
                <a:cubicBezTo>
                  <a:pt x="6906" y="6396"/>
                  <a:pt x="6910" y="6396"/>
                  <a:pt x="6916" y="6395"/>
                </a:cubicBezTo>
                <a:lnTo>
                  <a:pt x="6916" y="6395"/>
                </a:lnTo>
                <a:cubicBezTo>
                  <a:pt x="6915" y="6395"/>
                  <a:pt x="6914" y="6395"/>
                  <a:pt x="6913" y="6395"/>
                </a:cubicBezTo>
                <a:close/>
                <a:moveTo>
                  <a:pt x="8689" y="7096"/>
                </a:moveTo>
                <a:cubicBezTo>
                  <a:pt x="8688" y="7096"/>
                  <a:pt x="8687" y="7096"/>
                  <a:pt x="8686" y="7096"/>
                </a:cubicBezTo>
                <a:lnTo>
                  <a:pt x="8686" y="7096"/>
                </a:lnTo>
                <a:cubicBezTo>
                  <a:pt x="8691" y="7098"/>
                  <a:pt x="8697" y="7099"/>
                  <a:pt x="8704" y="7099"/>
                </a:cubicBezTo>
                <a:cubicBezTo>
                  <a:pt x="8699" y="7097"/>
                  <a:pt x="8694" y="7096"/>
                  <a:pt x="8689" y="7096"/>
                </a:cubicBezTo>
                <a:close/>
                <a:moveTo>
                  <a:pt x="8140" y="7384"/>
                </a:moveTo>
                <a:cubicBezTo>
                  <a:pt x="8138" y="7386"/>
                  <a:pt x="8136" y="7389"/>
                  <a:pt x="8135" y="7392"/>
                </a:cubicBezTo>
                <a:lnTo>
                  <a:pt x="8135" y="7392"/>
                </a:lnTo>
                <a:cubicBezTo>
                  <a:pt x="8138" y="7390"/>
                  <a:pt x="8141" y="7388"/>
                  <a:pt x="8144" y="7384"/>
                </a:cubicBezTo>
                <a:cubicBezTo>
                  <a:pt x="8143" y="7384"/>
                  <a:pt x="8141" y="7384"/>
                  <a:pt x="8140" y="7384"/>
                </a:cubicBezTo>
                <a:close/>
                <a:moveTo>
                  <a:pt x="8135" y="7392"/>
                </a:moveTo>
                <a:lnTo>
                  <a:pt x="8135" y="7392"/>
                </a:lnTo>
                <a:cubicBezTo>
                  <a:pt x="8126" y="7396"/>
                  <a:pt x="8117" y="7396"/>
                  <a:pt x="8108" y="7396"/>
                </a:cubicBezTo>
                <a:cubicBezTo>
                  <a:pt x="8116" y="7404"/>
                  <a:pt x="8118" y="7420"/>
                  <a:pt x="8128" y="7420"/>
                </a:cubicBezTo>
                <a:cubicBezTo>
                  <a:pt x="8134" y="7420"/>
                  <a:pt x="8142" y="7414"/>
                  <a:pt x="8156" y="7396"/>
                </a:cubicBezTo>
                <a:lnTo>
                  <a:pt x="8132" y="7396"/>
                </a:lnTo>
                <a:cubicBezTo>
                  <a:pt x="8133" y="7395"/>
                  <a:pt x="8134" y="7393"/>
                  <a:pt x="8135" y="7392"/>
                </a:cubicBezTo>
                <a:close/>
                <a:moveTo>
                  <a:pt x="11109" y="7480"/>
                </a:moveTo>
                <a:cubicBezTo>
                  <a:pt x="11106" y="7482"/>
                  <a:pt x="11104" y="7483"/>
                  <a:pt x="11102" y="7485"/>
                </a:cubicBezTo>
                <a:lnTo>
                  <a:pt x="11102" y="7485"/>
                </a:lnTo>
                <a:cubicBezTo>
                  <a:pt x="11105" y="7483"/>
                  <a:pt x="11107" y="7482"/>
                  <a:pt x="11109" y="7480"/>
                </a:cubicBezTo>
                <a:close/>
                <a:moveTo>
                  <a:pt x="8418" y="7599"/>
                </a:moveTo>
                <a:lnTo>
                  <a:pt x="8418" y="7599"/>
                </a:lnTo>
                <a:cubicBezTo>
                  <a:pt x="8419" y="7600"/>
                  <a:pt x="8420" y="7601"/>
                  <a:pt x="8421" y="7601"/>
                </a:cubicBezTo>
                <a:lnTo>
                  <a:pt x="8421" y="7601"/>
                </a:lnTo>
                <a:cubicBezTo>
                  <a:pt x="8420" y="7600"/>
                  <a:pt x="8419" y="7600"/>
                  <a:pt x="8418" y="7599"/>
                </a:cubicBezTo>
                <a:close/>
                <a:moveTo>
                  <a:pt x="10692" y="7646"/>
                </a:moveTo>
                <a:cubicBezTo>
                  <a:pt x="10673" y="7660"/>
                  <a:pt x="10669" y="7665"/>
                  <a:pt x="10673" y="7665"/>
                </a:cubicBezTo>
                <a:cubicBezTo>
                  <a:pt x="10677" y="7665"/>
                  <a:pt x="10688" y="7661"/>
                  <a:pt x="10702" y="7656"/>
                </a:cubicBezTo>
                <a:lnTo>
                  <a:pt x="10702" y="7656"/>
                </a:lnTo>
                <a:lnTo>
                  <a:pt x="10704" y="7658"/>
                </a:lnTo>
                <a:lnTo>
                  <a:pt x="10713" y="7652"/>
                </a:lnTo>
                <a:lnTo>
                  <a:pt x="10713" y="7652"/>
                </a:lnTo>
                <a:cubicBezTo>
                  <a:pt x="10709" y="7653"/>
                  <a:pt x="10705" y="7655"/>
                  <a:pt x="10702" y="7656"/>
                </a:cubicBezTo>
                <a:lnTo>
                  <a:pt x="10702" y="7656"/>
                </a:lnTo>
                <a:lnTo>
                  <a:pt x="10692" y="7646"/>
                </a:lnTo>
                <a:close/>
                <a:moveTo>
                  <a:pt x="10726" y="7715"/>
                </a:moveTo>
                <a:lnTo>
                  <a:pt x="10726" y="7715"/>
                </a:lnTo>
                <a:cubicBezTo>
                  <a:pt x="10723" y="7716"/>
                  <a:pt x="10720" y="7717"/>
                  <a:pt x="10716" y="7718"/>
                </a:cubicBezTo>
                <a:cubicBezTo>
                  <a:pt x="10719" y="7718"/>
                  <a:pt x="10722" y="7717"/>
                  <a:pt x="10726" y="7715"/>
                </a:cubicBezTo>
                <a:close/>
                <a:moveTo>
                  <a:pt x="7025" y="7754"/>
                </a:moveTo>
                <a:lnTo>
                  <a:pt x="7025" y="7754"/>
                </a:lnTo>
                <a:cubicBezTo>
                  <a:pt x="7027" y="7754"/>
                  <a:pt x="7029" y="7754"/>
                  <a:pt x="7032" y="7755"/>
                </a:cubicBezTo>
                <a:lnTo>
                  <a:pt x="7032" y="7755"/>
                </a:lnTo>
                <a:cubicBezTo>
                  <a:pt x="7029" y="7754"/>
                  <a:pt x="7027" y="7754"/>
                  <a:pt x="7025" y="7754"/>
                </a:cubicBezTo>
                <a:close/>
                <a:moveTo>
                  <a:pt x="11311" y="7765"/>
                </a:moveTo>
                <a:cubicBezTo>
                  <a:pt x="11310" y="7767"/>
                  <a:pt x="11309" y="7768"/>
                  <a:pt x="11308" y="7769"/>
                </a:cubicBezTo>
                <a:lnTo>
                  <a:pt x="11308" y="7769"/>
                </a:lnTo>
                <a:cubicBezTo>
                  <a:pt x="11309" y="7768"/>
                  <a:pt x="11310" y="7767"/>
                  <a:pt x="11311" y="7765"/>
                </a:cubicBezTo>
                <a:close/>
                <a:moveTo>
                  <a:pt x="11308" y="7769"/>
                </a:moveTo>
                <a:lnTo>
                  <a:pt x="11308" y="7769"/>
                </a:lnTo>
                <a:cubicBezTo>
                  <a:pt x="11303" y="7775"/>
                  <a:pt x="11298" y="7780"/>
                  <a:pt x="11295" y="7784"/>
                </a:cubicBezTo>
                <a:lnTo>
                  <a:pt x="11295" y="7784"/>
                </a:lnTo>
                <a:cubicBezTo>
                  <a:pt x="11300" y="7781"/>
                  <a:pt x="11303" y="7775"/>
                  <a:pt x="11308" y="7769"/>
                </a:cubicBezTo>
                <a:close/>
                <a:moveTo>
                  <a:pt x="10735" y="7842"/>
                </a:moveTo>
                <a:cubicBezTo>
                  <a:pt x="10726" y="7846"/>
                  <a:pt x="10715" y="7852"/>
                  <a:pt x="10704" y="7861"/>
                </a:cubicBezTo>
                <a:cubicBezTo>
                  <a:pt x="10717" y="7854"/>
                  <a:pt x="10727" y="7848"/>
                  <a:pt x="10735" y="7842"/>
                </a:cubicBezTo>
                <a:close/>
                <a:moveTo>
                  <a:pt x="10954" y="7837"/>
                </a:moveTo>
                <a:cubicBezTo>
                  <a:pt x="10942" y="7849"/>
                  <a:pt x="10942" y="7849"/>
                  <a:pt x="10930" y="7861"/>
                </a:cubicBezTo>
                <a:cubicBezTo>
                  <a:pt x="10930" y="7849"/>
                  <a:pt x="10930" y="7849"/>
                  <a:pt x="10930" y="7849"/>
                </a:cubicBezTo>
                <a:cubicBezTo>
                  <a:pt x="10942" y="7849"/>
                  <a:pt x="10942" y="7849"/>
                  <a:pt x="10954" y="7837"/>
                </a:cubicBezTo>
                <a:close/>
                <a:moveTo>
                  <a:pt x="10918" y="7861"/>
                </a:moveTo>
                <a:cubicBezTo>
                  <a:pt x="10906" y="7873"/>
                  <a:pt x="10882" y="7885"/>
                  <a:pt x="10871" y="7896"/>
                </a:cubicBezTo>
                <a:cubicBezTo>
                  <a:pt x="10859" y="7885"/>
                  <a:pt x="10847" y="7885"/>
                  <a:pt x="10835" y="7885"/>
                </a:cubicBezTo>
                <a:cubicBezTo>
                  <a:pt x="10859" y="7873"/>
                  <a:pt x="10882" y="7861"/>
                  <a:pt x="10894" y="7861"/>
                </a:cubicBezTo>
                <a:close/>
                <a:moveTo>
                  <a:pt x="10906" y="7885"/>
                </a:moveTo>
                <a:cubicBezTo>
                  <a:pt x="10894" y="7896"/>
                  <a:pt x="10894" y="7896"/>
                  <a:pt x="10894" y="7896"/>
                </a:cubicBezTo>
                <a:lnTo>
                  <a:pt x="10882" y="7896"/>
                </a:lnTo>
                <a:cubicBezTo>
                  <a:pt x="10894" y="7896"/>
                  <a:pt x="10894" y="7896"/>
                  <a:pt x="10906" y="7885"/>
                </a:cubicBezTo>
                <a:close/>
                <a:moveTo>
                  <a:pt x="10751" y="7908"/>
                </a:moveTo>
                <a:lnTo>
                  <a:pt x="10751" y="7908"/>
                </a:lnTo>
                <a:cubicBezTo>
                  <a:pt x="10751" y="7910"/>
                  <a:pt x="10750" y="7911"/>
                  <a:pt x="10750" y="7912"/>
                </a:cubicBezTo>
                <a:lnTo>
                  <a:pt x="10750" y="7912"/>
                </a:lnTo>
                <a:cubicBezTo>
                  <a:pt x="10750" y="7911"/>
                  <a:pt x="10751" y="7910"/>
                  <a:pt x="10751" y="7908"/>
                </a:cubicBezTo>
                <a:close/>
                <a:moveTo>
                  <a:pt x="11124" y="7966"/>
                </a:moveTo>
                <a:cubicBezTo>
                  <a:pt x="11130" y="7966"/>
                  <a:pt x="11130" y="7970"/>
                  <a:pt x="11109" y="7992"/>
                </a:cubicBezTo>
                <a:cubicBezTo>
                  <a:pt x="11109" y="7980"/>
                  <a:pt x="11109" y="7980"/>
                  <a:pt x="11109" y="7968"/>
                </a:cubicBezTo>
                <a:cubicBezTo>
                  <a:pt x="11113" y="7968"/>
                  <a:pt x="11120" y="7966"/>
                  <a:pt x="11124" y="7966"/>
                </a:cubicBezTo>
                <a:close/>
                <a:moveTo>
                  <a:pt x="11704" y="8016"/>
                </a:moveTo>
                <a:lnTo>
                  <a:pt x="11704" y="8016"/>
                </a:lnTo>
                <a:cubicBezTo>
                  <a:pt x="11691" y="8020"/>
                  <a:pt x="11682" y="8024"/>
                  <a:pt x="11674" y="8028"/>
                </a:cubicBezTo>
                <a:lnTo>
                  <a:pt x="11674" y="8028"/>
                </a:lnTo>
                <a:cubicBezTo>
                  <a:pt x="11685" y="8024"/>
                  <a:pt x="11695" y="8020"/>
                  <a:pt x="11704" y="8016"/>
                </a:cubicBezTo>
                <a:close/>
                <a:moveTo>
                  <a:pt x="10936" y="8190"/>
                </a:moveTo>
                <a:cubicBezTo>
                  <a:pt x="10931" y="8195"/>
                  <a:pt x="10928" y="8201"/>
                  <a:pt x="10923" y="8208"/>
                </a:cubicBezTo>
                <a:lnTo>
                  <a:pt x="10923" y="8208"/>
                </a:lnTo>
                <a:cubicBezTo>
                  <a:pt x="10930" y="8201"/>
                  <a:pt x="10934" y="8195"/>
                  <a:pt x="10936" y="8190"/>
                </a:cubicBezTo>
                <a:close/>
                <a:moveTo>
                  <a:pt x="10923" y="8208"/>
                </a:moveTo>
                <a:lnTo>
                  <a:pt x="10923" y="8208"/>
                </a:lnTo>
                <a:cubicBezTo>
                  <a:pt x="10916" y="8214"/>
                  <a:pt x="10907" y="8221"/>
                  <a:pt x="10894" y="8230"/>
                </a:cubicBezTo>
                <a:cubicBezTo>
                  <a:pt x="10910" y="8222"/>
                  <a:pt x="10918" y="8214"/>
                  <a:pt x="10923" y="8208"/>
                </a:cubicBezTo>
                <a:close/>
                <a:moveTo>
                  <a:pt x="8704" y="8242"/>
                </a:moveTo>
                <a:lnTo>
                  <a:pt x="8704" y="8242"/>
                </a:lnTo>
                <a:cubicBezTo>
                  <a:pt x="8696" y="8244"/>
                  <a:pt x="8690" y="8246"/>
                  <a:pt x="8685" y="8247"/>
                </a:cubicBezTo>
                <a:lnTo>
                  <a:pt x="8685" y="8247"/>
                </a:lnTo>
                <a:cubicBezTo>
                  <a:pt x="8682" y="8246"/>
                  <a:pt x="8679" y="8245"/>
                  <a:pt x="8675" y="8245"/>
                </a:cubicBezTo>
                <a:cubicBezTo>
                  <a:pt x="8674" y="8245"/>
                  <a:pt x="8672" y="8245"/>
                  <a:pt x="8671" y="8245"/>
                </a:cubicBezTo>
                <a:lnTo>
                  <a:pt x="8671" y="8245"/>
                </a:lnTo>
                <a:cubicBezTo>
                  <a:pt x="8674" y="8246"/>
                  <a:pt x="8677" y="8247"/>
                  <a:pt x="8680" y="8247"/>
                </a:cubicBezTo>
                <a:cubicBezTo>
                  <a:pt x="8682" y="8247"/>
                  <a:pt x="8683" y="8247"/>
                  <a:pt x="8685" y="8247"/>
                </a:cubicBezTo>
                <a:lnTo>
                  <a:pt x="8685" y="8247"/>
                </a:lnTo>
                <a:cubicBezTo>
                  <a:pt x="8691" y="8248"/>
                  <a:pt x="8695" y="8250"/>
                  <a:pt x="8699" y="8250"/>
                </a:cubicBezTo>
                <a:cubicBezTo>
                  <a:pt x="8702" y="8250"/>
                  <a:pt x="8704" y="8248"/>
                  <a:pt x="8704" y="8242"/>
                </a:cubicBezTo>
                <a:close/>
                <a:moveTo>
                  <a:pt x="11132" y="8277"/>
                </a:moveTo>
                <a:cubicBezTo>
                  <a:pt x="11132" y="8277"/>
                  <a:pt x="11132" y="8277"/>
                  <a:pt x="11121" y="8289"/>
                </a:cubicBezTo>
                <a:cubicBezTo>
                  <a:pt x="11121" y="8277"/>
                  <a:pt x="11121" y="8277"/>
                  <a:pt x="11109" y="8277"/>
                </a:cubicBezTo>
                <a:close/>
                <a:moveTo>
                  <a:pt x="11144" y="8277"/>
                </a:moveTo>
                <a:cubicBezTo>
                  <a:pt x="11144" y="8277"/>
                  <a:pt x="11144" y="8277"/>
                  <a:pt x="11156" y="8289"/>
                </a:cubicBezTo>
                <a:lnTo>
                  <a:pt x="11121" y="8289"/>
                </a:lnTo>
                <a:cubicBezTo>
                  <a:pt x="11132" y="8277"/>
                  <a:pt x="11132" y="8277"/>
                  <a:pt x="11144" y="8277"/>
                </a:cubicBezTo>
                <a:close/>
                <a:moveTo>
                  <a:pt x="11204" y="8277"/>
                </a:moveTo>
                <a:cubicBezTo>
                  <a:pt x="11204" y="8277"/>
                  <a:pt x="11204" y="8277"/>
                  <a:pt x="11216" y="8289"/>
                </a:cubicBezTo>
                <a:lnTo>
                  <a:pt x="11192" y="8289"/>
                </a:lnTo>
                <a:cubicBezTo>
                  <a:pt x="11192" y="8289"/>
                  <a:pt x="11192" y="8277"/>
                  <a:pt x="11204" y="8277"/>
                </a:cubicBezTo>
                <a:close/>
                <a:moveTo>
                  <a:pt x="9039" y="8331"/>
                </a:moveTo>
                <a:cubicBezTo>
                  <a:pt x="9039" y="8331"/>
                  <a:pt x="9038" y="8331"/>
                  <a:pt x="9037" y="8331"/>
                </a:cubicBezTo>
                <a:lnTo>
                  <a:pt x="9037" y="8331"/>
                </a:lnTo>
                <a:cubicBezTo>
                  <a:pt x="9044" y="8335"/>
                  <a:pt x="9051" y="8337"/>
                  <a:pt x="9061" y="8337"/>
                </a:cubicBezTo>
                <a:cubicBezTo>
                  <a:pt x="9053" y="8333"/>
                  <a:pt x="9046" y="8331"/>
                  <a:pt x="9039" y="8331"/>
                </a:cubicBezTo>
                <a:close/>
                <a:moveTo>
                  <a:pt x="10966" y="8385"/>
                </a:moveTo>
                <a:lnTo>
                  <a:pt x="10966" y="8385"/>
                </a:lnTo>
                <a:cubicBezTo>
                  <a:pt x="10942" y="8397"/>
                  <a:pt x="10930" y="8397"/>
                  <a:pt x="10918" y="8397"/>
                </a:cubicBezTo>
                <a:cubicBezTo>
                  <a:pt x="10906" y="8397"/>
                  <a:pt x="10894" y="8408"/>
                  <a:pt x="10871" y="8420"/>
                </a:cubicBezTo>
                <a:cubicBezTo>
                  <a:pt x="10871" y="8422"/>
                  <a:pt x="10872" y="8423"/>
                  <a:pt x="10874" y="8423"/>
                </a:cubicBezTo>
                <a:cubicBezTo>
                  <a:pt x="10890" y="8423"/>
                  <a:pt x="10945" y="8395"/>
                  <a:pt x="10966" y="8385"/>
                </a:cubicBezTo>
                <a:close/>
                <a:moveTo>
                  <a:pt x="11179" y="8433"/>
                </a:moveTo>
                <a:lnTo>
                  <a:pt x="11179" y="8433"/>
                </a:lnTo>
                <a:cubicBezTo>
                  <a:pt x="11168" y="8445"/>
                  <a:pt x="11156" y="8456"/>
                  <a:pt x="11144" y="8456"/>
                </a:cubicBezTo>
                <a:cubicBezTo>
                  <a:pt x="11168" y="8444"/>
                  <a:pt x="11168" y="8444"/>
                  <a:pt x="11179" y="8433"/>
                </a:cubicBezTo>
                <a:close/>
                <a:moveTo>
                  <a:pt x="11311" y="8504"/>
                </a:moveTo>
                <a:cubicBezTo>
                  <a:pt x="11311" y="8504"/>
                  <a:pt x="11311" y="8504"/>
                  <a:pt x="11311" y="8516"/>
                </a:cubicBezTo>
                <a:lnTo>
                  <a:pt x="11299" y="8516"/>
                </a:lnTo>
                <a:cubicBezTo>
                  <a:pt x="11299" y="8516"/>
                  <a:pt x="11311" y="8504"/>
                  <a:pt x="11311" y="8504"/>
                </a:cubicBezTo>
                <a:close/>
                <a:moveTo>
                  <a:pt x="11156" y="8456"/>
                </a:moveTo>
                <a:cubicBezTo>
                  <a:pt x="11192" y="8456"/>
                  <a:pt x="11216" y="8456"/>
                  <a:pt x="11240" y="8468"/>
                </a:cubicBezTo>
                <a:cubicBezTo>
                  <a:pt x="11252" y="8468"/>
                  <a:pt x="11252" y="8480"/>
                  <a:pt x="11252" y="8492"/>
                </a:cubicBezTo>
                <a:lnTo>
                  <a:pt x="11240" y="8492"/>
                </a:lnTo>
                <a:cubicBezTo>
                  <a:pt x="11240" y="8504"/>
                  <a:pt x="11240" y="8504"/>
                  <a:pt x="11240" y="8516"/>
                </a:cubicBezTo>
                <a:cubicBezTo>
                  <a:pt x="11224" y="8521"/>
                  <a:pt x="11210" y="8526"/>
                  <a:pt x="11201" y="8526"/>
                </a:cubicBezTo>
                <a:cubicBezTo>
                  <a:pt x="11190" y="8526"/>
                  <a:pt x="11185" y="8518"/>
                  <a:pt x="11192" y="8492"/>
                </a:cubicBezTo>
                <a:lnTo>
                  <a:pt x="11216" y="8480"/>
                </a:lnTo>
                <a:cubicBezTo>
                  <a:pt x="11216" y="8480"/>
                  <a:pt x="11228" y="8468"/>
                  <a:pt x="11239" y="8468"/>
                </a:cubicBezTo>
                <a:lnTo>
                  <a:pt x="11239" y="8468"/>
                </a:lnTo>
                <a:cubicBezTo>
                  <a:pt x="11228" y="8468"/>
                  <a:pt x="11216" y="8480"/>
                  <a:pt x="11204" y="8480"/>
                </a:cubicBezTo>
                <a:cubicBezTo>
                  <a:pt x="11180" y="8480"/>
                  <a:pt x="11156" y="8468"/>
                  <a:pt x="11156" y="8456"/>
                </a:cubicBezTo>
                <a:close/>
                <a:moveTo>
                  <a:pt x="11311" y="8504"/>
                </a:moveTo>
                <a:cubicBezTo>
                  <a:pt x="11299" y="8504"/>
                  <a:pt x="11275" y="8516"/>
                  <a:pt x="11263" y="8527"/>
                </a:cubicBezTo>
                <a:cubicBezTo>
                  <a:pt x="11263" y="8516"/>
                  <a:pt x="11275" y="8516"/>
                  <a:pt x="11275" y="8516"/>
                </a:cubicBezTo>
                <a:cubicBezTo>
                  <a:pt x="11287" y="8504"/>
                  <a:pt x="11299" y="8504"/>
                  <a:pt x="11311" y="8504"/>
                </a:cubicBezTo>
                <a:close/>
                <a:moveTo>
                  <a:pt x="11287" y="8527"/>
                </a:moveTo>
                <a:cubicBezTo>
                  <a:pt x="11287" y="8539"/>
                  <a:pt x="11299" y="8551"/>
                  <a:pt x="11311" y="8563"/>
                </a:cubicBezTo>
                <a:cubicBezTo>
                  <a:pt x="11299" y="8563"/>
                  <a:pt x="11299" y="8575"/>
                  <a:pt x="11287" y="8587"/>
                </a:cubicBezTo>
                <a:cubicBezTo>
                  <a:pt x="11277" y="8591"/>
                  <a:pt x="11266" y="8592"/>
                  <a:pt x="11256" y="8592"/>
                </a:cubicBezTo>
                <a:cubicBezTo>
                  <a:pt x="11233" y="8592"/>
                  <a:pt x="11212" y="8584"/>
                  <a:pt x="11204" y="8575"/>
                </a:cubicBezTo>
                <a:cubicBezTo>
                  <a:pt x="11240" y="8575"/>
                  <a:pt x="11275" y="8551"/>
                  <a:pt x="11287" y="8527"/>
                </a:cubicBezTo>
                <a:close/>
                <a:moveTo>
                  <a:pt x="12002" y="8587"/>
                </a:moveTo>
                <a:cubicBezTo>
                  <a:pt x="12002" y="8590"/>
                  <a:pt x="12001" y="8593"/>
                  <a:pt x="12001" y="8596"/>
                </a:cubicBezTo>
                <a:lnTo>
                  <a:pt x="12001" y="8596"/>
                </a:lnTo>
                <a:cubicBezTo>
                  <a:pt x="12002" y="8594"/>
                  <a:pt x="12002" y="8591"/>
                  <a:pt x="12002" y="8587"/>
                </a:cubicBezTo>
                <a:close/>
                <a:moveTo>
                  <a:pt x="10204" y="8658"/>
                </a:moveTo>
                <a:cubicBezTo>
                  <a:pt x="10201" y="8658"/>
                  <a:pt x="10199" y="8659"/>
                  <a:pt x="10196" y="8660"/>
                </a:cubicBezTo>
                <a:lnTo>
                  <a:pt x="10196" y="8660"/>
                </a:lnTo>
                <a:cubicBezTo>
                  <a:pt x="10201" y="8660"/>
                  <a:pt x="10204" y="8658"/>
                  <a:pt x="10204" y="8658"/>
                </a:cubicBezTo>
                <a:close/>
                <a:moveTo>
                  <a:pt x="11406" y="8658"/>
                </a:moveTo>
                <a:cubicBezTo>
                  <a:pt x="11394" y="8658"/>
                  <a:pt x="11394" y="8658"/>
                  <a:pt x="11383" y="8670"/>
                </a:cubicBezTo>
                <a:cubicBezTo>
                  <a:pt x="11383" y="8670"/>
                  <a:pt x="11383" y="8670"/>
                  <a:pt x="11383" y="8658"/>
                </a:cubicBezTo>
                <a:close/>
                <a:moveTo>
                  <a:pt x="11255" y="8763"/>
                </a:moveTo>
                <a:cubicBezTo>
                  <a:pt x="11250" y="8764"/>
                  <a:pt x="11244" y="8766"/>
                  <a:pt x="11240" y="8766"/>
                </a:cubicBezTo>
                <a:cubicBezTo>
                  <a:pt x="11244" y="8766"/>
                  <a:pt x="11249" y="8765"/>
                  <a:pt x="11255" y="8763"/>
                </a:cubicBezTo>
                <a:close/>
                <a:moveTo>
                  <a:pt x="8263" y="9004"/>
                </a:moveTo>
                <a:cubicBezTo>
                  <a:pt x="8262" y="9010"/>
                  <a:pt x="8261" y="9015"/>
                  <a:pt x="8261" y="9019"/>
                </a:cubicBezTo>
                <a:lnTo>
                  <a:pt x="8261" y="9019"/>
                </a:lnTo>
                <a:cubicBezTo>
                  <a:pt x="8262" y="9013"/>
                  <a:pt x="8263" y="9007"/>
                  <a:pt x="8263" y="9004"/>
                </a:cubicBezTo>
                <a:close/>
                <a:moveTo>
                  <a:pt x="8620" y="9063"/>
                </a:moveTo>
                <a:lnTo>
                  <a:pt x="8620" y="9063"/>
                </a:lnTo>
                <a:cubicBezTo>
                  <a:pt x="8632" y="9069"/>
                  <a:pt x="8644" y="9072"/>
                  <a:pt x="8656" y="9072"/>
                </a:cubicBezTo>
                <a:cubicBezTo>
                  <a:pt x="8668" y="9072"/>
                  <a:pt x="8680" y="9069"/>
                  <a:pt x="8692" y="9063"/>
                </a:cubicBezTo>
                <a:lnTo>
                  <a:pt x="8692" y="9063"/>
                </a:lnTo>
                <a:cubicBezTo>
                  <a:pt x="8671" y="9091"/>
                  <a:pt x="8650" y="9118"/>
                  <a:pt x="8637" y="9118"/>
                </a:cubicBezTo>
                <a:cubicBezTo>
                  <a:pt x="8627" y="9118"/>
                  <a:pt x="8620" y="9104"/>
                  <a:pt x="8620" y="9063"/>
                </a:cubicBezTo>
                <a:close/>
                <a:moveTo>
                  <a:pt x="8799" y="9099"/>
                </a:moveTo>
                <a:cubicBezTo>
                  <a:pt x="8799" y="9099"/>
                  <a:pt x="8811" y="9111"/>
                  <a:pt x="8811" y="9111"/>
                </a:cubicBezTo>
                <a:cubicBezTo>
                  <a:pt x="8811" y="9123"/>
                  <a:pt x="8799" y="9123"/>
                  <a:pt x="8799" y="9135"/>
                </a:cubicBezTo>
                <a:cubicBezTo>
                  <a:pt x="8797" y="9137"/>
                  <a:pt x="8795" y="9138"/>
                  <a:pt x="8793" y="9138"/>
                </a:cubicBezTo>
                <a:cubicBezTo>
                  <a:pt x="8787" y="9138"/>
                  <a:pt x="8789" y="9118"/>
                  <a:pt x="8799" y="9099"/>
                </a:cubicBezTo>
                <a:close/>
                <a:moveTo>
                  <a:pt x="7084" y="9135"/>
                </a:moveTo>
                <a:cubicBezTo>
                  <a:pt x="7084" y="9138"/>
                  <a:pt x="7083" y="9141"/>
                  <a:pt x="7083" y="9144"/>
                </a:cubicBezTo>
                <a:lnTo>
                  <a:pt x="7083" y="9144"/>
                </a:lnTo>
                <a:cubicBezTo>
                  <a:pt x="7084" y="9140"/>
                  <a:pt x="7084" y="9137"/>
                  <a:pt x="7084" y="9135"/>
                </a:cubicBezTo>
                <a:close/>
                <a:moveTo>
                  <a:pt x="8763" y="9099"/>
                </a:moveTo>
                <a:cubicBezTo>
                  <a:pt x="8763" y="9111"/>
                  <a:pt x="8751" y="9123"/>
                  <a:pt x="8751" y="9147"/>
                </a:cubicBezTo>
                <a:cubicBezTo>
                  <a:pt x="8751" y="9135"/>
                  <a:pt x="8751" y="9111"/>
                  <a:pt x="8751" y="9099"/>
                </a:cubicBezTo>
                <a:close/>
                <a:moveTo>
                  <a:pt x="8906" y="9194"/>
                </a:moveTo>
                <a:cubicBezTo>
                  <a:pt x="8906" y="9194"/>
                  <a:pt x="8894" y="9206"/>
                  <a:pt x="8894" y="9218"/>
                </a:cubicBezTo>
                <a:cubicBezTo>
                  <a:pt x="8894" y="9206"/>
                  <a:pt x="8894" y="9194"/>
                  <a:pt x="8894" y="9194"/>
                </a:cubicBezTo>
                <a:close/>
                <a:moveTo>
                  <a:pt x="8645" y="9326"/>
                </a:moveTo>
                <a:cubicBezTo>
                  <a:pt x="8648" y="9326"/>
                  <a:pt x="8649" y="9334"/>
                  <a:pt x="8644" y="9361"/>
                </a:cubicBezTo>
                <a:cubicBezTo>
                  <a:pt x="8641" y="9357"/>
                  <a:pt x="8638" y="9356"/>
                  <a:pt x="8636" y="9356"/>
                </a:cubicBezTo>
                <a:cubicBezTo>
                  <a:pt x="8632" y="9356"/>
                  <a:pt x="8632" y="9364"/>
                  <a:pt x="8632" y="9373"/>
                </a:cubicBezTo>
                <a:cubicBezTo>
                  <a:pt x="8632" y="9373"/>
                  <a:pt x="8620" y="9373"/>
                  <a:pt x="8620" y="9361"/>
                </a:cubicBezTo>
                <a:cubicBezTo>
                  <a:pt x="8620" y="9357"/>
                  <a:pt x="8620" y="9353"/>
                  <a:pt x="8620" y="9349"/>
                </a:cubicBezTo>
                <a:cubicBezTo>
                  <a:pt x="8628" y="9349"/>
                  <a:pt x="8640" y="9326"/>
                  <a:pt x="8645" y="9326"/>
                </a:cubicBezTo>
                <a:close/>
                <a:moveTo>
                  <a:pt x="8227" y="9385"/>
                </a:moveTo>
                <a:cubicBezTo>
                  <a:pt x="8227" y="9397"/>
                  <a:pt x="8227" y="9409"/>
                  <a:pt x="8227" y="9409"/>
                </a:cubicBezTo>
                <a:cubicBezTo>
                  <a:pt x="8227" y="9409"/>
                  <a:pt x="8227" y="9420"/>
                  <a:pt x="8215" y="9420"/>
                </a:cubicBezTo>
                <a:cubicBezTo>
                  <a:pt x="8227" y="9409"/>
                  <a:pt x="8227" y="9409"/>
                  <a:pt x="8227" y="9385"/>
                </a:cubicBezTo>
                <a:close/>
                <a:moveTo>
                  <a:pt x="8668" y="9397"/>
                </a:moveTo>
                <a:cubicBezTo>
                  <a:pt x="8668" y="9409"/>
                  <a:pt x="8668" y="9409"/>
                  <a:pt x="8668" y="9420"/>
                </a:cubicBezTo>
                <a:lnTo>
                  <a:pt x="8644" y="9420"/>
                </a:lnTo>
                <a:cubicBezTo>
                  <a:pt x="8644" y="9420"/>
                  <a:pt x="8644" y="9409"/>
                  <a:pt x="8644" y="9397"/>
                </a:cubicBezTo>
                <a:close/>
                <a:moveTo>
                  <a:pt x="8204" y="9397"/>
                </a:moveTo>
                <a:cubicBezTo>
                  <a:pt x="8204" y="9420"/>
                  <a:pt x="8192" y="9432"/>
                  <a:pt x="8192" y="9444"/>
                </a:cubicBezTo>
                <a:cubicBezTo>
                  <a:pt x="8192" y="9432"/>
                  <a:pt x="8192" y="9420"/>
                  <a:pt x="8192" y="9409"/>
                </a:cubicBezTo>
                <a:cubicBezTo>
                  <a:pt x="8192" y="9412"/>
                  <a:pt x="8193" y="9413"/>
                  <a:pt x="8194" y="9413"/>
                </a:cubicBezTo>
                <a:cubicBezTo>
                  <a:pt x="8198" y="9413"/>
                  <a:pt x="8204" y="9405"/>
                  <a:pt x="8204" y="9397"/>
                </a:cubicBezTo>
                <a:close/>
                <a:moveTo>
                  <a:pt x="8751" y="9471"/>
                </a:moveTo>
                <a:cubicBezTo>
                  <a:pt x="8754" y="9471"/>
                  <a:pt x="8757" y="9474"/>
                  <a:pt x="8763" y="9480"/>
                </a:cubicBezTo>
                <a:lnTo>
                  <a:pt x="8739" y="9480"/>
                </a:lnTo>
                <a:cubicBezTo>
                  <a:pt x="8745" y="9474"/>
                  <a:pt x="8748" y="9471"/>
                  <a:pt x="8751" y="9471"/>
                </a:cubicBezTo>
                <a:close/>
                <a:moveTo>
                  <a:pt x="8894" y="9492"/>
                </a:moveTo>
                <a:lnTo>
                  <a:pt x="8894" y="9504"/>
                </a:lnTo>
                <a:lnTo>
                  <a:pt x="8882" y="9504"/>
                </a:lnTo>
                <a:cubicBezTo>
                  <a:pt x="8882" y="9504"/>
                  <a:pt x="8882" y="9504"/>
                  <a:pt x="8894" y="9492"/>
                </a:cubicBezTo>
                <a:close/>
                <a:moveTo>
                  <a:pt x="8930" y="9444"/>
                </a:moveTo>
                <a:cubicBezTo>
                  <a:pt x="8918" y="9468"/>
                  <a:pt x="8930" y="9480"/>
                  <a:pt x="8930" y="9504"/>
                </a:cubicBezTo>
                <a:cubicBezTo>
                  <a:pt x="8918" y="9504"/>
                  <a:pt x="8918" y="9492"/>
                  <a:pt x="8906" y="9492"/>
                </a:cubicBezTo>
                <a:cubicBezTo>
                  <a:pt x="8918" y="9468"/>
                  <a:pt x="8918" y="9444"/>
                  <a:pt x="8930" y="9444"/>
                </a:cubicBezTo>
                <a:close/>
                <a:moveTo>
                  <a:pt x="8620" y="9480"/>
                </a:moveTo>
                <a:cubicBezTo>
                  <a:pt x="8620" y="9504"/>
                  <a:pt x="8620" y="9516"/>
                  <a:pt x="8608" y="9516"/>
                </a:cubicBezTo>
                <a:cubicBezTo>
                  <a:pt x="8608" y="9516"/>
                  <a:pt x="8608" y="9516"/>
                  <a:pt x="8596" y="9504"/>
                </a:cubicBezTo>
                <a:lnTo>
                  <a:pt x="8608" y="9480"/>
                </a:lnTo>
                <a:close/>
                <a:moveTo>
                  <a:pt x="6996" y="9579"/>
                </a:moveTo>
                <a:cubicBezTo>
                  <a:pt x="6994" y="9581"/>
                  <a:pt x="6991" y="9584"/>
                  <a:pt x="6989" y="9587"/>
                </a:cubicBezTo>
                <a:cubicBezTo>
                  <a:pt x="6991" y="9585"/>
                  <a:pt x="6994" y="9582"/>
                  <a:pt x="6996" y="9579"/>
                </a:cubicBezTo>
                <a:close/>
                <a:moveTo>
                  <a:pt x="8882" y="9516"/>
                </a:moveTo>
                <a:cubicBezTo>
                  <a:pt x="8882" y="9540"/>
                  <a:pt x="8870" y="9563"/>
                  <a:pt x="8870" y="9587"/>
                </a:cubicBezTo>
                <a:cubicBezTo>
                  <a:pt x="8860" y="9577"/>
                  <a:pt x="8850" y="9573"/>
                  <a:pt x="8840" y="9573"/>
                </a:cubicBezTo>
                <a:cubicBezTo>
                  <a:pt x="8826" y="9573"/>
                  <a:pt x="8813" y="9580"/>
                  <a:pt x="8799" y="9587"/>
                </a:cubicBezTo>
                <a:cubicBezTo>
                  <a:pt x="8823" y="9563"/>
                  <a:pt x="8858" y="9528"/>
                  <a:pt x="8882" y="9516"/>
                </a:cubicBezTo>
                <a:close/>
                <a:moveTo>
                  <a:pt x="8775" y="9528"/>
                </a:moveTo>
                <a:cubicBezTo>
                  <a:pt x="8775" y="9551"/>
                  <a:pt x="8763" y="9551"/>
                  <a:pt x="8763" y="9563"/>
                </a:cubicBezTo>
                <a:cubicBezTo>
                  <a:pt x="8763" y="9578"/>
                  <a:pt x="8764" y="9584"/>
                  <a:pt x="8766" y="9584"/>
                </a:cubicBezTo>
                <a:cubicBezTo>
                  <a:pt x="8771" y="9584"/>
                  <a:pt x="8779" y="9556"/>
                  <a:pt x="8787" y="9540"/>
                </a:cubicBezTo>
                <a:lnTo>
                  <a:pt x="8799" y="9540"/>
                </a:lnTo>
                <a:lnTo>
                  <a:pt x="8787" y="9587"/>
                </a:lnTo>
                <a:cubicBezTo>
                  <a:pt x="8780" y="9591"/>
                  <a:pt x="8774" y="9592"/>
                  <a:pt x="8769" y="9592"/>
                </a:cubicBezTo>
                <a:cubicBezTo>
                  <a:pt x="8757" y="9592"/>
                  <a:pt x="8751" y="9584"/>
                  <a:pt x="8751" y="9575"/>
                </a:cubicBezTo>
                <a:cubicBezTo>
                  <a:pt x="8751" y="9563"/>
                  <a:pt x="8763" y="9540"/>
                  <a:pt x="8763" y="9528"/>
                </a:cubicBezTo>
                <a:close/>
                <a:moveTo>
                  <a:pt x="8596" y="9480"/>
                </a:moveTo>
                <a:cubicBezTo>
                  <a:pt x="8596" y="9504"/>
                  <a:pt x="8585" y="9516"/>
                  <a:pt x="8585" y="9528"/>
                </a:cubicBezTo>
                <a:cubicBezTo>
                  <a:pt x="8561" y="9551"/>
                  <a:pt x="8549" y="9587"/>
                  <a:pt x="8537" y="9599"/>
                </a:cubicBezTo>
                <a:cubicBezTo>
                  <a:pt x="8537" y="9575"/>
                  <a:pt x="8537" y="9540"/>
                  <a:pt x="8537" y="9516"/>
                </a:cubicBezTo>
                <a:cubicBezTo>
                  <a:pt x="8541" y="9508"/>
                  <a:pt x="8545" y="9506"/>
                  <a:pt x="8549" y="9506"/>
                </a:cubicBezTo>
                <a:cubicBezTo>
                  <a:pt x="8551" y="9506"/>
                  <a:pt x="8554" y="9507"/>
                  <a:pt x="8556" y="9507"/>
                </a:cubicBezTo>
                <a:cubicBezTo>
                  <a:pt x="8564" y="9507"/>
                  <a:pt x="8573" y="9504"/>
                  <a:pt x="8585" y="9480"/>
                </a:cubicBezTo>
                <a:close/>
                <a:moveTo>
                  <a:pt x="12395" y="9611"/>
                </a:moveTo>
                <a:cubicBezTo>
                  <a:pt x="12406" y="9611"/>
                  <a:pt x="12406" y="9623"/>
                  <a:pt x="12395" y="9635"/>
                </a:cubicBezTo>
                <a:lnTo>
                  <a:pt x="12371" y="9635"/>
                </a:lnTo>
                <a:cubicBezTo>
                  <a:pt x="12383" y="9623"/>
                  <a:pt x="12395" y="9623"/>
                  <a:pt x="12395" y="9611"/>
                </a:cubicBezTo>
                <a:close/>
                <a:moveTo>
                  <a:pt x="8888" y="9590"/>
                </a:moveTo>
                <a:cubicBezTo>
                  <a:pt x="8894" y="9590"/>
                  <a:pt x="8900" y="9593"/>
                  <a:pt x="8906" y="9599"/>
                </a:cubicBezTo>
                <a:cubicBezTo>
                  <a:pt x="8897" y="9625"/>
                  <a:pt x="8876" y="9644"/>
                  <a:pt x="8861" y="9644"/>
                </a:cubicBezTo>
                <a:cubicBezTo>
                  <a:pt x="8855" y="9644"/>
                  <a:pt x="8850" y="9641"/>
                  <a:pt x="8846" y="9635"/>
                </a:cubicBezTo>
                <a:cubicBezTo>
                  <a:pt x="8858" y="9611"/>
                  <a:pt x="8858" y="9611"/>
                  <a:pt x="8870" y="9599"/>
                </a:cubicBezTo>
                <a:cubicBezTo>
                  <a:pt x="8876" y="9593"/>
                  <a:pt x="8882" y="9590"/>
                  <a:pt x="8888" y="9590"/>
                </a:cubicBezTo>
                <a:close/>
                <a:moveTo>
                  <a:pt x="9001" y="9587"/>
                </a:moveTo>
                <a:cubicBezTo>
                  <a:pt x="9013" y="9587"/>
                  <a:pt x="9013" y="9611"/>
                  <a:pt x="9001" y="9635"/>
                </a:cubicBezTo>
                <a:cubicBezTo>
                  <a:pt x="9001" y="9635"/>
                  <a:pt x="8989" y="9635"/>
                  <a:pt x="8989" y="9647"/>
                </a:cubicBezTo>
                <a:cubicBezTo>
                  <a:pt x="8989" y="9623"/>
                  <a:pt x="9001" y="9599"/>
                  <a:pt x="9001" y="9587"/>
                </a:cubicBezTo>
                <a:close/>
                <a:moveTo>
                  <a:pt x="7382" y="9659"/>
                </a:moveTo>
                <a:cubicBezTo>
                  <a:pt x="7382" y="9662"/>
                  <a:pt x="7383" y="9664"/>
                  <a:pt x="7384" y="9664"/>
                </a:cubicBezTo>
                <a:cubicBezTo>
                  <a:pt x="7385" y="9664"/>
                  <a:pt x="7385" y="9663"/>
                  <a:pt x="7386" y="9663"/>
                </a:cubicBezTo>
                <a:lnTo>
                  <a:pt x="7386" y="9663"/>
                </a:lnTo>
                <a:cubicBezTo>
                  <a:pt x="7385" y="9662"/>
                  <a:pt x="7383" y="9660"/>
                  <a:pt x="7382" y="9659"/>
                </a:cubicBezTo>
                <a:close/>
                <a:moveTo>
                  <a:pt x="8918" y="9599"/>
                </a:moveTo>
                <a:lnTo>
                  <a:pt x="8918" y="9599"/>
                </a:lnTo>
                <a:cubicBezTo>
                  <a:pt x="8930" y="9623"/>
                  <a:pt x="8942" y="9647"/>
                  <a:pt x="8954" y="9682"/>
                </a:cubicBezTo>
                <a:lnTo>
                  <a:pt x="8989" y="9611"/>
                </a:lnTo>
                <a:lnTo>
                  <a:pt x="8989" y="9611"/>
                </a:lnTo>
                <a:cubicBezTo>
                  <a:pt x="8989" y="9611"/>
                  <a:pt x="8989" y="9647"/>
                  <a:pt x="8977" y="9659"/>
                </a:cubicBezTo>
                <a:cubicBezTo>
                  <a:pt x="8977" y="9670"/>
                  <a:pt x="8966" y="9670"/>
                  <a:pt x="8966" y="9682"/>
                </a:cubicBezTo>
                <a:lnTo>
                  <a:pt x="8954" y="9682"/>
                </a:lnTo>
                <a:cubicBezTo>
                  <a:pt x="8951" y="9684"/>
                  <a:pt x="8947" y="9685"/>
                  <a:pt x="8944" y="9685"/>
                </a:cubicBezTo>
                <a:cubicBezTo>
                  <a:pt x="8924" y="9685"/>
                  <a:pt x="8908" y="9651"/>
                  <a:pt x="8918" y="9599"/>
                </a:cubicBezTo>
                <a:close/>
                <a:moveTo>
                  <a:pt x="9151" y="9546"/>
                </a:moveTo>
                <a:cubicBezTo>
                  <a:pt x="9154" y="9546"/>
                  <a:pt x="9156" y="9551"/>
                  <a:pt x="9156" y="9563"/>
                </a:cubicBezTo>
                <a:lnTo>
                  <a:pt x="9144" y="9575"/>
                </a:lnTo>
                <a:cubicBezTo>
                  <a:pt x="9156" y="9587"/>
                  <a:pt x="9168" y="9599"/>
                  <a:pt x="9180" y="9599"/>
                </a:cubicBezTo>
                <a:cubicBezTo>
                  <a:pt x="9204" y="9599"/>
                  <a:pt x="9216" y="9599"/>
                  <a:pt x="9227" y="9623"/>
                </a:cubicBezTo>
                <a:cubicBezTo>
                  <a:pt x="9204" y="9623"/>
                  <a:pt x="9180" y="9647"/>
                  <a:pt x="9156" y="9659"/>
                </a:cubicBezTo>
                <a:lnTo>
                  <a:pt x="9180" y="9599"/>
                </a:lnTo>
                <a:lnTo>
                  <a:pt x="9180" y="9599"/>
                </a:lnTo>
                <a:cubicBezTo>
                  <a:pt x="9120" y="9670"/>
                  <a:pt x="9108" y="9694"/>
                  <a:pt x="9061" y="9706"/>
                </a:cubicBezTo>
                <a:cubicBezTo>
                  <a:pt x="9061" y="9694"/>
                  <a:pt x="9073" y="9659"/>
                  <a:pt x="9073" y="9659"/>
                </a:cubicBezTo>
                <a:cubicBezTo>
                  <a:pt x="9071" y="9658"/>
                  <a:pt x="9069" y="9657"/>
                  <a:pt x="9067" y="9657"/>
                </a:cubicBezTo>
                <a:cubicBezTo>
                  <a:pt x="9053" y="9657"/>
                  <a:pt x="9042" y="9687"/>
                  <a:pt x="9025" y="9687"/>
                </a:cubicBezTo>
                <a:cubicBezTo>
                  <a:pt x="9018" y="9687"/>
                  <a:pt x="9010" y="9683"/>
                  <a:pt x="9001" y="9670"/>
                </a:cubicBezTo>
                <a:lnTo>
                  <a:pt x="9037" y="9635"/>
                </a:lnTo>
                <a:cubicBezTo>
                  <a:pt x="9025" y="9623"/>
                  <a:pt x="9025" y="9623"/>
                  <a:pt x="9013" y="9623"/>
                </a:cubicBezTo>
                <a:cubicBezTo>
                  <a:pt x="9033" y="9597"/>
                  <a:pt x="9056" y="9578"/>
                  <a:pt x="9073" y="9578"/>
                </a:cubicBezTo>
                <a:cubicBezTo>
                  <a:pt x="9087" y="9578"/>
                  <a:pt x="9097" y="9591"/>
                  <a:pt x="9097" y="9623"/>
                </a:cubicBezTo>
                <a:lnTo>
                  <a:pt x="9085" y="9635"/>
                </a:lnTo>
                <a:cubicBezTo>
                  <a:pt x="9086" y="9638"/>
                  <a:pt x="9087" y="9640"/>
                  <a:pt x="9089" y="9640"/>
                </a:cubicBezTo>
                <a:cubicBezTo>
                  <a:pt x="9104" y="9640"/>
                  <a:pt x="9139" y="9546"/>
                  <a:pt x="9151" y="9546"/>
                </a:cubicBezTo>
                <a:close/>
                <a:moveTo>
                  <a:pt x="13047" y="9713"/>
                </a:moveTo>
                <a:cubicBezTo>
                  <a:pt x="13042" y="9713"/>
                  <a:pt x="13034" y="9722"/>
                  <a:pt x="13026" y="9730"/>
                </a:cubicBezTo>
                <a:cubicBezTo>
                  <a:pt x="13033" y="9722"/>
                  <a:pt x="13040" y="9717"/>
                  <a:pt x="13047" y="9713"/>
                </a:cubicBezTo>
                <a:lnTo>
                  <a:pt x="13047" y="9713"/>
                </a:lnTo>
                <a:cubicBezTo>
                  <a:pt x="13047" y="9713"/>
                  <a:pt x="13047" y="9713"/>
                  <a:pt x="13047" y="9713"/>
                </a:cubicBezTo>
                <a:close/>
                <a:moveTo>
                  <a:pt x="7227" y="9730"/>
                </a:moveTo>
                <a:lnTo>
                  <a:pt x="7227" y="9730"/>
                </a:lnTo>
                <a:cubicBezTo>
                  <a:pt x="7227" y="9730"/>
                  <a:pt x="7227" y="9730"/>
                  <a:pt x="7227" y="9730"/>
                </a:cubicBezTo>
                <a:cubicBezTo>
                  <a:pt x="7227" y="9730"/>
                  <a:pt x="7227" y="9730"/>
                  <a:pt x="7227" y="9730"/>
                </a:cubicBezTo>
                <a:close/>
                <a:moveTo>
                  <a:pt x="10692" y="9682"/>
                </a:moveTo>
                <a:cubicBezTo>
                  <a:pt x="10686" y="9682"/>
                  <a:pt x="10677" y="9706"/>
                  <a:pt x="10666" y="9732"/>
                </a:cubicBezTo>
                <a:lnTo>
                  <a:pt x="10666" y="9732"/>
                </a:lnTo>
                <a:cubicBezTo>
                  <a:pt x="10676" y="9719"/>
                  <a:pt x="10676" y="9723"/>
                  <a:pt x="10692" y="9682"/>
                </a:cubicBezTo>
                <a:close/>
                <a:moveTo>
                  <a:pt x="10858" y="9749"/>
                </a:moveTo>
                <a:cubicBezTo>
                  <a:pt x="10859" y="9750"/>
                  <a:pt x="10859" y="9752"/>
                  <a:pt x="10859" y="9754"/>
                </a:cubicBezTo>
                <a:cubicBezTo>
                  <a:pt x="10859" y="9751"/>
                  <a:pt x="10859" y="9749"/>
                  <a:pt x="10858" y="9749"/>
                </a:cubicBezTo>
                <a:close/>
                <a:moveTo>
                  <a:pt x="10666" y="9732"/>
                </a:moveTo>
                <a:cubicBezTo>
                  <a:pt x="10662" y="9738"/>
                  <a:pt x="10656" y="9747"/>
                  <a:pt x="10644" y="9766"/>
                </a:cubicBezTo>
                <a:cubicBezTo>
                  <a:pt x="10647" y="9765"/>
                  <a:pt x="10650" y="9764"/>
                  <a:pt x="10653" y="9763"/>
                </a:cubicBezTo>
                <a:lnTo>
                  <a:pt x="10653" y="9763"/>
                </a:lnTo>
                <a:cubicBezTo>
                  <a:pt x="10657" y="9753"/>
                  <a:pt x="10662" y="9743"/>
                  <a:pt x="10666" y="9732"/>
                </a:cubicBezTo>
                <a:close/>
                <a:moveTo>
                  <a:pt x="9619" y="9725"/>
                </a:moveTo>
                <a:lnTo>
                  <a:pt x="9608" y="9778"/>
                </a:lnTo>
                <a:cubicBezTo>
                  <a:pt x="9620" y="9766"/>
                  <a:pt x="9620" y="9754"/>
                  <a:pt x="9632" y="9730"/>
                </a:cubicBezTo>
                <a:cubicBezTo>
                  <a:pt x="9632" y="9730"/>
                  <a:pt x="9632" y="9742"/>
                  <a:pt x="9632" y="9742"/>
                </a:cubicBezTo>
                <a:cubicBezTo>
                  <a:pt x="9632" y="9754"/>
                  <a:pt x="9620" y="9766"/>
                  <a:pt x="9608" y="9778"/>
                </a:cubicBezTo>
                <a:cubicBezTo>
                  <a:pt x="9608" y="9790"/>
                  <a:pt x="9597" y="9801"/>
                  <a:pt x="9597" y="9813"/>
                </a:cubicBezTo>
                <a:cubicBezTo>
                  <a:pt x="9597" y="9772"/>
                  <a:pt x="9614" y="9740"/>
                  <a:pt x="9619" y="9725"/>
                </a:cubicBezTo>
                <a:close/>
                <a:moveTo>
                  <a:pt x="7646" y="9797"/>
                </a:moveTo>
                <a:cubicBezTo>
                  <a:pt x="7644" y="9803"/>
                  <a:pt x="7643" y="9808"/>
                  <a:pt x="7642" y="9814"/>
                </a:cubicBezTo>
                <a:lnTo>
                  <a:pt x="7642" y="9814"/>
                </a:lnTo>
                <a:cubicBezTo>
                  <a:pt x="7644" y="9809"/>
                  <a:pt x="7645" y="9803"/>
                  <a:pt x="7646" y="9797"/>
                </a:cubicBezTo>
                <a:close/>
                <a:moveTo>
                  <a:pt x="9835" y="9801"/>
                </a:moveTo>
                <a:cubicBezTo>
                  <a:pt x="9835" y="9801"/>
                  <a:pt x="9835" y="9813"/>
                  <a:pt x="9835" y="9825"/>
                </a:cubicBezTo>
                <a:lnTo>
                  <a:pt x="9823" y="9825"/>
                </a:lnTo>
                <a:cubicBezTo>
                  <a:pt x="9835" y="9813"/>
                  <a:pt x="9835" y="9801"/>
                  <a:pt x="9835" y="9801"/>
                </a:cubicBezTo>
                <a:close/>
                <a:moveTo>
                  <a:pt x="10990" y="9825"/>
                </a:moveTo>
                <a:cubicBezTo>
                  <a:pt x="10990" y="9825"/>
                  <a:pt x="10982" y="9833"/>
                  <a:pt x="10979" y="9842"/>
                </a:cubicBezTo>
                <a:lnTo>
                  <a:pt x="10979" y="9842"/>
                </a:lnTo>
                <a:cubicBezTo>
                  <a:pt x="10983" y="9837"/>
                  <a:pt x="10986" y="9832"/>
                  <a:pt x="10990" y="9825"/>
                </a:cubicBezTo>
                <a:close/>
                <a:moveTo>
                  <a:pt x="7642" y="9814"/>
                </a:moveTo>
                <a:cubicBezTo>
                  <a:pt x="7632" y="9837"/>
                  <a:pt x="7608" y="9849"/>
                  <a:pt x="7608" y="9849"/>
                </a:cubicBezTo>
                <a:cubicBezTo>
                  <a:pt x="7612" y="9851"/>
                  <a:pt x="7615" y="9852"/>
                  <a:pt x="7618" y="9852"/>
                </a:cubicBezTo>
                <a:cubicBezTo>
                  <a:pt x="7629" y="9852"/>
                  <a:pt x="7636" y="9836"/>
                  <a:pt x="7642" y="9814"/>
                </a:cubicBezTo>
                <a:close/>
                <a:moveTo>
                  <a:pt x="13157" y="9861"/>
                </a:moveTo>
                <a:cubicBezTo>
                  <a:pt x="13149" y="9861"/>
                  <a:pt x="13116" y="9891"/>
                  <a:pt x="13088" y="9912"/>
                </a:cubicBezTo>
                <a:lnTo>
                  <a:pt x="13088" y="9912"/>
                </a:lnTo>
                <a:cubicBezTo>
                  <a:pt x="13129" y="9889"/>
                  <a:pt x="13113" y="9904"/>
                  <a:pt x="13157" y="9861"/>
                </a:cubicBezTo>
                <a:close/>
                <a:moveTo>
                  <a:pt x="13088" y="9912"/>
                </a:moveTo>
                <a:cubicBezTo>
                  <a:pt x="13083" y="9915"/>
                  <a:pt x="13079" y="9917"/>
                  <a:pt x="13073" y="9921"/>
                </a:cubicBezTo>
                <a:cubicBezTo>
                  <a:pt x="13074" y="9921"/>
                  <a:pt x="13075" y="9921"/>
                  <a:pt x="13076" y="9921"/>
                </a:cubicBezTo>
                <a:lnTo>
                  <a:pt x="13076" y="9921"/>
                </a:lnTo>
                <a:cubicBezTo>
                  <a:pt x="13079" y="9918"/>
                  <a:pt x="13083" y="9915"/>
                  <a:pt x="13088" y="9912"/>
                </a:cubicBezTo>
                <a:close/>
                <a:moveTo>
                  <a:pt x="8656" y="9873"/>
                </a:moveTo>
                <a:cubicBezTo>
                  <a:pt x="8644" y="9885"/>
                  <a:pt x="8656" y="9909"/>
                  <a:pt x="8668" y="9932"/>
                </a:cubicBezTo>
                <a:cubicBezTo>
                  <a:pt x="8656" y="9932"/>
                  <a:pt x="8644" y="9921"/>
                  <a:pt x="8632" y="9921"/>
                </a:cubicBezTo>
                <a:cubicBezTo>
                  <a:pt x="8632" y="9897"/>
                  <a:pt x="8644" y="9873"/>
                  <a:pt x="8656" y="9873"/>
                </a:cubicBezTo>
                <a:close/>
                <a:moveTo>
                  <a:pt x="11323" y="9944"/>
                </a:moveTo>
                <a:cubicBezTo>
                  <a:pt x="11314" y="9954"/>
                  <a:pt x="11312" y="9948"/>
                  <a:pt x="11305" y="9963"/>
                </a:cubicBezTo>
                <a:lnTo>
                  <a:pt x="11305" y="9963"/>
                </a:lnTo>
                <a:cubicBezTo>
                  <a:pt x="11309" y="9963"/>
                  <a:pt x="11314" y="9958"/>
                  <a:pt x="11323" y="9944"/>
                </a:cubicBezTo>
                <a:close/>
                <a:moveTo>
                  <a:pt x="8608" y="10051"/>
                </a:moveTo>
                <a:lnTo>
                  <a:pt x="8608" y="10051"/>
                </a:lnTo>
                <a:cubicBezTo>
                  <a:pt x="8611" y="10063"/>
                  <a:pt x="8614" y="10074"/>
                  <a:pt x="8617" y="10082"/>
                </a:cubicBezTo>
                <a:lnTo>
                  <a:pt x="8617" y="10082"/>
                </a:lnTo>
                <a:cubicBezTo>
                  <a:pt x="8618" y="10084"/>
                  <a:pt x="8619" y="10085"/>
                  <a:pt x="8620" y="10087"/>
                </a:cubicBezTo>
                <a:cubicBezTo>
                  <a:pt x="8620" y="10075"/>
                  <a:pt x="8620" y="10063"/>
                  <a:pt x="8608" y="10051"/>
                </a:cubicBezTo>
                <a:close/>
                <a:moveTo>
                  <a:pt x="8136" y="9778"/>
                </a:moveTo>
                <a:cubicBezTo>
                  <a:pt x="8185" y="9778"/>
                  <a:pt x="8139" y="9940"/>
                  <a:pt x="8174" y="9940"/>
                </a:cubicBezTo>
                <a:cubicBezTo>
                  <a:pt x="8181" y="9940"/>
                  <a:pt x="8190" y="9934"/>
                  <a:pt x="8204" y="9921"/>
                </a:cubicBezTo>
                <a:cubicBezTo>
                  <a:pt x="8222" y="9883"/>
                  <a:pt x="8256" y="9808"/>
                  <a:pt x="8281" y="9808"/>
                </a:cubicBezTo>
                <a:cubicBezTo>
                  <a:pt x="8288" y="9808"/>
                  <a:pt x="8294" y="9813"/>
                  <a:pt x="8299" y="9825"/>
                </a:cubicBezTo>
                <a:lnTo>
                  <a:pt x="8251" y="9921"/>
                </a:lnTo>
                <a:cubicBezTo>
                  <a:pt x="8255" y="9922"/>
                  <a:pt x="8260" y="9923"/>
                  <a:pt x="8263" y="9923"/>
                </a:cubicBezTo>
                <a:cubicBezTo>
                  <a:pt x="8301" y="9923"/>
                  <a:pt x="8317" y="9848"/>
                  <a:pt x="8338" y="9848"/>
                </a:cubicBezTo>
                <a:cubicBezTo>
                  <a:pt x="8344" y="9848"/>
                  <a:pt x="8351" y="9855"/>
                  <a:pt x="8358" y="9873"/>
                </a:cubicBezTo>
                <a:cubicBezTo>
                  <a:pt x="8346" y="9909"/>
                  <a:pt x="8311" y="9897"/>
                  <a:pt x="8311" y="9909"/>
                </a:cubicBezTo>
                <a:cubicBezTo>
                  <a:pt x="8317" y="9929"/>
                  <a:pt x="8322" y="9937"/>
                  <a:pt x="8328" y="9937"/>
                </a:cubicBezTo>
                <a:cubicBezTo>
                  <a:pt x="8345" y="9937"/>
                  <a:pt x="8362" y="9872"/>
                  <a:pt x="8379" y="9872"/>
                </a:cubicBezTo>
                <a:cubicBezTo>
                  <a:pt x="8380" y="9872"/>
                  <a:pt x="8381" y="9872"/>
                  <a:pt x="8382" y="9873"/>
                </a:cubicBezTo>
                <a:lnTo>
                  <a:pt x="8370" y="9956"/>
                </a:lnTo>
                <a:cubicBezTo>
                  <a:pt x="8377" y="9958"/>
                  <a:pt x="8384" y="9958"/>
                  <a:pt x="8391" y="9958"/>
                </a:cubicBezTo>
                <a:cubicBezTo>
                  <a:pt x="8441" y="9958"/>
                  <a:pt x="8503" y="9930"/>
                  <a:pt x="8560" y="9930"/>
                </a:cubicBezTo>
                <a:cubicBezTo>
                  <a:pt x="8568" y="9930"/>
                  <a:pt x="8576" y="9931"/>
                  <a:pt x="8585" y="9932"/>
                </a:cubicBezTo>
                <a:cubicBezTo>
                  <a:pt x="8573" y="9956"/>
                  <a:pt x="8549" y="9980"/>
                  <a:pt x="8561" y="10004"/>
                </a:cubicBezTo>
                <a:cubicBezTo>
                  <a:pt x="8608" y="10004"/>
                  <a:pt x="8668" y="10028"/>
                  <a:pt x="8704" y="10075"/>
                </a:cubicBezTo>
                <a:cubicBezTo>
                  <a:pt x="8685" y="10100"/>
                  <a:pt x="8667" y="10122"/>
                  <a:pt x="8650" y="10122"/>
                </a:cubicBezTo>
                <a:cubicBezTo>
                  <a:pt x="8638" y="10122"/>
                  <a:pt x="8626" y="10111"/>
                  <a:pt x="8617" y="10082"/>
                </a:cubicBezTo>
                <a:lnTo>
                  <a:pt x="8617" y="10082"/>
                </a:lnTo>
                <a:cubicBezTo>
                  <a:pt x="8595" y="10053"/>
                  <a:pt x="8569" y="10046"/>
                  <a:pt x="8541" y="10046"/>
                </a:cubicBezTo>
                <a:cubicBezTo>
                  <a:pt x="8513" y="10046"/>
                  <a:pt x="8483" y="10054"/>
                  <a:pt x="8456" y="10054"/>
                </a:cubicBezTo>
                <a:cubicBezTo>
                  <a:pt x="8420" y="10054"/>
                  <a:pt x="8389" y="10041"/>
                  <a:pt x="8370" y="9980"/>
                </a:cubicBezTo>
                <a:cubicBezTo>
                  <a:pt x="8365" y="9972"/>
                  <a:pt x="8361" y="9969"/>
                  <a:pt x="8356" y="9969"/>
                </a:cubicBezTo>
                <a:cubicBezTo>
                  <a:pt x="8341" y="9969"/>
                  <a:pt x="8329" y="10014"/>
                  <a:pt x="8311" y="10051"/>
                </a:cubicBezTo>
                <a:lnTo>
                  <a:pt x="8323" y="9968"/>
                </a:lnTo>
                <a:lnTo>
                  <a:pt x="8275" y="10051"/>
                </a:lnTo>
                <a:cubicBezTo>
                  <a:pt x="8270" y="10058"/>
                  <a:pt x="8266" y="10060"/>
                  <a:pt x="8263" y="10060"/>
                </a:cubicBezTo>
                <a:cubicBezTo>
                  <a:pt x="8240" y="10060"/>
                  <a:pt x="8249" y="9937"/>
                  <a:pt x="8222" y="9937"/>
                </a:cubicBezTo>
                <a:cubicBezTo>
                  <a:pt x="8215" y="9937"/>
                  <a:pt x="8205" y="9946"/>
                  <a:pt x="8192" y="9968"/>
                </a:cubicBezTo>
                <a:lnTo>
                  <a:pt x="8180" y="10016"/>
                </a:lnTo>
                <a:cubicBezTo>
                  <a:pt x="8178" y="10014"/>
                  <a:pt x="8175" y="10013"/>
                  <a:pt x="8171" y="10013"/>
                </a:cubicBezTo>
                <a:cubicBezTo>
                  <a:pt x="8164" y="10013"/>
                  <a:pt x="8155" y="10016"/>
                  <a:pt x="8148" y="10016"/>
                </a:cubicBezTo>
                <a:cubicBezTo>
                  <a:pt x="8138" y="10016"/>
                  <a:pt x="8132" y="10010"/>
                  <a:pt x="8144" y="9980"/>
                </a:cubicBezTo>
                <a:cubicBezTo>
                  <a:pt x="8134" y="9980"/>
                  <a:pt x="8125" y="10011"/>
                  <a:pt x="8122" y="10011"/>
                </a:cubicBezTo>
                <a:cubicBezTo>
                  <a:pt x="8121" y="10011"/>
                  <a:pt x="8120" y="10009"/>
                  <a:pt x="8120" y="10004"/>
                </a:cubicBezTo>
                <a:lnTo>
                  <a:pt x="8132" y="9956"/>
                </a:lnTo>
                <a:lnTo>
                  <a:pt x="8132" y="9956"/>
                </a:lnTo>
                <a:lnTo>
                  <a:pt x="8073" y="10016"/>
                </a:lnTo>
                <a:cubicBezTo>
                  <a:pt x="8049" y="9992"/>
                  <a:pt x="8096" y="9897"/>
                  <a:pt x="8084" y="9861"/>
                </a:cubicBezTo>
                <a:cubicBezTo>
                  <a:pt x="8084" y="9837"/>
                  <a:pt x="8096" y="9813"/>
                  <a:pt x="8108" y="9790"/>
                </a:cubicBezTo>
                <a:cubicBezTo>
                  <a:pt x="8120" y="9782"/>
                  <a:pt x="8129" y="9778"/>
                  <a:pt x="8136" y="9778"/>
                </a:cubicBezTo>
                <a:close/>
                <a:moveTo>
                  <a:pt x="8823" y="10111"/>
                </a:moveTo>
                <a:lnTo>
                  <a:pt x="8823" y="10111"/>
                </a:lnTo>
                <a:cubicBezTo>
                  <a:pt x="8811" y="10123"/>
                  <a:pt x="8811" y="10135"/>
                  <a:pt x="8799" y="10147"/>
                </a:cubicBezTo>
                <a:cubicBezTo>
                  <a:pt x="8799" y="10147"/>
                  <a:pt x="8799" y="10135"/>
                  <a:pt x="8799" y="10135"/>
                </a:cubicBezTo>
                <a:lnTo>
                  <a:pt x="8823" y="10111"/>
                </a:lnTo>
                <a:close/>
                <a:moveTo>
                  <a:pt x="8870" y="10075"/>
                </a:moveTo>
                <a:lnTo>
                  <a:pt x="8870" y="10075"/>
                </a:lnTo>
                <a:cubicBezTo>
                  <a:pt x="8882" y="10087"/>
                  <a:pt x="8870" y="10111"/>
                  <a:pt x="8858" y="10135"/>
                </a:cubicBezTo>
                <a:lnTo>
                  <a:pt x="8882" y="10135"/>
                </a:lnTo>
                <a:cubicBezTo>
                  <a:pt x="8870" y="10135"/>
                  <a:pt x="8870" y="10135"/>
                  <a:pt x="8870" y="10147"/>
                </a:cubicBezTo>
                <a:cubicBezTo>
                  <a:pt x="8870" y="10147"/>
                  <a:pt x="8858" y="10147"/>
                  <a:pt x="8858" y="10135"/>
                </a:cubicBezTo>
                <a:cubicBezTo>
                  <a:pt x="8858" y="10111"/>
                  <a:pt x="8870" y="10099"/>
                  <a:pt x="8870" y="10087"/>
                </a:cubicBezTo>
                <a:cubicBezTo>
                  <a:pt x="8870" y="10075"/>
                  <a:pt x="8870" y="10075"/>
                  <a:pt x="8870" y="10075"/>
                </a:cubicBezTo>
                <a:close/>
                <a:moveTo>
                  <a:pt x="11835" y="10123"/>
                </a:moveTo>
                <a:cubicBezTo>
                  <a:pt x="11826" y="10123"/>
                  <a:pt x="11824" y="10130"/>
                  <a:pt x="11818" y="10148"/>
                </a:cubicBezTo>
                <a:lnTo>
                  <a:pt x="11818" y="10148"/>
                </a:lnTo>
                <a:lnTo>
                  <a:pt x="11835" y="10123"/>
                </a:lnTo>
                <a:close/>
                <a:moveTo>
                  <a:pt x="12799" y="10135"/>
                </a:moveTo>
                <a:cubicBezTo>
                  <a:pt x="12799" y="10135"/>
                  <a:pt x="12799" y="10147"/>
                  <a:pt x="12799" y="10147"/>
                </a:cubicBezTo>
                <a:cubicBezTo>
                  <a:pt x="12787" y="10159"/>
                  <a:pt x="12776" y="10159"/>
                  <a:pt x="12776" y="10159"/>
                </a:cubicBezTo>
                <a:cubicBezTo>
                  <a:pt x="12776" y="10147"/>
                  <a:pt x="12787" y="10147"/>
                  <a:pt x="12787" y="10147"/>
                </a:cubicBezTo>
                <a:cubicBezTo>
                  <a:pt x="12787" y="10147"/>
                  <a:pt x="12799" y="10135"/>
                  <a:pt x="12799" y="10135"/>
                </a:cubicBezTo>
                <a:close/>
                <a:moveTo>
                  <a:pt x="9156" y="10111"/>
                </a:moveTo>
                <a:cubicBezTo>
                  <a:pt x="9168" y="10111"/>
                  <a:pt x="9180" y="10123"/>
                  <a:pt x="9180" y="10123"/>
                </a:cubicBezTo>
                <a:lnTo>
                  <a:pt x="9168" y="10135"/>
                </a:lnTo>
                <a:cubicBezTo>
                  <a:pt x="9180" y="10135"/>
                  <a:pt x="9192" y="10147"/>
                  <a:pt x="9192" y="10147"/>
                </a:cubicBezTo>
                <a:cubicBezTo>
                  <a:pt x="9177" y="10154"/>
                  <a:pt x="9162" y="10176"/>
                  <a:pt x="9153" y="10176"/>
                </a:cubicBezTo>
                <a:cubicBezTo>
                  <a:pt x="9147" y="10176"/>
                  <a:pt x="9144" y="10169"/>
                  <a:pt x="9144" y="10147"/>
                </a:cubicBezTo>
                <a:cubicBezTo>
                  <a:pt x="9144" y="10135"/>
                  <a:pt x="9144" y="10123"/>
                  <a:pt x="9144" y="10111"/>
                </a:cubicBezTo>
                <a:close/>
                <a:moveTo>
                  <a:pt x="9239" y="10159"/>
                </a:moveTo>
                <a:cubicBezTo>
                  <a:pt x="9230" y="10188"/>
                  <a:pt x="9220" y="10209"/>
                  <a:pt x="9210" y="10209"/>
                </a:cubicBezTo>
                <a:cubicBezTo>
                  <a:pt x="9208" y="10209"/>
                  <a:pt x="9206" y="10208"/>
                  <a:pt x="9204" y="10206"/>
                </a:cubicBezTo>
                <a:cubicBezTo>
                  <a:pt x="9216" y="10182"/>
                  <a:pt x="9216" y="10171"/>
                  <a:pt x="9227" y="10159"/>
                </a:cubicBezTo>
                <a:close/>
                <a:moveTo>
                  <a:pt x="9311" y="10182"/>
                </a:moveTo>
                <a:cubicBezTo>
                  <a:pt x="9323" y="10194"/>
                  <a:pt x="9323" y="10194"/>
                  <a:pt x="9335" y="10194"/>
                </a:cubicBezTo>
                <a:cubicBezTo>
                  <a:pt x="9326" y="10203"/>
                  <a:pt x="9318" y="10211"/>
                  <a:pt x="9314" y="10211"/>
                </a:cubicBezTo>
                <a:cubicBezTo>
                  <a:pt x="9312" y="10211"/>
                  <a:pt x="9311" y="10210"/>
                  <a:pt x="9311" y="10206"/>
                </a:cubicBezTo>
                <a:lnTo>
                  <a:pt x="9311" y="10182"/>
                </a:lnTo>
                <a:close/>
                <a:moveTo>
                  <a:pt x="9358" y="10206"/>
                </a:moveTo>
                <a:cubicBezTo>
                  <a:pt x="9347" y="10206"/>
                  <a:pt x="9347" y="10218"/>
                  <a:pt x="9347" y="10218"/>
                </a:cubicBezTo>
                <a:cubicBezTo>
                  <a:pt x="9347" y="10218"/>
                  <a:pt x="9347" y="10206"/>
                  <a:pt x="9347" y="10206"/>
                </a:cubicBezTo>
                <a:close/>
                <a:moveTo>
                  <a:pt x="9251" y="10171"/>
                </a:moveTo>
                <a:cubicBezTo>
                  <a:pt x="9263" y="10171"/>
                  <a:pt x="9275" y="10182"/>
                  <a:pt x="9299" y="10182"/>
                </a:cubicBezTo>
                <a:cubicBezTo>
                  <a:pt x="9287" y="10194"/>
                  <a:pt x="9287" y="10206"/>
                  <a:pt x="9275" y="10218"/>
                </a:cubicBezTo>
                <a:cubicBezTo>
                  <a:pt x="9272" y="10225"/>
                  <a:pt x="9269" y="10228"/>
                  <a:pt x="9266" y="10228"/>
                </a:cubicBezTo>
                <a:cubicBezTo>
                  <a:pt x="9258" y="10228"/>
                  <a:pt x="9251" y="10205"/>
                  <a:pt x="9251" y="10171"/>
                </a:cubicBezTo>
                <a:close/>
                <a:moveTo>
                  <a:pt x="9049" y="10099"/>
                </a:moveTo>
                <a:lnTo>
                  <a:pt x="9049" y="10111"/>
                </a:lnTo>
                <a:cubicBezTo>
                  <a:pt x="9049" y="10111"/>
                  <a:pt x="9049" y="10111"/>
                  <a:pt x="9049" y="10123"/>
                </a:cubicBezTo>
                <a:lnTo>
                  <a:pt x="9061" y="10111"/>
                </a:lnTo>
                <a:cubicBezTo>
                  <a:pt x="9061" y="10123"/>
                  <a:pt x="9061" y="10123"/>
                  <a:pt x="9073" y="10135"/>
                </a:cubicBezTo>
                <a:cubicBezTo>
                  <a:pt x="9068" y="10140"/>
                  <a:pt x="9065" y="10143"/>
                  <a:pt x="9062" y="10143"/>
                </a:cubicBezTo>
                <a:cubicBezTo>
                  <a:pt x="9059" y="10143"/>
                  <a:pt x="9056" y="10137"/>
                  <a:pt x="9049" y="10123"/>
                </a:cubicBezTo>
                <a:cubicBezTo>
                  <a:pt x="9037" y="10159"/>
                  <a:pt x="9025" y="10206"/>
                  <a:pt x="9013" y="10230"/>
                </a:cubicBezTo>
                <a:cubicBezTo>
                  <a:pt x="9013" y="10171"/>
                  <a:pt x="9013" y="10135"/>
                  <a:pt x="9013" y="10099"/>
                </a:cubicBezTo>
                <a:close/>
                <a:moveTo>
                  <a:pt x="11990" y="10230"/>
                </a:moveTo>
                <a:cubicBezTo>
                  <a:pt x="11992" y="10233"/>
                  <a:pt x="11993" y="10235"/>
                  <a:pt x="11986" y="10239"/>
                </a:cubicBezTo>
                <a:lnTo>
                  <a:pt x="11986" y="10239"/>
                </a:lnTo>
                <a:cubicBezTo>
                  <a:pt x="11990" y="10235"/>
                  <a:pt x="11990" y="10231"/>
                  <a:pt x="11990" y="10230"/>
                </a:cubicBezTo>
                <a:close/>
                <a:moveTo>
                  <a:pt x="11871" y="10254"/>
                </a:moveTo>
                <a:cubicBezTo>
                  <a:pt x="11871" y="10266"/>
                  <a:pt x="11871" y="10266"/>
                  <a:pt x="11871" y="10266"/>
                </a:cubicBezTo>
                <a:lnTo>
                  <a:pt x="11859" y="10266"/>
                </a:lnTo>
                <a:cubicBezTo>
                  <a:pt x="11871" y="10266"/>
                  <a:pt x="11871" y="10254"/>
                  <a:pt x="11871" y="10254"/>
                </a:cubicBezTo>
                <a:close/>
                <a:moveTo>
                  <a:pt x="5882" y="5299"/>
                </a:moveTo>
                <a:cubicBezTo>
                  <a:pt x="5908" y="5299"/>
                  <a:pt x="5871" y="5339"/>
                  <a:pt x="5882" y="5360"/>
                </a:cubicBezTo>
                <a:cubicBezTo>
                  <a:pt x="5906" y="5337"/>
                  <a:pt x="5894" y="5313"/>
                  <a:pt x="5918" y="5301"/>
                </a:cubicBezTo>
                <a:cubicBezTo>
                  <a:pt x="6108" y="5420"/>
                  <a:pt x="6179" y="5670"/>
                  <a:pt x="6299" y="5849"/>
                </a:cubicBezTo>
                <a:cubicBezTo>
                  <a:pt x="6306" y="5860"/>
                  <a:pt x="6316" y="5864"/>
                  <a:pt x="6328" y="5864"/>
                </a:cubicBezTo>
                <a:cubicBezTo>
                  <a:pt x="6371" y="5864"/>
                  <a:pt x="6433" y="5808"/>
                  <a:pt x="6467" y="5808"/>
                </a:cubicBezTo>
                <a:cubicBezTo>
                  <a:pt x="6483" y="5808"/>
                  <a:pt x="6492" y="5821"/>
                  <a:pt x="6489" y="5860"/>
                </a:cubicBezTo>
                <a:lnTo>
                  <a:pt x="6406" y="5908"/>
                </a:lnTo>
                <a:cubicBezTo>
                  <a:pt x="6596" y="5944"/>
                  <a:pt x="6632" y="6146"/>
                  <a:pt x="6811" y="6194"/>
                </a:cubicBezTo>
                <a:cubicBezTo>
                  <a:pt x="6791" y="6194"/>
                  <a:pt x="6780" y="6209"/>
                  <a:pt x="6770" y="6209"/>
                </a:cubicBezTo>
                <a:cubicBezTo>
                  <a:pt x="6768" y="6209"/>
                  <a:pt x="6765" y="6208"/>
                  <a:pt x="6763" y="6206"/>
                </a:cubicBezTo>
                <a:lnTo>
                  <a:pt x="6763" y="6206"/>
                </a:lnTo>
                <a:cubicBezTo>
                  <a:pt x="6748" y="6252"/>
                  <a:pt x="6786" y="6273"/>
                  <a:pt x="6825" y="6273"/>
                </a:cubicBezTo>
                <a:cubicBezTo>
                  <a:pt x="6847" y="6273"/>
                  <a:pt x="6869" y="6266"/>
                  <a:pt x="6882" y="6253"/>
                </a:cubicBezTo>
                <a:lnTo>
                  <a:pt x="6882" y="6253"/>
                </a:lnTo>
                <a:cubicBezTo>
                  <a:pt x="6894" y="6277"/>
                  <a:pt x="6858" y="6301"/>
                  <a:pt x="6846" y="6325"/>
                </a:cubicBezTo>
                <a:cubicBezTo>
                  <a:pt x="6846" y="6372"/>
                  <a:pt x="6965" y="6325"/>
                  <a:pt x="6930" y="6384"/>
                </a:cubicBezTo>
                <a:cubicBezTo>
                  <a:pt x="6930" y="6391"/>
                  <a:pt x="6922" y="6394"/>
                  <a:pt x="6916" y="6395"/>
                </a:cubicBezTo>
                <a:lnTo>
                  <a:pt x="6916" y="6395"/>
                </a:lnTo>
                <a:cubicBezTo>
                  <a:pt x="6936" y="6398"/>
                  <a:pt x="6952" y="6426"/>
                  <a:pt x="6971" y="6426"/>
                </a:cubicBezTo>
                <a:cubicBezTo>
                  <a:pt x="6980" y="6426"/>
                  <a:pt x="6990" y="6418"/>
                  <a:pt x="7001" y="6396"/>
                </a:cubicBezTo>
                <a:cubicBezTo>
                  <a:pt x="7025" y="6468"/>
                  <a:pt x="7108" y="6456"/>
                  <a:pt x="7108" y="6527"/>
                </a:cubicBezTo>
                <a:cubicBezTo>
                  <a:pt x="7119" y="6523"/>
                  <a:pt x="7127" y="6521"/>
                  <a:pt x="7134" y="6521"/>
                </a:cubicBezTo>
                <a:cubicBezTo>
                  <a:pt x="7172" y="6521"/>
                  <a:pt x="7171" y="6573"/>
                  <a:pt x="7199" y="6573"/>
                </a:cubicBezTo>
                <a:cubicBezTo>
                  <a:pt x="7208" y="6573"/>
                  <a:pt x="7221" y="6567"/>
                  <a:pt x="7239" y="6551"/>
                </a:cubicBezTo>
                <a:lnTo>
                  <a:pt x="7239" y="6551"/>
                </a:lnTo>
                <a:cubicBezTo>
                  <a:pt x="7164" y="6626"/>
                  <a:pt x="7233" y="6672"/>
                  <a:pt x="7291" y="6672"/>
                </a:cubicBezTo>
                <a:cubicBezTo>
                  <a:pt x="7298" y="6672"/>
                  <a:pt x="7304" y="6671"/>
                  <a:pt x="7311" y="6670"/>
                </a:cubicBezTo>
                <a:lnTo>
                  <a:pt x="7311" y="6670"/>
                </a:lnTo>
                <a:cubicBezTo>
                  <a:pt x="7287" y="6694"/>
                  <a:pt x="7311" y="6718"/>
                  <a:pt x="7275" y="6742"/>
                </a:cubicBezTo>
                <a:cubicBezTo>
                  <a:pt x="7288" y="6761"/>
                  <a:pt x="7307" y="6773"/>
                  <a:pt x="7328" y="6773"/>
                </a:cubicBezTo>
                <a:cubicBezTo>
                  <a:pt x="7346" y="6773"/>
                  <a:pt x="7365" y="6764"/>
                  <a:pt x="7382" y="6742"/>
                </a:cubicBezTo>
                <a:lnTo>
                  <a:pt x="7382" y="6742"/>
                </a:lnTo>
                <a:cubicBezTo>
                  <a:pt x="7346" y="6896"/>
                  <a:pt x="7573" y="6765"/>
                  <a:pt x="7489" y="6920"/>
                </a:cubicBezTo>
                <a:cubicBezTo>
                  <a:pt x="7620" y="6968"/>
                  <a:pt x="7739" y="7015"/>
                  <a:pt x="7834" y="7075"/>
                </a:cubicBezTo>
                <a:cubicBezTo>
                  <a:pt x="7817" y="7093"/>
                  <a:pt x="7802" y="7099"/>
                  <a:pt x="7789" y="7099"/>
                </a:cubicBezTo>
                <a:cubicBezTo>
                  <a:pt x="7757" y="7099"/>
                  <a:pt x="7737" y="7056"/>
                  <a:pt x="7705" y="7056"/>
                </a:cubicBezTo>
                <a:cubicBezTo>
                  <a:pt x="7691" y="7056"/>
                  <a:pt x="7676" y="7064"/>
                  <a:pt x="7656" y="7087"/>
                </a:cubicBezTo>
                <a:cubicBezTo>
                  <a:pt x="7763" y="7123"/>
                  <a:pt x="7882" y="7099"/>
                  <a:pt x="7942" y="7194"/>
                </a:cubicBezTo>
                <a:cubicBezTo>
                  <a:pt x="7954" y="7218"/>
                  <a:pt x="7894" y="7218"/>
                  <a:pt x="7870" y="7230"/>
                </a:cubicBezTo>
                <a:cubicBezTo>
                  <a:pt x="7988" y="7265"/>
                  <a:pt x="8024" y="7370"/>
                  <a:pt x="8140" y="7384"/>
                </a:cubicBezTo>
                <a:lnTo>
                  <a:pt x="8140" y="7384"/>
                </a:lnTo>
                <a:cubicBezTo>
                  <a:pt x="8184" y="7325"/>
                  <a:pt x="8301" y="7324"/>
                  <a:pt x="8335" y="7301"/>
                </a:cubicBezTo>
                <a:lnTo>
                  <a:pt x="8335" y="7301"/>
                </a:lnTo>
                <a:cubicBezTo>
                  <a:pt x="8204" y="7396"/>
                  <a:pt x="8370" y="7384"/>
                  <a:pt x="8204" y="7504"/>
                </a:cubicBezTo>
                <a:cubicBezTo>
                  <a:pt x="8227" y="7504"/>
                  <a:pt x="8251" y="7492"/>
                  <a:pt x="8275" y="7468"/>
                </a:cubicBezTo>
                <a:lnTo>
                  <a:pt x="8275" y="7468"/>
                </a:lnTo>
                <a:cubicBezTo>
                  <a:pt x="8287" y="7480"/>
                  <a:pt x="8275" y="7504"/>
                  <a:pt x="8227" y="7527"/>
                </a:cubicBezTo>
                <a:cubicBezTo>
                  <a:pt x="8236" y="7529"/>
                  <a:pt x="8243" y="7529"/>
                  <a:pt x="8250" y="7529"/>
                </a:cubicBezTo>
                <a:cubicBezTo>
                  <a:pt x="8287" y="7529"/>
                  <a:pt x="8310" y="7514"/>
                  <a:pt x="8334" y="7514"/>
                </a:cubicBezTo>
                <a:cubicBezTo>
                  <a:pt x="8345" y="7514"/>
                  <a:pt x="8357" y="7517"/>
                  <a:pt x="8370" y="7527"/>
                </a:cubicBezTo>
                <a:cubicBezTo>
                  <a:pt x="8346" y="7551"/>
                  <a:pt x="8335" y="7551"/>
                  <a:pt x="8311" y="7563"/>
                </a:cubicBezTo>
                <a:cubicBezTo>
                  <a:pt x="8340" y="7557"/>
                  <a:pt x="8367" y="7548"/>
                  <a:pt x="8390" y="7548"/>
                </a:cubicBezTo>
                <a:cubicBezTo>
                  <a:pt x="8412" y="7548"/>
                  <a:pt x="8430" y="7557"/>
                  <a:pt x="8442" y="7587"/>
                </a:cubicBezTo>
                <a:cubicBezTo>
                  <a:pt x="8432" y="7587"/>
                  <a:pt x="8430" y="7602"/>
                  <a:pt x="8424" y="7602"/>
                </a:cubicBezTo>
                <a:cubicBezTo>
                  <a:pt x="8423" y="7602"/>
                  <a:pt x="8422" y="7602"/>
                  <a:pt x="8421" y="7601"/>
                </a:cubicBezTo>
                <a:lnTo>
                  <a:pt x="8421" y="7601"/>
                </a:lnTo>
                <a:cubicBezTo>
                  <a:pt x="8493" y="7657"/>
                  <a:pt x="8621" y="7600"/>
                  <a:pt x="8656" y="7694"/>
                </a:cubicBezTo>
                <a:cubicBezTo>
                  <a:pt x="8561" y="7765"/>
                  <a:pt x="8656" y="7754"/>
                  <a:pt x="8596" y="7825"/>
                </a:cubicBezTo>
                <a:lnTo>
                  <a:pt x="8656" y="7837"/>
                </a:lnTo>
                <a:lnTo>
                  <a:pt x="8668" y="7789"/>
                </a:lnTo>
                <a:cubicBezTo>
                  <a:pt x="8704" y="7813"/>
                  <a:pt x="8787" y="7789"/>
                  <a:pt x="8799" y="7837"/>
                </a:cubicBezTo>
                <a:lnTo>
                  <a:pt x="8739" y="7849"/>
                </a:lnTo>
                <a:lnTo>
                  <a:pt x="8823" y="7885"/>
                </a:lnTo>
                <a:lnTo>
                  <a:pt x="8823" y="7885"/>
                </a:lnTo>
                <a:lnTo>
                  <a:pt x="8811" y="7825"/>
                </a:lnTo>
                <a:cubicBezTo>
                  <a:pt x="8856" y="7825"/>
                  <a:pt x="8874" y="7770"/>
                  <a:pt x="8895" y="7770"/>
                </a:cubicBezTo>
                <a:cubicBezTo>
                  <a:pt x="8902" y="7770"/>
                  <a:pt x="8909" y="7775"/>
                  <a:pt x="8918" y="7789"/>
                </a:cubicBezTo>
                <a:cubicBezTo>
                  <a:pt x="8894" y="7789"/>
                  <a:pt x="8942" y="7825"/>
                  <a:pt x="8930" y="7885"/>
                </a:cubicBezTo>
                <a:lnTo>
                  <a:pt x="8930" y="7885"/>
                </a:lnTo>
                <a:cubicBezTo>
                  <a:pt x="8948" y="7879"/>
                  <a:pt x="8966" y="7873"/>
                  <a:pt x="8980" y="7873"/>
                </a:cubicBezTo>
                <a:cubicBezTo>
                  <a:pt x="8995" y="7873"/>
                  <a:pt x="9007" y="7879"/>
                  <a:pt x="9013" y="7896"/>
                </a:cubicBezTo>
                <a:cubicBezTo>
                  <a:pt x="9001" y="7932"/>
                  <a:pt x="8942" y="7980"/>
                  <a:pt x="8930" y="8004"/>
                </a:cubicBezTo>
                <a:cubicBezTo>
                  <a:pt x="8945" y="7994"/>
                  <a:pt x="8958" y="7990"/>
                  <a:pt x="8971" y="7990"/>
                </a:cubicBezTo>
                <a:cubicBezTo>
                  <a:pt x="9005" y="7990"/>
                  <a:pt x="9033" y="8017"/>
                  <a:pt x="9067" y="8017"/>
                </a:cubicBezTo>
                <a:cubicBezTo>
                  <a:pt x="9078" y="8017"/>
                  <a:pt x="9089" y="8015"/>
                  <a:pt x="9100" y="8008"/>
                </a:cubicBezTo>
                <a:lnTo>
                  <a:pt x="9100" y="8008"/>
                </a:lnTo>
                <a:cubicBezTo>
                  <a:pt x="9079" y="8023"/>
                  <a:pt x="9059" y="8053"/>
                  <a:pt x="9049" y="8063"/>
                </a:cubicBezTo>
                <a:lnTo>
                  <a:pt x="9108" y="8016"/>
                </a:lnTo>
                <a:lnTo>
                  <a:pt x="9108" y="8016"/>
                </a:lnTo>
                <a:cubicBezTo>
                  <a:pt x="9108" y="8051"/>
                  <a:pt x="9108" y="8063"/>
                  <a:pt x="9085" y="8087"/>
                </a:cubicBezTo>
                <a:cubicBezTo>
                  <a:pt x="9090" y="8094"/>
                  <a:pt x="9094" y="8096"/>
                  <a:pt x="9099" y="8096"/>
                </a:cubicBezTo>
                <a:cubicBezTo>
                  <a:pt x="9119" y="8096"/>
                  <a:pt x="9135" y="8043"/>
                  <a:pt x="9150" y="8043"/>
                </a:cubicBezTo>
                <a:cubicBezTo>
                  <a:pt x="9156" y="8043"/>
                  <a:pt x="9162" y="8052"/>
                  <a:pt x="9168" y="8075"/>
                </a:cubicBezTo>
                <a:lnTo>
                  <a:pt x="9144" y="8075"/>
                </a:lnTo>
                <a:cubicBezTo>
                  <a:pt x="9180" y="8146"/>
                  <a:pt x="9275" y="8135"/>
                  <a:pt x="9311" y="8206"/>
                </a:cubicBezTo>
                <a:cubicBezTo>
                  <a:pt x="9294" y="8240"/>
                  <a:pt x="9282" y="8248"/>
                  <a:pt x="9271" y="8248"/>
                </a:cubicBezTo>
                <a:cubicBezTo>
                  <a:pt x="9261" y="8248"/>
                  <a:pt x="9252" y="8239"/>
                  <a:pt x="9242" y="8239"/>
                </a:cubicBezTo>
                <a:cubicBezTo>
                  <a:pt x="9234" y="8239"/>
                  <a:pt x="9226" y="8245"/>
                  <a:pt x="9216" y="8266"/>
                </a:cubicBezTo>
                <a:cubicBezTo>
                  <a:pt x="9311" y="8325"/>
                  <a:pt x="9454" y="8301"/>
                  <a:pt x="9525" y="8385"/>
                </a:cubicBezTo>
                <a:lnTo>
                  <a:pt x="9513" y="8361"/>
                </a:lnTo>
                <a:cubicBezTo>
                  <a:pt x="9532" y="8342"/>
                  <a:pt x="9544" y="8334"/>
                  <a:pt x="9552" y="8334"/>
                </a:cubicBezTo>
                <a:cubicBezTo>
                  <a:pt x="9581" y="8334"/>
                  <a:pt x="9545" y="8445"/>
                  <a:pt x="9601" y="8445"/>
                </a:cubicBezTo>
                <a:cubicBezTo>
                  <a:pt x="9603" y="8445"/>
                  <a:pt x="9605" y="8445"/>
                  <a:pt x="9607" y="8444"/>
                </a:cubicBezTo>
                <a:lnTo>
                  <a:pt x="9607" y="8444"/>
                </a:lnTo>
                <a:cubicBezTo>
                  <a:pt x="9596" y="8447"/>
                  <a:pt x="9569" y="8473"/>
                  <a:pt x="9561" y="8480"/>
                </a:cubicBezTo>
                <a:lnTo>
                  <a:pt x="9561" y="8480"/>
                </a:lnTo>
                <a:cubicBezTo>
                  <a:pt x="9561" y="8480"/>
                  <a:pt x="9561" y="8480"/>
                  <a:pt x="9561" y="8480"/>
                </a:cubicBezTo>
                <a:cubicBezTo>
                  <a:pt x="9560" y="8481"/>
                  <a:pt x="9559" y="8482"/>
                  <a:pt x="9559" y="8482"/>
                </a:cubicBezTo>
                <a:cubicBezTo>
                  <a:pt x="9559" y="8482"/>
                  <a:pt x="9560" y="8481"/>
                  <a:pt x="9561" y="8480"/>
                </a:cubicBezTo>
                <a:lnTo>
                  <a:pt x="9561" y="8480"/>
                </a:lnTo>
                <a:cubicBezTo>
                  <a:pt x="9609" y="8539"/>
                  <a:pt x="9692" y="8539"/>
                  <a:pt x="9799" y="8563"/>
                </a:cubicBezTo>
                <a:lnTo>
                  <a:pt x="9775" y="8587"/>
                </a:lnTo>
                <a:cubicBezTo>
                  <a:pt x="9787" y="8635"/>
                  <a:pt x="9847" y="8658"/>
                  <a:pt x="9870" y="8694"/>
                </a:cubicBezTo>
                <a:cubicBezTo>
                  <a:pt x="9906" y="8670"/>
                  <a:pt x="9918" y="8694"/>
                  <a:pt x="9930" y="8647"/>
                </a:cubicBezTo>
                <a:lnTo>
                  <a:pt x="9930" y="8647"/>
                </a:lnTo>
                <a:cubicBezTo>
                  <a:pt x="9918" y="8885"/>
                  <a:pt x="10204" y="8706"/>
                  <a:pt x="10204" y="8908"/>
                </a:cubicBezTo>
                <a:cubicBezTo>
                  <a:pt x="10200" y="8905"/>
                  <a:pt x="10195" y="8904"/>
                  <a:pt x="10189" y="8904"/>
                </a:cubicBezTo>
                <a:cubicBezTo>
                  <a:pt x="10175" y="8904"/>
                  <a:pt x="10160" y="8912"/>
                  <a:pt x="10168" y="8920"/>
                </a:cubicBezTo>
                <a:lnTo>
                  <a:pt x="10263" y="8944"/>
                </a:lnTo>
                <a:cubicBezTo>
                  <a:pt x="10299" y="8897"/>
                  <a:pt x="10275" y="8908"/>
                  <a:pt x="10287" y="8861"/>
                </a:cubicBezTo>
                <a:cubicBezTo>
                  <a:pt x="10302" y="8846"/>
                  <a:pt x="10326" y="8836"/>
                  <a:pt x="10345" y="8836"/>
                </a:cubicBezTo>
                <a:cubicBezTo>
                  <a:pt x="10356" y="8836"/>
                  <a:pt x="10366" y="8840"/>
                  <a:pt x="10370" y="8849"/>
                </a:cubicBezTo>
                <a:cubicBezTo>
                  <a:pt x="10311" y="8849"/>
                  <a:pt x="10323" y="8920"/>
                  <a:pt x="10323" y="8968"/>
                </a:cubicBezTo>
                <a:cubicBezTo>
                  <a:pt x="10323" y="8944"/>
                  <a:pt x="10347" y="8932"/>
                  <a:pt x="10359" y="8920"/>
                </a:cubicBezTo>
                <a:lnTo>
                  <a:pt x="10359" y="8920"/>
                </a:lnTo>
                <a:cubicBezTo>
                  <a:pt x="10353" y="8944"/>
                  <a:pt x="10354" y="8953"/>
                  <a:pt x="10358" y="8953"/>
                </a:cubicBezTo>
                <a:cubicBezTo>
                  <a:pt x="10369" y="8953"/>
                  <a:pt x="10405" y="8894"/>
                  <a:pt x="10426" y="8894"/>
                </a:cubicBezTo>
                <a:cubicBezTo>
                  <a:pt x="10434" y="8894"/>
                  <a:pt x="10440" y="8901"/>
                  <a:pt x="10442" y="8920"/>
                </a:cubicBezTo>
                <a:lnTo>
                  <a:pt x="10430" y="8944"/>
                </a:lnTo>
                <a:cubicBezTo>
                  <a:pt x="10446" y="8944"/>
                  <a:pt x="10472" y="8934"/>
                  <a:pt x="10492" y="8934"/>
                </a:cubicBezTo>
                <a:cubicBezTo>
                  <a:pt x="10501" y="8934"/>
                  <a:pt x="10509" y="8936"/>
                  <a:pt x="10513" y="8944"/>
                </a:cubicBezTo>
                <a:cubicBezTo>
                  <a:pt x="10501" y="8980"/>
                  <a:pt x="10493" y="8983"/>
                  <a:pt x="10482" y="8983"/>
                </a:cubicBezTo>
                <a:cubicBezTo>
                  <a:pt x="10480" y="8983"/>
                  <a:pt x="10478" y="8983"/>
                  <a:pt x="10476" y="8983"/>
                </a:cubicBezTo>
                <a:cubicBezTo>
                  <a:pt x="10467" y="8983"/>
                  <a:pt x="10456" y="8985"/>
                  <a:pt x="10442" y="9004"/>
                </a:cubicBezTo>
                <a:cubicBezTo>
                  <a:pt x="10446" y="9007"/>
                  <a:pt x="10451" y="9008"/>
                  <a:pt x="10457" y="9008"/>
                </a:cubicBezTo>
                <a:cubicBezTo>
                  <a:pt x="10485" y="9008"/>
                  <a:pt x="10529" y="8981"/>
                  <a:pt x="10554" y="8981"/>
                </a:cubicBezTo>
                <a:cubicBezTo>
                  <a:pt x="10568" y="8981"/>
                  <a:pt x="10577" y="8989"/>
                  <a:pt x="10573" y="9016"/>
                </a:cubicBezTo>
                <a:cubicBezTo>
                  <a:pt x="10568" y="9018"/>
                  <a:pt x="10563" y="9019"/>
                  <a:pt x="10558" y="9019"/>
                </a:cubicBezTo>
                <a:cubicBezTo>
                  <a:pt x="10544" y="9019"/>
                  <a:pt x="10530" y="9012"/>
                  <a:pt x="10517" y="9012"/>
                </a:cubicBezTo>
                <a:cubicBezTo>
                  <a:pt x="10512" y="9012"/>
                  <a:pt x="10506" y="9013"/>
                  <a:pt x="10501" y="9016"/>
                </a:cubicBezTo>
                <a:cubicBezTo>
                  <a:pt x="10490" y="9111"/>
                  <a:pt x="10513" y="9087"/>
                  <a:pt x="10525" y="9123"/>
                </a:cubicBezTo>
                <a:lnTo>
                  <a:pt x="10525" y="9111"/>
                </a:lnTo>
                <a:lnTo>
                  <a:pt x="10561" y="9182"/>
                </a:lnTo>
                <a:lnTo>
                  <a:pt x="10561" y="9159"/>
                </a:lnTo>
                <a:cubicBezTo>
                  <a:pt x="10606" y="9117"/>
                  <a:pt x="10634" y="9104"/>
                  <a:pt x="10654" y="9104"/>
                </a:cubicBezTo>
                <a:cubicBezTo>
                  <a:pt x="10686" y="9104"/>
                  <a:pt x="10699" y="9137"/>
                  <a:pt x="10737" y="9137"/>
                </a:cubicBezTo>
                <a:cubicBezTo>
                  <a:pt x="10750" y="9137"/>
                  <a:pt x="10766" y="9133"/>
                  <a:pt x="10787" y="9123"/>
                </a:cubicBezTo>
                <a:lnTo>
                  <a:pt x="10787" y="9123"/>
                </a:lnTo>
                <a:cubicBezTo>
                  <a:pt x="10668" y="9182"/>
                  <a:pt x="10740" y="9170"/>
                  <a:pt x="10692" y="9230"/>
                </a:cubicBezTo>
                <a:cubicBezTo>
                  <a:pt x="10692" y="9266"/>
                  <a:pt x="10704" y="9301"/>
                  <a:pt x="10692" y="9313"/>
                </a:cubicBezTo>
                <a:cubicBezTo>
                  <a:pt x="10701" y="9308"/>
                  <a:pt x="10707" y="9306"/>
                  <a:pt x="10712" y="9306"/>
                </a:cubicBezTo>
                <a:cubicBezTo>
                  <a:pt x="10733" y="9306"/>
                  <a:pt x="10725" y="9344"/>
                  <a:pt x="10748" y="9344"/>
                </a:cubicBezTo>
                <a:cubicBezTo>
                  <a:pt x="10756" y="9344"/>
                  <a:pt x="10768" y="9339"/>
                  <a:pt x="10787" y="9325"/>
                </a:cubicBezTo>
                <a:lnTo>
                  <a:pt x="10787" y="9325"/>
                </a:lnTo>
                <a:cubicBezTo>
                  <a:pt x="10775" y="9349"/>
                  <a:pt x="10823" y="9349"/>
                  <a:pt x="10775" y="9409"/>
                </a:cubicBezTo>
                <a:cubicBezTo>
                  <a:pt x="10823" y="9409"/>
                  <a:pt x="10799" y="9361"/>
                  <a:pt x="10811" y="9337"/>
                </a:cubicBezTo>
                <a:cubicBezTo>
                  <a:pt x="10822" y="9332"/>
                  <a:pt x="10831" y="9330"/>
                  <a:pt x="10840" y="9330"/>
                </a:cubicBezTo>
                <a:cubicBezTo>
                  <a:pt x="10905" y="9330"/>
                  <a:pt x="10909" y="9455"/>
                  <a:pt x="10991" y="9455"/>
                </a:cubicBezTo>
                <a:cubicBezTo>
                  <a:pt x="11004" y="9455"/>
                  <a:pt x="11020" y="9452"/>
                  <a:pt x="11037" y="9444"/>
                </a:cubicBezTo>
                <a:cubicBezTo>
                  <a:pt x="11132" y="9444"/>
                  <a:pt x="11180" y="9373"/>
                  <a:pt x="11275" y="9373"/>
                </a:cubicBezTo>
                <a:cubicBezTo>
                  <a:pt x="11275" y="9420"/>
                  <a:pt x="11204" y="9444"/>
                  <a:pt x="11204" y="9444"/>
                </a:cubicBezTo>
                <a:cubicBezTo>
                  <a:pt x="11216" y="9504"/>
                  <a:pt x="11252" y="9504"/>
                  <a:pt x="11299" y="9504"/>
                </a:cubicBezTo>
                <a:cubicBezTo>
                  <a:pt x="11275" y="9516"/>
                  <a:pt x="11275" y="9540"/>
                  <a:pt x="11275" y="9575"/>
                </a:cubicBezTo>
                <a:cubicBezTo>
                  <a:pt x="11293" y="9575"/>
                  <a:pt x="11318" y="9535"/>
                  <a:pt x="11339" y="9535"/>
                </a:cubicBezTo>
                <a:cubicBezTo>
                  <a:pt x="11346" y="9535"/>
                  <a:pt x="11353" y="9540"/>
                  <a:pt x="11359" y="9551"/>
                </a:cubicBezTo>
                <a:cubicBezTo>
                  <a:pt x="11335" y="9575"/>
                  <a:pt x="11299" y="9611"/>
                  <a:pt x="11275" y="9623"/>
                </a:cubicBezTo>
                <a:cubicBezTo>
                  <a:pt x="11323" y="9623"/>
                  <a:pt x="11371" y="9599"/>
                  <a:pt x="11418" y="9599"/>
                </a:cubicBezTo>
                <a:cubicBezTo>
                  <a:pt x="11406" y="9647"/>
                  <a:pt x="11359" y="9647"/>
                  <a:pt x="11335" y="9659"/>
                </a:cubicBezTo>
                <a:cubicBezTo>
                  <a:pt x="11356" y="9664"/>
                  <a:pt x="11380" y="9669"/>
                  <a:pt x="11404" y="9669"/>
                </a:cubicBezTo>
                <a:cubicBezTo>
                  <a:pt x="11433" y="9669"/>
                  <a:pt x="11463" y="9661"/>
                  <a:pt x="11490" y="9635"/>
                </a:cubicBezTo>
                <a:cubicBezTo>
                  <a:pt x="11502" y="9635"/>
                  <a:pt x="11513" y="9647"/>
                  <a:pt x="11525" y="9647"/>
                </a:cubicBezTo>
                <a:cubicBezTo>
                  <a:pt x="11502" y="9670"/>
                  <a:pt x="11478" y="9706"/>
                  <a:pt x="11466" y="9742"/>
                </a:cubicBezTo>
                <a:cubicBezTo>
                  <a:pt x="11490" y="9730"/>
                  <a:pt x="11502" y="9718"/>
                  <a:pt x="11502" y="9718"/>
                </a:cubicBezTo>
                <a:lnTo>
                  <a:pt x="11549" y="9730"/>
                </a:lnTo>
                <a:lnTo>
                  <a:pt x="11549" y="9730"/>
                </a:lnTo>
                <a:lnTo>
                  <a:pt x="11513" y="9718"/>
                </a:lnTo>
                <a:cubicBezTo>
                  <a:pt x="11525" y="9694"/>
                  <a:pt x="11537" y="9694"/>
                  <a:pt x="11573" y="9659"/>
                </a:cubicBezTo>
                <a:cubicBezTo>
                  <a:pt x="11585" y="9659"/>
                  <a:pt x="11597" y="9670"/>
                  <a:pt x="11609" y="9670"/>
                </a:cubicBezTo>
                <a:cubicBezTo>
                  <a:pt x="11597" y="9682"/>
                  <a:pt x="11597" y="9706"/>
                  <a:pt x="11585" y="9718"/>
                </a:cubicBezTo>
                <a:cubicBezTo>
                  <a:pt x="11589" y="9714"/>
                  <a:pt x="11592" y="9713"/>
                  <a:pt x="11593" y="9713"/>
                </a:cubicBezTo>
                <a:cubicBezTo>
                  <a:pt x="11597" y="9713"/>
                  <a:pt x="11597" y="9718"/>
                  <a:pt x="11597" y="9718"/>
                </a:cubicBezTo>
                <a:cubicBezTo>
                  <a:pt x="11597" y="9718"/>
                  <a:pt x="11585" y="9730"/>
                  <a:pt x="11585" y="9742"/>
                </a:cubicBezTo>
                <a:cubicBezTo>
                  <a:pt x="11597" y="9742"/>
                  <a:pt x="11609" y="9730"/>
                  <a:pt x="11609" y="9718"/>
                </a:cubicBezTo>
                <a:cubicBezTo>
                  <a:pt x="11614" y="9723"/>
                  <a:pt x="11619" y="9726"/>
                  <a:pt x="11624" y="9726"/>
                </a:cubicBezTo>
                <a:cubicBezTo>
                  <a:pt x="11630" y="9726"/>
                  <a:pt x="11637" y="9720"/>
                  <a:pt x="11644" y="9706"/>
                </a:cubicBezTo>
                <a:cubicBezTo>
                  <a:pt x="11644" y="9694"/>
                  <a:pt x="11644" y="9682"/>
                  <a:pt x="11644" y="9670"/>
                </a:cubicBezTo>
                <a:cubicBezTo>
                  <a:pt x="11644" y="9670"/>
                  <a:pt x="11656" y="9659"/>
                  <a:pt x="11656" y="9659"/>
                </a:cubicBezTo>
                <a:lnTo>
                  <a:pt x="11656" y="9659"/>
                </a:lnTo>
                <a:cubicBezTo>
                  <a:pt x="11668" y="9694"/>
                  <a:pt x="11585" y="9801"/>
                  <a:pt x="11597" y="9813"/>
                </a:cubicBezTo>
                <a:cubicBezTo>
                  <a:pt x="11594" y="9829"/>
                  <a:pt x="11601" y="9834"/>
                  <a:pt x="11614" y="9834"/>
                </a:cubicBezTo>
                <a:cubicBezTo>
                  <a:pt x="11637" y="9834"/>
                  <a:pt x="11678" y="9817"/>
                  <a:pt x="11704" y="9817"/>
                </a:cubicBezTo>
                <a:cubicBezTo>
                  <a:pt x="11718" y="9817"/>
                  <a:pt x="11728" y="9822"/>
                  <a:pt x="11728" y="9837"/>
                </a:cubicBezTo>
                <a:cubicBezTo>
                  <a:pt x="11747" y="9818"/>
                  <a:pt x="11797" y="9783"/>
                  <a:pt x="11841" y="9783"/>
                </a:cubicBezTo>
                <a:cubicBezTo>
                  <a:pt x="11852" y="9783"/>
                  <a:pt x="11862" y="9785"/>
                  <a:pt x="11871" y="9790"/>
                </a:cubicBezTo>
                <a:cubicBezTo>
                  <a:pt x="11882" y="9823"/>
                  <a:pt x="11801" y="9886"/>
                  <a:pt x="11761" y="9886"/>
                </a:cubicBezTo>
                <a:cubicBezTo>
                  <a:pt x="11757" y="9886"/>
                  <a:pt x="11754" y="9886"/>
                  <a:pt x="11752" y="9885"/>
                </a:cubicBezTo>
                <a:cubicBezTo>
                  <a:pt x="11740" y="9885"/>
                  <a:pt x="11752" y="9873"/>
                  <a:pt x="11752" y="9873"/>
                </a:cubicBezTo>
                <a:cubicBezTo>
                  <a:pt x="11747" y="9868"/>
                  <a:pt x="11740" y="9865"/>
                  <a:pt x="11732" y="9865"/>
                </a:cubicBezTo>
                <a:cubicBezTo>
                  <a:pt x="11722" y="9865"/>
                  <a:pt x="11711" y="9871"/>
                  <a:pt x="11704" y="9885"/>
                </a:cubicBezTo>
                <a:lnTo>
                  <a:pt x="11728" y="9873"/>
                </a:lnTo>
                <a:lnTo>
                  <a:pt x="11728" y="9873"/>
                </a:lnTo>
                <a:cubicBezTo>
                  <a:pt x="11716" y="9909"/>
                  <a:pt x="11740" y="9956"/>
                  <a:pt x="11692" y="9968"/>
                </a:cubicBezTo>
                <a:cubicBezTo>
                  <a:pt x="11701" y="9970"/>
                  <a:pt x="11707" y="9971"/>
                  <a:pt x="11713" y="9971"/>
                </a:cubicBezTo>
                <a:cubicBezTo>
                  <a:pt x="11740" y="9971"/>
                  <a:pt x="11742" y="9950"/>
                  <a:pt x="11752" y="9921"/>
                </a:cubicBezTo>
                <a:lnTo>
                  <a:pt x="11752" y="9921"/>
                </a:lnTo>
                <a:cubicBezTo>
                  <a:pt x="11740" y="9992"/>
                  <a:pt x="11787" y="9992"/>
                  <a:pt x="11787" y="10040"/>
                </a:cubicBezTo>
                <a:cubicBezTo>
                  <a:pt x="11799" y="10028"/>
                  <a:pt x="11823" y="10004"/>
                  <a:pt x="11835" y="10004"/>
                </a:cubicBezTo>
                <a:cubicBezTo>
                  <a:pt x="11835" y="10034"/>
                  <a:pt x="11843" y="10042"/>
                  <a:pt x="11854" y="10042"/>
                </a:cubicBezTo>
                <a:cubicBezTo>
                  <a:pt x="11869" y="10042"/>
                  <a:pt x="11889" y="10030"/>
                  <a:pt x="11907" y="10030"/>
                </a:cubicBezTo>
                <a:cubicBezTo>
                  <a:pt x="11915" y="10030"/>
                  <a:pt x="11923" y="10033"/>
                  <a:pt x="11930" y="10040"/>
                </a:cubicBezTo>
                <a:cubicBezTo>
                  <a:pt x="11918" y="10087"/>
                  <a:pt x="11835" y="10087"/>
                  <a:pt x="11894" y="10111"/>
                </a:cubicBezTo>
                <a:cubicBezTo>
                  <a:pt x="11894" y="10145"/>
                  <a:pt x="11850" y="10158"/>
                  <a:pt x="11815" y="10159"/>
                </a:cubicBezTo>
                <a:lnTo>
                  <a:pt x="11815" y="10159"/>
                </a:lnTo>
                <a:cubicBezTo>
                  <a:pt x="11816" y="10155"/>
                  <a:pt x="11817" y="10151"/>
                  <a:pt x="11818" y="10148"/>
                </a:cubicBezTo>
                <a:lnTo>
                  <a:pt x="11818" y="10148"/>
                </a:lnTo>
                <a:lnTo>
                  <a:pt x="11811" y="10159"/>
                </a:lnTo>
                <a:cubicBezTo>
                  <a:pt x="11812" y="10159"/>
                  <a:pt x="11814" y="10159"/>
                  <a:pt x="11815" y="10159"/>
                </a:cubicBezTo>
                <a:lnTo>
                  <a:pt x="11815" y="10159"/>
                </a:lnTo>
                <a:cubicBezTo>
                  <a:pt x="11814" y="10162"/>
                  <a:pt x="11813" y="10166"/>
                  <a:pt x="11811" y="10171"/>
                </a:cubicBezTo>
                <a:cubicBezTo>
                  <a:pt x="11847" y="10182"/>
                  <a:pt x="11847" y="10206"/>
                  <a:pt x="11835" y="10242"/>
                </a:cubicBezTo>
                <a:cubicBezTo>
                  <a:pt x="11823" y="10254"/>
                  <a:pt x="11799" y="10242"/>
                  <a:pt x="11775" y="10278"/>
                </a:cubicBezTo>
                <a:cubicBezTo>
                  <a:pt x="11775" y="10278"/>
                  <a:pt x="11787" y="10230"/>
                  <a:pt x="11799" y="10206"/>
                </a:cubicBezTo>
                <a:lnTo>
                  <a:pt x="11799" y="10206"/>
                </a:lnTo>
                <a:cubicBezTo>
                  <a:pt x="11793" y="10213"/>
                  <a:pt x="11786" y="10223"/>
                  <a:pt x="11782" y="10223"/>
                </a:cubicBezTo>
                <a:cubicBezTo>
                  <a:pt x="11778" y="10223"/>
                  <a:pt x="11775" y="10216"/>
                  <a:pt x="11775" y="10194"/>
                </a:cubicBezTo>
                <a:cubicBezTo>
                  <a:pt x="11791" y="10172"/>
                  <a:pt x="11791" y="10163"/>
                  <a:pt x="11793" y="10163"/>
                </a:cubicBezTo>
                <a:cubicBezTo>
                  <a:pt x="11794" y="10163"/>
                  <a:pt x="11795" y="10166"/>
                  <a:pt x="11799" y="10171"/>
                </a:cubicBezTo>
                <a:cubicBezTo>
                  <a:pt x="11792" y="10155"/>
                  <a:pt x="11794" y="10130"/>
                  <a:pt x="11787" y="10130"/>
                </a:cubicBezTo>
                <a:cubicBezTo>
                  <a:pt x="11783" y="10130"/>
                  <a:pt x="11776" y="10138"/>
                  <a:pt x="11764" y="10159"/>
                </a:cubicBezTo>
                <a:cubicBezTo>
                  <a:pt x="11781" y="10114"/>
                  <a:pt x="11786" y="10090"/>
                  <a:pt x="11777" y="10090"/>
                </a:cubicBezTo>
                <a:cubicBezTo>
                  <a:pt x="11774" y="10090"/>
                  <a:pt x="11770" y="10093"/>
                  <a:pt x="11764" y="10099"/>
                </a:cubicBezTo>
                <a:lnTo>
                  <a:pt x="11752" y="10147"/>
                </a:lnTo>
                <a:cubicBezTo>
                  <a:pt x="11740" y="10147"/>
                  <a:pt x="11740" y="10135"/>
                  <a:pt x="11740" y="10135"/>
                </a:cubicBezTo>
                <a:lnTo>
                  <a:pt x="11775" y="10051"/>
                </a:lnTo>
                <a:cubicBezTo>
                  <a:pt x="11778" y="10031"/>
                  <a:pt x="11774" y="10024"/>
                  <a:pt x="11768" y="10024"/>
                </a:cubicBezTo>
                <a:cubicBezTo>
                  <a:pt x="11750" y="10024"/>
                  <a:pt x="11706" y="10082"/>
                  <a:pt x="11689" y="10082"/>
                </a:cubicBezTo>
                <a:cubicBezTo>
                  <a:pt x="11680" y="10082"/>
                  <a:pt x="11679" y="10066"/>
                  <a:pt x="11692" y="10016"/>
                </a:cubicBezTo>
                <a:lnTo>
                  <a:pt x="11692" y="10016"/>
                </a:lnTo>
                <a:cubicBezTo>
                  <a:pt x="11656" y="10063"/>
                  <a:pt x="11692" y="10063"/>
                  <a:pt x="11656" y="10123"/>
                </a:cubicBezTo>
                <a:cubicBezTo>
                  <a:pt x="11644" y="10111"/>
                  <a:pt x="11680" y="9992"/>
                  <a:pt x="11680" y="9980"/>
                </a:cubicBezTo>
                <a:cubicBezTo>
                  <a:pt x="11680" y="9974"/>
                  <a:pt x="11679" y="9971"/>
                  <a:pt x="11677" y="9971"/>
                </a:cubicBezTo>
                <a:cubicBezTo>
                  <a:pt x="11664" y="9971"/>
                  <a:pt x="11620" y="10057"/>
                  <a:pt x="11602" y="10057"/>
                </a:cubicBezTo>
                <a:cubicBezTo>
                  <a:pt x="11600" y="10057"/>
                  <a:pt x="11598" y="10055"/>
                  <a:pt x="11597" y="10051"/>
                </a:cubicBezTo>
                <a:cubicBezTo>
                  <a:pt x="11585" y="10075"/>
                  <a:pt x="11561" y="10159"/>
                  <a:pt x="11525" y="10171"/>
                </a:cubicBezTo>
                <a:cubicBezTo>
                  <a:pt x="11525" y="10159"/>
                  <a:pt x="11573" y="10051"/>
                  <a:pt x="11585" y="10028"/>
                </a:cubicBezTo>
                <a:cubicBezTo>
                  <a:pt x="11597" y="10028"/>
                  <a:pt x="11585" y="10040"/>
                  <a:pt x="11585" y="10051"/>
                </a:cubicBezTo>
                <a:cubicBezTo>
                  <a:pt x="11597" y="10040"/>
                  <a:pt x="11609" y="10028"/>
                  <a:pt x="11609" y="10004"/>
                </a:cubicBezTo>
                <a:lnTo>
                  <a:pt x="11609" y="10004"/>
                </a:lnTo>
                <a:lnTo>
                  <a:pt x="11597" y="10028"/>
                </a:lnTo>
                <a:cubicBezTo>
                  <a:pt x="11609" y="9992"/>
                  <a:pt x="11585" y="9992"/>
                  <a:pt x="11609" y="9944"/>
                </a:cubicBezTo>
                <a:lnTo>
                  <a:pt x="11609" y="9944"/>
                </a:lnTo>
                <a:cubicBezTo>
                  <a:pt x="11585" y="9968"/>
                  <a:pt x="11585" y="9992"/>
                  <a:pt x="11585" y="10004"/>
                </a:cubicBezTo>
                <a:cubicBezTo>
                  <a:pt x="11585" y="9956"/>
                  <a:pt x="11561" y="9992"/>
                  <a:pt x="11549" y="9956"/>
                </a:cubicBezTo>
                <a:cubicBezTo>
                  <a:pt x="11549" y="9968"/>
                  <a:pt x="11537" y="10004"/>
                  <a:pt x="11525" y="10004"/>
                </a:cubicBezTo>
                <a:cubicBezTo>
                  <a:pt x="11523" y="9994"/>
                  <a:pt x="11520" y="9991"/>
                  <a:pt x="11517" y="9991"/>
                </a:cubicBezTo>
                <a:cubicBezTo>
                  <a:pt x="11504" y="9991"/>
                  <a:pt x="11485" y="10051"/>
                  <a:pt x="11466" y="10051"/>
                </a:cubicBezTo>
                <a:cubicBezTo>
                  <a:pt x="11476" y="10013"/>
                  <a:pt x="11501" y="9974"/>
                  <a:pt x="11491" y="9974"/>
                </a:cubicBezTo>
                <a:cubicBezTo>
                  <a:pt x="11488" y="9974"/>
                  <a:pt x="11484" y="9976"/>
                  <a:pt x="11478" y="9980"/>
                </a:cubicBezTo>
                <a:cubicBezTo>
                  <a:pt x="11490" y="9944"/>
                  <a:pt x="11513" y="9909"/>
                  <a:pt x="11525" y="9885"/>
                </a:cubicBezTo>
                <a:lnTo>
                  <a:pt x="11525" y="9885"/>
                </a:lnTo>
                <a:cubicBezTo>
                  <a:pt x="11518" y="9894"/>
                  <a:pt x="11514" y="9898"/>
                  <a:pt x="11510" y="9898"/>
                </a:cubicBezTo>
                <a:cubicBezTo>
                  <a:pt x="11498" y="9898"/>
                  <a:pt x="11511" y="9835"/>
                  <a:pt x="11502" y="9825"/>
                </a:cubicBezTo>
                <a:lnTo>
                  <a:pt x="11525" y="9802"/>
                </a:lnTo>
                <a:lnTo>
                  <a:pt x="11525" y="9802"/>
                </a:lnTo>
                <a:cubicBezTo>
                  <a:pt x="11513" y="9813"/>
                  <a:pt x="11513" y="9813"/>
                  <a:pt x="11502" y="9813"/>
                </a:cubicBezTo>
                <a:lnTo>
                  <a:pt x="11490" y="9873"/>
                </a:lnTo>
                <a:cubicBezTo>
                  <a:pt x="11490" y="9861"/>
                  <a:pt x="11478" y="9849"/>
                  <a:pt x="11490" y="9825"/>
                </a:cubicBezTo>
                <a:lnTo>
                  <a:pt x="11490" y="9825"/>
                </a:lnTo>
                <a:cubicBezTo>
                  <a:pt x="11466" y="9861"/>
                  <a:pt x="11454" y="9932"/>
                  <a:pt x="11418" y="9968"/>
                </a:cubicBezTo>
                <a:cubicBezTo>
                  <a:pt x="11418" y="9962"/>
                  <a:pt x="11416" y="9961"/>
                  <a:pt x="11413" y="9961"/>
                </a:cubicBezTo>
                <a:cubicBezTo>
                  <a:pt x="11410" y="9961"/>
                  <a:pt x="11407" y="9962"/>
                  <a:pt x="11405" y="9962"/>
                </a:cubicBezTo>
                <a:cubicBezTo>
                  <a:pt x="11400" y="9962"/>
                  <a:pt x="11400" y="9956"/>
                  <a:pt x="11418" y="9921"/>
                </a:cubicBezTo>
                <a:cubicBezTo>
                  <a:pt x="11420" y="9925"/>
                  <a:pt x="11421" y="9927"/>
                  <a:pt x="11423" y="9927"/>
                </a:cubicBezTo>
                <a:cubicBezTo>
                  <a:pt x="11432" y="9927"/>
                  <a:pt x="11443" y="9855"/>
                  <a:pt x="11460" y="9840"/>
                </a:cubicBezTo>
                <a:lnTo>
                  <a:pt x="11460" y="9840"/>
                </a:lnTo>
                <a:cubicBezTo>
                  <a:pt x="11461" y="9841"/>
                  <a:pt x="11462" y="9842"/>
                  <a:pt x="11463" y="9842"/>
                </a:cubicBezTo>
                <a:cubicBezTo>
                  <a:pt x="11465" y="9842"/>
                  <a:pt x="11466" y="9841"/>
                  <a:pt x="11466" y="9837"/>
                </a:cubicBezTo>
                <a:cubicBezTo>
                  <a:pt x="11464" y="9837"/>
                  <a:pt x="11462" y="9838"/>
                  <a:pt x="11460" y="9840"/>
                </a:cubicBezTo>
                <a:lnTo>
                  <a:pt x="11460" y="9840"/>
                </a:lnTo>
                <a:cubicBezTo>
                  <a:pt x="11457" y="9837"/>
                  <a:pt x="11454" y="9831"/>
                  <a:pt x="11454" y="9825"/>
                </a:cubicBezTo>
                <a:cubicBezTo>
                  <a:pt x="11454" y="9825"/>
                  <a:pt x="11466" y="9813"/>
                  <a:pt x="11466" y="9813"/>
                </a:cubicBezTo>
                <a:cubicBezTo>
                  <a:pt x="11468" y="9797"/>
                  <a:pt x="11468" y="9790"/>
                  <a:pt x="11465" y="9790"/>
                </a:cubicBezTo>
                <a:cubicBezTo>
                  <a:pt x="11456" y="9790"/>
                  <a:pt x="11417" y="9885"/>
                  <a:pt x="11397" y="9885"/>
                </a:cubicBezTo>
                <a:cubicBezTo>
                  <a:pt x="11396" y="9885"/>
                  <a:pt x="11395" y="9885"/>
                  <a:pt x="11394" y="9885"/>
                </a:cubicBezTo>
                <a:cubicBezTo>
                  <a:pt x="11418" y="9837"/>
                  <a:pt x="11430" y="9801"/>
                  <a:pt x="11418" y="9801"/>
                </a:cubicBezTo>
                <a:cubicBezTo>
                  <a:pt x="11430" y="9813"/>
                  <a:pt x="11394" y="9873"/>
                  <a:pt x="11371" y="9909"/>
                </a:cubicBezTo>
                <a:cubicBezTo>
                  <a:pt x="11371" y="9899"/>
                  <a:pt x="11369" y="9895"/>
                  <a:pt x="11366" y="9895"/>
                </a:cubicBezTo>
                <a:cubicBezTo>
                  <a:pt x="11358" y="9895"/>
                  <a:pt x="11344" y="9921"/>
                  <a:pt x="11335" y="9921"/>
                </a:cubicBezTo>
                <a:lnTo>
                  <a:pt x="11335" y="9932"/>
                </a:lnTo>
                <a:cubicBezTo>
                  <a:pt x="11311" y="9980"/>
                  <a:pt x="11311" y="9968"/>
                  <a:pt x="11299" y="9980"/>
                </a:cubicBezTo>
                <a:cubicBezTo>
                  <a:pt x="11302" y="9973"/>
                  <a:pt x="11304" y="9967"/>
                  <a:pt x="11305" y="9963"/>
                </a:cubicBezTo>
                <a:lnTo>
                  <a:pt x="11305" y="9963"/>
                </a:lnTo>
                <a:cubicBezTo>
                  <a:pt x="11305" y="9963"/>
                  <a:pt x="11305" y="9963"/>
                  <a:pt x="11305" y="9963"/>
                </a:cubicBezTo>
                <a:cubicBezTo>
                  <a:pt x="11292" y="9963"/>
                  <a:pt x="11310" y="9891"/>
                  <a:pt x="11296" y="9891"/>
                </a:cubicBezTo>
                <a:cubicBezTo>
                  <a:pt x="11294" y="9891"/>
                  <a:pt x="11291" y="9893"/>
                  <a:pt x="11287" y="9897"/>
                </a:cubicBezTo>
                <a:cubicBezTo>
                  <a:pt x="11299" y="9873"/>
                  <a:pt x="11323" y="9825"/>
                  <a:pt x="11323" y="9801"/>
                </a:cubicBezTo>
                <a:lnTo>
                  <a:pt x="11323" y="9801"/>
                </a:lnTo>
                <a:cubicBezTo>
                  <a:pt x="11317" y="9810"/>
                  <a:pt x="11313" y="9813"/>
                  <a:pt x="11311" y="9813"/>
                </a:cubicBezTo>
                <a:cubicBezTo>
                  <a:pt x="11302" y="9813"/>
                  <a:pt x="11319" y="9759"/>
                  <a:pt x="11302" y="9759"/>
                </a:cubicBezTo>
                <a:cubicBezTo>
                  <a:pt x="11298" y="9759"/>
                  <a:pt x="11294" y="9761"/>
                  <a:pt x="11287" y="9766"/>
                </a:cubicBezTo>
                <a:cubicBezTo>
                  <a:pt x="11275" y="9825"/>
                  <a:pt x="11275" y="9813"/>
                  <a:pt x="11240" y="9861"/>
                </a:cubicBezTo>
                <a:lnTo>
                  <a:pt x="11287" y="9837"/>
                </a:lnTo>
                <a:lnTo>
                  <a:pt x="11240" y="9909"/>
                </a:lnTo>
                <a:cubicBezTo>
                  <a:pt x="11240" y="9910"/>
                  <a:pt x="11240" y="9911"/>
                  <a:pt x="11242" y="9911"/>
                </a:cubicBezTo>
                <a:cubicBezTo>
                  <a:pt x="11248" y="9911"/>
                  <a:pt x="11267" y="9894"/>
                  <a:pt x="11273" y="9894"/>
                </a:cubicBezTo>
                <a:cubicBezTo>
                  <a:pt x="11275" y="9894"/>
                  <a:pt x="11275" y="9895"/>
                  <a:pt x="11275" y="9897"/>
                </a:cubicBezTo>
                <a:cubicBezTo>
                  <a:pt x="11240" y="9944"/>
                  <a:pt x="11252" y="9921"/>
                  <a:pt x="11228" y="9980"/>
                </a:cubicBezTo>
                <a:cubicBezTo>
                  <a:pt x="11235" y="9953"/>
                  <a:pt x="11234" y="9944"/>
                  <a:pt x="11229" y="9944"/>
                </a:cubicBezTo>
                <a:cubicBezTo>
                  <a:pt x="11221" y="9944"/>
                  <a:pt x="11201" y="9972"/>
                  <a:pt x="11193" y="9972"/>
                </a:cubicBezTo>
                <a:cubicBezTo>
                  <a:pt x="11191" y="9972"/>
                  <a:pt x="11190" y="9968"/>
                  <a:pt x="11192" y="9956"/>
                </a:cubicBezTo>
                <a:lnTo>
                  <a:pt x="11263" y="9813"/>
                </a:lnTo>
                <a:cubicBezTo>
                  <a:pt x="11263" y="9796"/>
                  <a:pt x="11259" y="9790"/>
                  <a:pt x="11253" y="9790"/>
                </a:cubicBezTo>
                <a:cubicBezTo>
                  <a:pt x="11236" y="9790"/>
                  <a:pt x="11206" y="9825"/>
                  <a:pt x="11185" y="9825"/>
                </a:cubicBezTo>
                <a:cubicBezTo>
                  <a:pt x="11178" y="9825"/>
                  <a:pt x="11172" y="9822"/>
                  <a:pt x="11168" y="9813"/>
                </a:cubicBezTo>
                <a:lnTo>
                  <a:pt x="11168" y="9849"/>
                </a:lnTo>
                <a:cubicBezTo>
                  <a:pt x="11160" y="9866"/>
                  <a:pt x="11156" y="9871"/>
                  <a:pt x="11153" y="9871"/>
                </a:cubicBezTo>
                <a:cubicBezTo>
                  <a:pt x="11149" y="9871"/>
                  <a:pt x="11148" y="9859"/>
                  <a:pt x="11140" y="9859"/>
                </a:cubicBezTo>
                <a:cubicBezTo>
                  <a:pt x="11138" y="9859"/>
                  <a:pt x="11135" y="9860"/>
                  <a:pt x="11132" y="9861"/>
                </a:cubicBezTo>
                <a:cubicBezTo>
                  <a:pt x="11156" y="9813"/>
                  <a:pt x="11156" y="9801"/>
                  <a:pt x="11168" y="9766"/>
                </a:cubicBezTo>
                <a:lnTo>
                  <a:pt x="11168" y="9766"/>
                </a:lnTo>
                <a:cubicBezTo>
                  <a:pt x="11144" y="9801"/>
                  <a:pt x="11144" y="9754"/>
                  <a:pt x="11097" y="9849"/>
                </a:cubicBezTo>
                <a:lnTo>
                  <a:pt x="11109" y="9778"/>
                </a:lnTo>
                <a:cubicBezTo>
                  <a:pt x="11107" y="9774"/>
                  <a:pt x="11106" y="9773"/>
                  <a:pt x="11104" y="9773"/>
                </a:cubicBezTo>
                <a:cubicBezTo>
                  <a:pt x="11085" y="9773"/>
                  <a:pt x="11033" y="9887"/>
                  <a:pt x="11017" y="9887"/>
                </a:cubicBezTo>
                <a:cubicBezTo>
                  <a:pt x="11015" y="9887"/>
                  <a:pt x="11014" y="9886"/>
                  <a:pt x="11013" y="9885"/>
                </a:cubicBezTo>
                <a:cubicBezTo>
                  <a:pt x="11049" y="9837"/>
                  <a:pt x="11049" y="9790"/>
                  <a:pt x="11073" y="9766"/>
                </a:cubicBezTo>
                <a:cubicBezTo>
                  <a:pt x="11073" y="9761"/>
                  <a:pt x="11073" y="9758"/>
                  <a:pt x="11071" y="9758"/>
                </a:cubicBezTo>
                <a:cubicBezTo>
                  <a:pt x="11069" y="9758"/>
                  <a:pt x="11063" y="9764"/>
                  <a:pt x="11049" y="9778"/>
                </a:cubicBezTo>
                <a:cubicBezTo>
                  <a:pt x="11051" y="9775"/>
                  <a:pt x="11051" y="9773"/>
                  <a:pt x="11050" y="9773"/>
                </a:cubicBezTo>
                <a:cubicBezTo>
                  <a:pt x="11048" y="9773"/>
                  <a:pt x="11023" y="9805"/>
                  <a:pt x="11015" y="9805"/>
                </a:cubicBezTo>
                <a:cubicBezTo>
                  <a:pt x="11012" y="9805"/>
                  <a:pt x="11011" y="9800"/>
                  <a:pt x="11013" y="9790"/>
                </a:cubicBezTo>
                <a:lnTo>
                  <a:pt x="11013" y="9790"/>
                </a:lnTo>
                <a:cubicBezTo>
                  <a:pt x="11003" y="9811"/>
                  <a:pt x="10992" y="9851"/>
                  <a:pt x="10982" y="9851"/>
                </a:cubicBezTo>
                <a:cubicBezTo>
                  <a:pt x="10980" y="9851"/>
                  <a:pt x="10979" y="9850"/>
                  <a:pt x="10978" y="9849"/>
                </a:cubicBezTo>
                <a:cubicBezTo>
                  <a:pt x="10978" y="9847"/>
                  <a:pt x="10978" y="9844"/>
                  <a:pt x="10979" y="9842"/>
                </a:cubicBezTo>
                <a:lnTo>
                  <a:pt x="10979" y="9842"/>
                </a:lnTo>
                <a:cubicBezTo>
                  <a:pt x="10970" y="9854"/>
                  <a:pt x="10959" y="9866"/>
                  <a:pt x="10942" y="9909"/>
                </a:cubicBezTo>
                <a:cubicBezTo>
                  <a:pt x="10990" y="9754"/>
                  <a:pt x="10882" y="9897"/>
                  <a:pt x="10918" y="9754"/>
                </a:cubicBezTo>
                <a:lnTo>
                  <a:pt x="10918" y="9754"/>
                </a:lnTo>
                <a:cubicBezTo>
                  <a:pt x="10901" y="9762"/>
                  <a:pt x="10879" y="9771"/>
                  <a:pt x="10862" y="9771"/>
                </a:cubicBezTo>
                <a:cubicBezTo>
                  <a:pt x="10856" y="9771"/>
                  <a:pt x="10850" y="9769"/>
                  <a:pt x="10847" y="9766"/>
                </a:cubicBezTo>
                <a:cubicBezTo>
                  <a:pt x="10855" y="9757"/>
                  <a:pt x="10858" y="9749"/>
                  <a:pt x="10858" y="9749"/>
                </a:cubicBezTo>
                <a:cubicBezTo>
                  <a:pt x="10858" y="9749"/>
                  <a:pt x="10858" y="9749"/>
                  <a:pt x="10858" y="9749"/>
                </a:cubicBezTo>
                <a:lnTo>
                  <a:pt x="10858" y="9749"/>
                </a:lnTo>
                <a:cubicBezTo>
                  <a:pt x="10858" y="9744"/>
                  <a:pt x="10857" y="9742"/>
                  <a:pt x="10855" y="9742"/>
                </a:cubicBezTo>
                <a:cubicBezTo>
                  <a:pt x="10843" y="9742"/>
                  <a:pt x="10803" y="9837"/>
                  <a:pt x="10791" y="9837"/>
                </a:cubicBezTo>
                <a:cubicBezTo>
                  <a:pt x="10789" y="9837"/>
                  <a:pt x="10787" y="9833"/>
                  <a:pt x="10787" y="9825"/>
                </a:cubicBezTo>
                <a:cubicBezTo>
                  <a:pt x="10811" y="9742"/>
                  <a:pt x="10811" y="9790"/>
                  <a:pt x="10823" y="9754"/>
                </a:cubicBezTo>
                <a:cubicBezTo>
                  <a:pt x="10844" y="9699"/>
                  <a:pt x="10846" y="9684"/>
                  <a:pt x="10840" y="9684"/>
                </a:cubicBezTo>
                <a:cubicBezTo>
                  <a:pt x="10834" y="9684"/>
                  <a:pt x="10819" y="9702"/>
                  <a:pt x="10811" y="9702"/>
                </a:cubicBezTo>
                <a:cubicBezTo>
                  <a:pt x="10807" y="9702"/>
                  <a:pt x="10805" y="9695"/>
                  <a:pt x="10811" y="9670"/>
                </a:cubicBezTo>
                <a:lnTo>
                  <a:pt x="10811" y="9659"/>
                </a:lnTo>
                <a:cubicBezTo>
                  <a:pt x="10814" y="9645"/>
                  <a:pt x="10813" y="9640"/>
                  <a:pt x="10810" y="9640"/>
                </a:cubicBezTo>
                <a:cubicBezTo>
                  <a:pt x="10800" y="9640"/>
                  <a:pt x="10766" y="9695"/>
                  <a:pt x="10754" y="9695"/>
                </a:cubicBezTo>
                <a:cubicBezTo>
                  <a:pt x="10753" y="9695"/>
                  <a:pt x="10752" y="9695"/>
                  <a:pt x="10751" y="9694"/>
                </a:cubicBezTo>
                <a:cubicBezTo>
                  <a:pt x="10751" y="9694"/>
                  <a:pt x="10751" y="9670"/>
                  <a:pt x="10751" y="9670"/>
                </a:cubicBezTo>
                <a:cubicBezTo>
                  <a:pt x="10719" y="9736"/>
                  <a:pt x="10686" y="9752"/>
                  <a:pt x="10653" y="9763"/>
                </a:cubicBezTo>
                <a:lnTo>
                  <a:pt x="10653" y="9763"/>
                </a:lnTo>
                <a:cubicBezTo>
                  <a:pt x="10646" y="9776"/>
                  <a:pt x="10639" y="9786"/>
                  <a:pt x="10632" y="9790"/>
                </a:cubicBezTo>
                <a:cubicBezTo>
                  <a:pt x="10632" y="9754"/>
                  <a:pt x="10632" y="9718"/>
                  <a:pt x="10656" y="9647"/>
                </a:cubicBezTo>
                <a:lnTo>
                  <a:pt x="10680" y="9659"/>
                </a:lnTo>
                <a:cubicBezTo>
                  <a:pt x="10689" y="9623"/>
                  <a:pt x="10688" y="9612"/>
                  <a:pt x="10683" y="9612"/>
                </a:cubicBezTo>
                <a:cubicBezTo>
                  <a:pt x="10676" y="9612"/>
                  <a:pt x="10660" y="9636"/>
                  <a:pt x="10657" y="9636"/>
                </a:cubicBezTo>
                <a:cubicBezTo>
                  <a:pt x="10656" y="9636"/>
                  <a:pt x="10656" y="9636"/>
                  <a:pt x="10656" y="9635"/>
                </a:cubicBezTo>
                <a:lnTo>
                  <a:pt x="10668" y="9587"/>
                </a:lnTo>
                <a:lnTo>
                  <a:pt x="10668" y="9587"/>
                </a:lnTo>
                <a:cubicBezTo>
                  <a:pt x="10647" y="9598"/>
                  <a:pt x="10616" y="9674"/>
                  <a:pt x="10593" y="9674"/>
                </a:cubicBezTo>
                <a:cubicBezTo>
                  <a:pt x="10590" y="9674"/>
                  <a:pt x="10587" y="9673"/>
                  <a:pt x="10585" y="9670"/>
                </a:cubicBezTo>
                <a:lnTo>
                  <a:pt x="10573" y="9706"/>
                </a:lnTo>
                <a:cubicBezTo>
                  <a:pt x="10562" y="9726"/>
                  <a:pt x="10556" y="9733"/>
                  <a:pt x="10554" y="9733"/>
                </a:cubicBezTo>
                <a:cubicBezTo>
                  <a:pt x="10549" y="9733"/>
                  <a:pt x="10563" y="9691"/>
                  <a:pt x="10554" y="9691"/>
                </a:cubicBezTo>
                <a:cubicBezTo>
                  <a:pt x="10551" y="9691"/>
                  <a:pt x="10546" y="9695"/>
                  <a:pt x="10537" y="9706"/>
                </a:cubicBezTo>
                <a:lnTo>
                  <a:pt x="10573" y="9611"/>
                </a:lnTo>
                <a:lnTo>
                  <a:pt x="10573" y="9611"/>
                </a:lnTo>
                <a:cubicBezTo>
                  <a:pt x="10549" y="9635"/>
                  <a:pt x="10501" y="9694"/>
                  <a:pt x="10478" y="9706"/>
                </a:cubicBezTo>
                <a:cubicBezTo>
                  <a:pt x="10513" y="9635"/>
                  <a:pt x="10549" y="9611"/>
                  <a:pt x="10573" y="9563"/>
                </a:cubicBezTo>
                <a:lnTo>
                  <a:pt x="10573" y="9563"/>
                </a:lnTo>
                <a:cubicBezTo>
                  <a:pt x="10573" y="9563"/>
                  <a:pt x="10556" y="9563"/>
                  <a:pt x="10537" y="9592"/>
                </a:cubicBezTo>
                <a:lnTo>
                  <a:pt x="10537" y="9592"/>
                </a:lnTo>
                <a:cubicBezTo>
                  <a:pt x="10536" y="9590"/>
                  <a:pt x="10535" y="9589"/>
                  <a:pt x="10534" y="9589"/>
                </a:cubicBezTo>
                <a:cubicBezTo>
                  <a:pt x="10531" y="9589"/>
                  <a:pt x="10525" y="9603"/>
                  <a:pt x="10525" y="9611"/>
                </a:cubicBezTo>
                <a:cubicBezTo>
                  <a:pt x="10529" y="9603"/>
                  <a:pt x="10533" y="9597"/>
                  <a:pt x="10537" y="9592"/>
                </a:cubicBezTo>
                <a:lnTo>
                  <a:pt x="10537" y="9592"/>
                </a:lnTo>
                <a:cubicBezTo>
                  <a:pt x="10537" y="9593"/>
                  <a:pt x="10537" y="9596"/>
                  <a:pt x="10537" y="9599"/>
                </a:cubicBezTo>
                <a:cubicBezTo>
                  <a:pt x="10507" y="9659"/>
                  <a:pt x="10477" y="9685"/>
                  <a:pt x="10461" y="9685"/>
                </a:cubicBezTo>
                <a:cubicBezTo>
                  <a:pt x="10458" y="9685"/>
                  <a:pt x="10456" y="9684"/>
                  <a:pt x="10454" y="9682"/>
                </a:cubicBezTo>
                <a:cubicBezTo>
                  <a:pt x="10525" y="9504"/>
                  <a:pt x="10418" y="9623"/>
                  <a:pt x="10466" y="9468"/>
                </a:cubicBezTo>
                <a:lnTo>
                  <a:pt x="10466" y="9468"/>
                </a:lnTo>
                <a:cubicBezTo>
                  <a:pt x="10453" y="9481"/>
                  <a:pt x="10443" y="9486"/>
                  <a:pt x="10434" y="9486"/>
                </a:cubicBezTo>
                <a:cubicBezTo>
                  <a:pt x="10404" y="9486"/>
                  <a:pt x="10396" y="9420"/>
                  <a:pt x="10359" y="9420"/>
                </a:cubicBezTo>
                <a:cubicBezTo>
                  <a:pt x="10341" y="9492"/>
                  <a:pt x="10338" y="9492"/>
                  <a:pt x="10333" y="9492"/>
                </a:cubicBezTo>
                <a:cubicBezTo>
                  <a:pt x="10329" y="9492"/>
                  <a:pt x="10323" y="9492"/>
                  <a:pt x="10299" y="9563"/>
                </a:cubicBezTo>
                <a:cubicBezTo>
                  <a:pt x="10293" y="9569"/>
                  <a:pt x="10290" y="9572"/>
                  <a:pt x="10289" y="9572"/>
                </a:cubicBezTo>
                <a:cubicBezTo>
                  <a:pt x="10287" y="9572"/>
                  <a:pt x="10287" y="9569"/>
                  <a:pt x="10287" y="9563"/>
                </a:cubicBezTo>
                <a:lnTo>
                  <a:pt x="10287" y="9468"/>
                </a:lnTo>
                <a:cubicBezTo>
                  <a:pt x="10299" y="9420"/>
                  <a:pt x="10311" y="9432"/>
                  <a:pt x="10323" y="9397"/>
                </a:cubicBezTo>
                <a:cubicBezTo>
                  <a:pt x="10311" y="9385"/>
                  <a:pt x="10335" y="9337"/>
                  <a:pt x="10335" y="9289"/>
                </a:cubicBezTo>
                <a:lnTo>
                  <a:pt x="10335" y="9289"/>
                </a:lnTo>
                <a:cubicBezTo>
                  <a:pt x="10326" y="9324"/>
                  <a:pt x="10311" y="9346"/>
                  <a:pt x="10303" y="9346"/>
                </a:cubicBezTo>
                <a:cubicBezTo>
                  <a:pt x="10301" y="9346"/>
                  <a:pt x="10299" y="9343"/>
                  <a:pt x="10299" y="9337"/>
                </a:cubicBezTo>
                <a:lnTo>
                  <a:pt x="10287" y="9409"/>
                </a:lnTo>
                <a:cubicBezTo>
                  <a:pt x="10278" y="9420"/>
                  <a:pt x="10272" y="9424"/>
                  <a:pt x="10269" y="9424"/>
                </a:cubicBezTo>
                <a:cubicBezTo>
                  <a:pt x="10253" y="9424"/>
                  <a:pt x="10285" y="9334"/>
                  <a:pt x="10270" y="9334"/>
                </a:cubicBezTo>
                <a:cubicBezTo>
                  <a:pt x="10266" y="9334"/>
                  <a:pt x="10261" y="9338"/>
                  <a:pt x="10251" y="9349"/>
                </a:cubicBezTo>
                <a:lnTo>
                  <a:pt x="10275" y="9301"/>
                </a:lnTo>
                <a:lnTo>
                  <a:pt x="10275" y="9301"/>
                </a:lnTo>
                <a:cubicBezTo>
                  <a:pt x="10251" y="9325"/>
                  <a:pt x="10228" y="9289"/>
                  <a:pt x="10168" y="9397"/>
                </a:cubicBezTo>
                <a:cubicBezTo>
                  <a:pt x="10168" y="9385"/>
                  <a:pt x="10180" y="9337"/>
                  <a:pt x="10192" y="9337"/>
                </a:cubicBezTo>
                <a:cubicBezTo>
                  <a:pt x="10187" y="9332"/>
                  <a:pt x="10182" y="9331"/>
                  <a:pt x="10176" y="9331"/>
                </a:cubicBezTo>
                <a:cubicBezTo>
                  <a:pt x="10150" y="9331"/>
                  <a:pt x="10116" y="9363"/>
                  <a:pt x="10097" y="9373"/>
                </a:cubicBezTo>
                <a:lnTo>
                  <a:pt x="10073" y="9373"/>
                </a:lnTo>
                <a:cubicBezTo>
                  <a:pt x="10073" y="9361"/>
                  <a:pt x="10073" y="9361"/>
                  <a:pt x="10073" y="9349"/>
                </a:cubicBezTo>
                <a:lnTo>
                  <a:pt x="10085" y="9313"/>
                </a:lnTo>
                <a:lnTo>
                  <a:pt x="10085" y="9313"/>
                </a:lnTo>
                <a:cubicBezTo>
                  <a:pt x="10074" y="9324"/>
                  <a:pt x="10064" y="9351"/>
                  <a:pt x="10054" y="9351"/>
                </a:cubicBezTo>
                <a:cubicBezTo>
                  <a:pt x="10052" y="9351"/>
                  <a:pt x="10051" y="9351"/>
                  <a:pt x="10049" y="9349"/>
                </a:cubicBezTo>
                <a:cubicBezTo>
                  <a:pt x="10061" y="9337"/>
                  <a:pt x="10061" y="9337"/>
                  <a:pt x="10061" y="9325"/>
                </a:cubicBezTo>
                <a:cubicBezTo>
                  <a:pt x="10061" y="9313"/>
                  <a:pt x="10073" y="9301"/>
                  <a:pt x="10061" y="9301"/>
                </a:cubicBezTo>
                <a:cubicBezTo>
                  <a:pt x="10061" y="9301"/>
                  <a:pt x="10061" y="9313"/>
                  <a:pt x="10061" y="9313"/>
                </a:cubicBezTo>
                <a:cubicBezTo>
                  <a:pt x="10061" y="9301"/>
                  <a:pt x="10049" y="9301"/>
                  <a:pt x="10049" y="9289"/>
                </a:cubicBezTo>
                <a:lnTo>
                  <a:pt x="10037" y="9289"/>
                </a:lnTo>
                <a:cubicBezTo>
                  <a:pt x="10025" y="9278"/>
                  <a:pt x="10025" y="9278"/>
                  <a:pt x="10013" y="9278"/>
                </a:cubicBezTo>
                <a:lnTo>
                  <a:pt x="10013" y="9289"/>
                </a:lnTo>
                <a:cubicBezTo>
                  <a:pt x="10001" y="9301"/>
                  <a:pt x="10001" y="9313"/>
                  <a:pt x="9989" y="9325"/>
                </a:cubicBezTo>
                <a:cubicBezTo>
                  <a:pt x="9978" y="9313"/>
                  <a:pt x="9966" y="9301"/>
                  <a:pt x="9954" y="9278"/>
                </a:cubicBezTo>
                <a:lnTo>
                  <a:pt x="10013" y="9218"/>
                </a:lnTo>
                <a:cubicBezTo>
                  <a:pt x="9989" y="9063"/>
                  <a:pt x="9728" y="9218"/>
                  <a:pt x="9763" y="9028"/>
                </a:cubicBezTo>
                <a:lnTo>
                  <a:pt x="9763" y="9028"/>
                </a:lnTo>
                <a:cubicBezTo>
                  <a:pt x="9704" y="9051"/>
                  <a:pt x="9787" y="9099"/>
                  <a:pt x="9728" y="9135"/>
                </a:cubicBezTo>
                <a:cubicBezTo>
                  <a:pt x="9692" y="9099"/>
                  <a:pt x="9716" y="8956"/>
                  <a:pt x="9704" y="8944"/>
                </a:cubicBezTo>
                <a:cubicBezTo>
                  <a:pt x="9698" y="8924"/>
                  <a:pt x="9687" y="8917"/>
                  <a:pt x="9674" y="8917"/>
                </a:cubicBezTo>
                <a:cubicBezTo>
                  <a:pt x="9645" y="8917"/>
                  <a:pt x="9603" y="8948"/>
                  <a:pt x="9568" y="8948"/>
                </a:cubicBezTo>
                <a:cubicBezTo>
                  <a:pt x="9552" y="8948"/>
                  <a:pt x="9537" y="8941"/>
                  <a:pt x="9525" y="8920"/>
                </a:cubicBezTo>
                <a:cubicBezTo>
                  <a:pt x="9515" y="8951"/>
                  <a:pt x="9487" y="9009"/>
                  <a:pt x="9434" y="9009"/>
                </a:cubicBezTo>
                <a:cubicBezTo>
                  <a:pt x="9425" y="9009"/>
                  <a:pt x="9416" y="9007"/>
                  <a:pt x="9406" y="9004"/>
                </a:cubicBezTo>
                <a:cubicBezTo>
                  <a:pt x="9370" y="8956"/>
                  <a:pt x="9430" y="8861"/>
                  <a:pt x="9478" y="8861"/>
                </a:cubicBezTo>
                <a:cubicBezTo>
                  <a:pt x="9489" y="8873"/>
                  <a:pt x="9489" y="8885"/>
                  <a:pt x="9478" y="8897"/>
                </a:cubicBezTo>
                <a:cubicBezTo>
                  <a:pt x="9501" y="8897"/>
                  <a:pt x="9525" y="8897"/>
                  <a:pt x="9537" y="8861"/>
                </a:cubicBezTo>
                <a:lnTo>
                  <a:pt x="9537" y="8861"/>
                </a:lnTo>
                <a:lnTo>
                  <a:pt x="9513" y="8873"/>
                </a:lnTo>
                <a:cubicBezTo>
                  <a:pt x="9513" y="8837"/>
                  <a:pt x="9442" y="8789"/>
                  <a:pt x="9489" y="8766"/>
                </a:cubicBezTo>
                <a:cubicBezTo>
                  <a:pt x="9483" y="8764"/>
                  <a:pt x="9478" y="8763"/>
                  <a:pt x="9473" y="8763"/>
                </a:cubicBezTo>
                <a:cubicBezTo>
                  <a:pt x="9451" y="8763"/>
                  <a:pt x="9446" y="8780"/>
                  <a:pt x="9453" y="8801"/>
                </a:cubicBezTo>
                <a:lnTo>
                  <a:pt x="9453" y="8801"/>
                </a:lnTo>
                <a:cubicBezTo>
                  <a:pt x="9417" y="8741"/>
                  <a:pt x="9366" y="8734"/>
                  <a:pt x="9335" y="8670"/>
                </a:cubicBezTo>
                <a:cubicBezTo>
                  <a:pt x="9335" y="8691"/>
                  <a:pt x="9326" y="8720"/>
                  <a:pt x="9316" y="8720"/>
                </a:cubicBezTo>
                <a:cubicBezTo>
                  <a:pt x="9314" y="8720"/>
                  <a:pt x="9312" y="8720"/>
                  <a:pt x="9311" y="8718"/>
                </a:cubicBezTo>
                <a:cubicBezTo>
                  <a:pt x="9290" y="8690"/>
                  <a:pt x="9276" y="8680"/>
                  <a:pt x="9263" y="8680"/>
                </a:cubicBezTo>
                <a:cubicBezTo>
                  <a:pt x="9240" y="8680"/>
                  <a:pt x="9223" y="8707"/>
                  <a:pt x="9192" y="8707"/>
                </a:cubicBezTo>
                <a:cubicBezTo>
                  <a:pt x="9188" y="8707"/>
                  <a:pt x="9184" y="8707"/>
                  <a:pt x="9180" y="8706"/>
                </a:cubicBezTo>
                <a:cubicBezTo>
                  <a:pt x="9180" y="8694"/>
                  <a:pt x="9180" y="8682"/>
                  <a:pt x="9180" y="8682"/>
                </a:cubicBezTo>
                <a:lnTo>
                  <a:pt x="9216" y="8682"/>
                </a:lnTo>
                <a:cubicBezTo>
                  <a:pt x="9192" y="8682"/>
                  <a:pt x="9180" y="8682"/>
                  <a:pt x="9180" y="8670"/>
                </a:cubicBezTo>
                <a:cubicBezTo>
                  <a:pt x="9192" y="8635"/>
                  <a:pt x="9239" y="8623"/>
                  <a:pt x="9168" y="8599"/>
                </a:cubicBezTo>
                <a:cubicBezTo>
                  <a:pt x="9156" y="8551"/>
                  <a:pt x="9216" y="8539"/>
                  <a:pt x="9239" y="8527"/>
                </a:cubicBezTo>
                <a:cubicBezTo>
                  <a:pt x="9156" y="8527"/>
                  <a:pt x="9168" y="8420"/>
                  <a:pt x="9144" y="8385"/>
                </a:cubicBezTo>
                <a:lnTo>
                  <a:pt x="9192" y="8385"/>
                </a:lnTo>
                <a:cubicBezTo>
                  <a:pt x="9168" y="8385"/>
                  <a:pt x="9156" y="8373"/>
                  <a:pt x="9144" y="8361"/>
                </a:cubicBezTo>
                <a:lnTo>
                  <a:pt x="9120" y="8420"/>
                </a:lnTo>
                <a:cubicBezTo>
                  <a:pt x="9108" y="8397"/>
                  <a:pt x="9097" y="8385"/>
                  <a:pt x="9108" y="8361"/>
                </a:cubicBezTo>
                <a:lnTo>
                  <a:pt x="9108" y="8361"/>
                </a:lnTo>
                <a:cubicBezTo>
                  <a:pt x="9073" y="8385"/>
                  <a:pt x="9061" y="8456"/>
                  <a:pt x="8989" y="8468"/>
                </a:cubicBezTo>
                <a:cubicBezTo>
                  <a:pt x="8989" y="8432"/>
                  <a:pt x="8894" y="8444"/>
                  <a:pt x="8942" y="8373"/>
                </a:cubicBezTo>
                <a:lnTo>
                  <a:pt x="8942" y="8373"/>
                </a:lnTo>
                <a:cubicBezTo>
                  <a:pt x="8954" y="8387"/>
                  <a:pt x="8963" y="8393"/>
                  <a:pt x="8971" y="8393"/>
                </a:cubicBezTo>
                <a:cubicBezTo>
                  <a:pt x="8995" y="8393"/>
                  <a:pt x="9002" y="8334"/>
                  <a:pt x="9037" y="8331"/>
                </a:cubicBezTo>
                <a:lnTo>
                  <a:pt x="9037" y="8331"/>
                </a:lnTo>
                <a:cubicBezTo>
                  <a:pt x="9027" y="8326"/>
                  <a:pt x="9020" y="8316"/>
                  <a:pt x="9013" y="8301"/>
                </a:cubicBezTo>
                <a:cubicBezTo>
                  <a:pt x="9025" y="8301"/>
                  <a:pt x="9037" y="8289"/>
                  <a:pt x="9037" y="8289"/>
                </a:cubicBezTo>
                <a:cubicBezTo>
                  <a:pt x="9034" y="8260"/>
                  <a:pt x="9026" y="8250"/>
                  <a:pt x="9015" y="8250"/>
                </a:cubicBezTo>
                <a:cubicBezTo>
                  <a:pt x="8993" y="8250"/>
                  <a:pt x="8957" y="8292"/>
                  <a:pt x="8919" y="8292"/>
                </a:cubicBezTo>
                <a:cubicBezTo>
                  <a:pt x="8907" y="8292"/>
                  <a:pt x="8894" y="8288"/>
                  <a:pt x="8882" y="8277"/>
                </a:cubicBezTo>
                <a:cubicBezTo>
                  <a:pt x="8918" y="8254"/>
                  <a:pt x="8930" y="8194"/>
                  <a:pt x="8906" y="8194"/>
                </a:cubicBezTo>
                <a:cubicBezTo>
                  <a:pt x="8930" y="8218"/>
                  <a:pt x="8870" y="8266"/>
                  <a:pt x="8823" y="8277"/>
                </a:cubicBezTo>
                <a:cubicBezTo>
                  <a:pt x="8811" y="8242"/>
                  <a:pt x="8796" y="8236"/>
                  <a:pt x="8781" y="8236"/>
                </a:cubicBezTo>
                <a:cubicBezTo>
                  <a:pt x="8774" y="8236"/>
                  <a:pt x="8766" y="8237"/>
                  <a:pt x="8759" y="8237"/>
                </a:cubicBezTo>
                <a:cubicBezTo>
                  <a:pt x="8752" y="8237"/>
                  <a:pt x="8745" y="8236"/>
                  <a:pt x="8739" y="8230"/>
                </a:cubicBezTo>
                <a:lnTo>
                  <a:pt x="8739" y="8230"/>
                </a:lnTo>
                <a:lnTo>
                  <a:pt x="8751" y="8266"/>
                </a:lnTo>
                <a:cubicBezTo>
                  <a:pt x="8740" y="8273"/>
                  <a:pt x="8730" y="8276"/>
                  <a:pt x="8721" y="8276"/>
                </a:cubicBezTo>
                <a:cubicBezTo>
                  <a:pt x="8700" y="8276"/>
                  <a:pt x="8681" y="8262"/>
                  <a:pt x="8656" y="8254"/>
                </a:cubicBezTo>
                <a:cubicBezTo>
                  <a:pt x="8661" y="8249"/>
                  <a:pt x="8666" y="8246"/>
                  <a:pt x="8671" y="8245"/>
                </a:cubicBezTo>
                <a:lnTo>
                  <a:pt x="8671" y="8245"/>
                </a:lnTo>
                <a:cubicBezTo>
                  <a:pt x="8626" y="8231"/>
                  <a:pt x="8667" y="8111"/>
                  <a:pt x="8596" y="8111"/>
                </a:cubicBezTo>
                <a:cubicBezTo>
                  <a:pt x="8596" y="8075"/>
                  <a:pt x="8656" y="8039"/>
                  <a:pt x="8644" y="8016"/>
                </a:cubicBezTo>
                <a:cubicBezTo>
                  <a:pt x="8561" y="8016"/>
                  <a:pt x="8632" y="7920"/>
                  <a:pt x="8549" y="7908"/>
                </a:cubicBezTo>
                <a:cubicBezTo>
                  <a:pt x="8525" y="7968"/>
                  <a:pt x="8537" y="7956"/>
                  <a:pt x="8454" y="7968"/>
                </a:cubicBezTo>
                <a:lnTo>
                  <a:pt x="8573" y="8016"/>
                </a:lnTo>
                <a:lnTo>
                  <a:pt x="8454" y="8027"/>
                </a:lnTo>
                <a:cubicBezTo>
                  <a:pt x="8477" y="8051"/>
                  <a:pt x="8537" y="8051"/>
                  <a:pt x="8549" y="8075"/>
                </a:cubicBezTo>
                <a:cubicBezTo>
                  <a:pt x="8489" y="8087"/>
                  <a:pt x="8501" y="8075"/>
                  <a:pt x="8477" y="8135"/>
                </a:cubicBezTo>
                <a:cubicBezTo>
                  <a:pt x="8501" y="8027"/>
                  <a:pt x="8370" y="8111"/>
                  <a:pt x="8370" y="8027"/>
                </a:cubicBezTo>
                <a:lnTo>
                  <a:pt x="8477" y="7908"/>
                </a:lnTo>
                <a:cubicBezTo>
                  <a:pt x="8454" y="7801"/>
                  <a:pt x="8311" y="7873"/>
                  <a:pt x="8251" y="7765"/>
                </a:cubicBezTo>
                <a:lnTo>
                  <a:pt x="8251" y="7813"/>
                </a:lnTo>
                <a:cubicBezTo>
                  <a:pt x="8243" y="7819"/>
                  <a:pt x="8236" y="7822"/>
                  <a:pt x="8230" y="7822"/>
                </a:cubicBezTo>
                <a:cubicBezTo>
                  <a:pt x="8202" y="7822"/>
                  <a:pt x="8195" y="7765"/>
                  <a:pt x="8156" y="7765"/>
                </a:cubicBezTo>
                <a:cubicBezTo>
                  <a:pt x="8192" y="7730"/>
                  <a:pt x="8192" y="7706"/>
                  <a:pt x="8204" y="7670"/>
                </a:cubicBezTo>
                <a:lnTo>
                  <a:pt x="8204" y="7670"/>
                </a:lnTo>
                <a:cubicBezTo>
                  <a:pt x="8200" y="7673"/>
                  <a:pt x="8197" y="7675"/>
                  <a:pt x="8193" y="7675"/>
                </a:cubicBezTo>
                <a:cubicBezTo>
                  <a:pt x="8178" y="7675"/>
                  <a:pt x="8158" y="7653"/>
                  <a:pt x="8126" y="7653"/>
                </a:cubicBezTo>
                <a:cubicBezTo>
                  <a:pt x="8108" y="7653"/>
                  <a:pt x="8087" y="7660"/>
                  <a:pt x="8061" y="7682"/>
                </a:cubicBezTo>
                <a:lnTo>
                  <a:pt x="8073" y="7599"/>
                </a:lnTo>
                <a:cubicBezTo>
                  <a:pt x="8060" y="7577"/>
                  <a:pt x="8042" y="7570"/>
                  <a:pt x="8021" y="7570"/>
                </a:cubicBezTo>
                <a:cubicBezTo>
                  <a:pt x="7981" y="7570"/>
                  <a:pt x="7930" y="7597"/>
                  <a:pt x="7891" y="7597"/>
                </a:cubicBezTo>
                <a:cubicBezTo>
                  <a:pt x="7873" y="7597"/>
                  <a:pt x="7857" y="7592"/>
                  <a:pt x="7846" y="7575"/>
                </a:cubicBezTo>
                <a:cubicBezTo>
                  <a:pt x="7901" y="7553"/>
                  <a:pt x="7896" y="7502"/>
                  <a:pt x="7948" y="7502"/>
                </a:cubicBezTo>
                <a:cubicBezTo>
                  <a:pt x="7953" y="7502"/>
                  <a:pt x="7959" y="7502"/>
                  <a:pt x="7965" y="7504"/>
                </a:cubicBezTo>
                <a:cubicBezTo>
                  <a:pt x="7949" y="7487"/>
                  <a:pt x="7938" y="7470"/>
                  <a:pt x="7924" y="7470"/>
                </a:cubicBezTo>
                <a:cubicBezTo>
                  <a:pt x="7919" y="7470"/>
                  <a:pt x="7913" y="7473"/>
                  <a:pt x="7906" y="7480"/>
                </a:cubicBezTo>
                <a:cubicBezTo>
                  <a:pt x="7918" y="7444"/>
                  <a:pt x="7799" y="7480"/>
                  <a:pt x="7811" y="7432"/>
                </a:cubicBezTo>
                <a:lnTo>
                  <a:pt x="7811" y="7432"/>
                </a:lnTo>
                <a:cubicBezTo>
                  <a:pt x="7793" y="7441"/>
                  <a:pt x="7768" y="7464"/>
                  <a:pt x="7746" y="7464"/>
                </a:cubicBezTo>
                <a:cubicBezTo>
                  <a:pt x="7739" y="7464"/>
                  <a:pt x="7733" y="7462"/>
                  <a:pt x="7727" y="7456"/>
                </a:cubicBezTo>
                <a:cubicBezTo>
                  <a:pt x="7739" y="7444"/>
                  <a:pt x="7751" y="7433"/>
                  <a:pt x="7751" y="7432"/>
                </a:cubicBezTo>
                <a:lnTo>
                  <a:pt x="7751" y="7432"/>
                </a:lnTo>
                <a:cubicBezTo>
                  <a:pt x="7727" y="7456"/>
                  <a:pt x="7692" y="7420"/>
                  <a:pt x="7668" y="7492"/>
                </a:cubicBezTo>
                <a:cubicBezTo>
                  <a:pt x="7668" y="7492"/>
                  <a:pt x="7668" y="7480"/>
                  <a:pt x="7668" y="7480"/>
                </a:cubicBezTo>
                <a:cubicBezTo>
                  <a:pt x="7668" y="7480"/>
                  <a:pt x="7668" y="7480"/>
                  <a:pt x="7668" y="7468"/>
                </a:cubicBezTo>
                <a:cubicBezTo>
                  <a:pt x="7692" y="7313"/>
                  <a:pt x="7477" y="7325"/>
                  <a:pt x="7513" y="7182"/>
                </a:cubicBezTo>
                <a:cubicBezTo>
                  <a:pt x="7453" y="7146"/>
                  <a:pt x="7394" y="7111"/>
                  <a:pt x="7346" y="7075"/>
                </a:cubicBezTo>
                <a:cubicBezTo>
                  <a:pt x="7355" y="7067"/>
                  <a:pt x="7357" y="7058"/>
                  <a:pt x="7362" y="7058"/>
                </a:cubicBezTo>
                <a:cubicBezTo>
                  <a:pt x="7364" y="7058"/>
                  <a:pt x="7367" y="7060"/>
                  <a:pt x="7370" y="7063"/>
                </a:cubicBezTo>
                <a:cubicBezTo>
                  <a:pt x="7365" y="7045"/>
                  <a:pt x="7355" y="7039"/>
                  <a:pt x="7343" y="7039"/>
                </a:cubicBezTo>
                <a:cubicBezTo>
                  <a:pt x="7314" y="7039"/>
                  <a:pt x="7270" y="7076"/>
                  <a:pt x="7238" y="7076"/>
                </a:cubicBezTo>
                <a:cubicBezTo>
                  <a:pt x="7222" y="7076"/>
                  <a:pt x="7210" y="7067"/>
                  <a:pt x="7203" y="7039"/>
                </a:cubicBezTo>
                <a:cubicBezTo>
                  <a:pt x="7212" y="7004"/>
                  <a:pt x="7223" y="6995"/>
                  <a:pt x="7232" y="6995"/>
                </a:cubicBezTo>
                <a:cubicBezTo>
                  <a:pt x="7243" y="6995"/>
                  <a:pt x="7252" y="7006"/>
                  <a:pt x="7258" y="7006"/>
                </a:cubicBezTo>
                <a:cubicBezTo>
                  <a:pt x="7261" y="7006"/>
                  <a:pt x="7263" y="7002"/>
                  <a:pt x="7263" y="6992"/>
                </a:cubicBezTo>
                <a:cubicBezTo>
                  <a:pt x="7370" y="6861"/>
                  <a:pt x="7180" y="6944"/>
                  <a:pt x="7192" y="6825"/>
                </a:cubicBezTo>
                <a:lnTo>
                  <a:pt x="7215" y="6825"/>
                </a:lnTo>
                <a:cubicBezTo>
                  <a:pt x="7215" y="6753"/>
                  <a:pt x="7084" y="6801"/>
                  <a:pt x="7049" y="6742"/>
                </a:cubicBezTo>
                <a:cubicBezTo>
                  <a:pt x="7049" y="6742"/>
                  <a:pt x="7061" y="6730"/>
                  <a:pt x="7061" y="6718"/>
                </a:cubicBezTo>
                <a:lnTo>
                  <a:pt x="7061" y="6718"/>
                </a:lnTo>
                <a:cubicBezTo>
                  <a:pt x="7037" y="6727"/>
                  <a:pt x="7013" y="6730"/>
                  <a:pt x="6990" y="6730"/>
                </a:cubicBezTo>
                <a:cubicBezTo>
                  <a:pt x="6920" y="6730"/>
                  <a:pt x="6855" y="6697"/>
                  <a:pt x="6811" y="6670"/>
                </a:cubicBezTo>
                <a:cubicBezTo>
                  <a:pt x="6870" y="6646"/>
                  <a:pt x="6858" y="6670"/>
                  <a:pt x="6894" y="6611"/>
                </a:cubicBezTo>
                <a:cubicBezTo>
                  <a:pt x="6892" y="6610"/>
                  <a:pt x="6890" y="6610"/>
                  <a:pt x="6887" y="6610"/>
                </a:cubicBezTo>
                <a:cubicBezTo>
                  <a:pt x="6858" y="6610"/>
                  <a:pt x="6827" y="6674"/>
                  <a:pt x="6782" y="6674"/>
                </a:cubicBezTo>
                <a:cubicBezTo>
                  <a:pt x="6776" y="6674"/>
                  <a:pt x="6770" y="6673"/>
                  <a:pt x="6763" y="6670"/>
                </a:cubicBezTo>
                <a:cubicBezTo>
                  <a:pt x="6775" y="6622"/>
                  <a:pt x="6763" y="6575"/>
                  <a:pt x="6799" y="6515"/>
                </a:cubicBezTo>
                <a:lnTo>
                  <a:pt x="6846" y="6551"/>
                </a:lnTo>
                <a:cubicBezTo>
                  <a:pt x="6894" y="6468"/>
                  <a:pt x="6787" y="6503"/>
                  <a:pt x="6775" y="6468"/>
                </a:cubicBezTo>
                <a:lnTo>
                  <a:pt x="6811" y="6444"/>
                </a:lnTo>
                <a:cubicBezTo>
                  <a:pt x="6784" y="6425"/>
                  <a:pt x="6759" y="6420"/>
                  <a:pt x="6735" y="6420"/>
                </a:cubicBezTo>
                <a:cubicBezTo>
                  <a:pt x="6713" y="6420"/>
                  <a:pt x="6692" y="6424"/>
                  <a:pt x="6672" y="6424"/>
                </a:cubicBezTo>
                <a:cubicBezTo>
                  <a:pt x="6645" y="6424"/>
                  <a:pt x="6620" y="6417"/>
                  <a:pt x="6596" y="6384"/>
                </a:cubicBezTo>
                <a:lnTo>
                  <a:pt x="6584" y="6420"/>
                </a:lnTo>
                <a:cubicBezTo>
                  <a:pt x="6567" y="6425"/>
                  <a:pt x="6555" y="6427"/>
                  <a:pt x="6546" y="6427"/>
                </a:cubicBezTo>
                <a:cubicBezTo>
                  <a:pt x="6498" y="6427"/>
                  <a:pt x="6562" y="6360"/>
                  <a:pt x="6502" y="6360"/>
                </a:cubicBezTo>
                <a:cubicBezTo>
                  <a:pt x="6499" y="6360"/>
                  <a:pt x="6494" y="6360"/>
                  <a:pt x="6489" y="6361"/>
                </a:cubicBezTo>
                <a:lnTo>
                  <a:pt x="6549" y="6277"/>
                </a:lnTo>
                <a:cubicBezTo>
                  <a:pt x="6513" y="6265"/>
                  <a:pt x="6394" y="6265"/>
                  <a:pt x="6334" y="6230"/>
                </a:cubicBezTo>
                <a:cubicBezTo>
                  <a:pt x="6361" y="6221"/>
                  <a:pt x="6389" y="6218"/>
                  <a:pt x="6417" y="6218"/>
                </a:cubicBezTo>
                <a:cubicBezTo>
                  <a:pt x="6448" y="6218"/>
                  <a:pt x="6480" y="6221"/>
                  <a:pt x="6510" y="6221"/>
                </a:cubicBezTo>
                <a:cubicBezTo>
                  <a:pt x="6527" y="6221"/>
                  <a:pt x="6544" y="6220"/>
                  <a:pt x="6560" y="6218"/>
                </a:cubicBezTo>
                <a:cubicBezTo>
                  <a:pt x="6541" y="6198"/>
                  <a:pt x="6491" y="6164"/>
                  <a:pt x="6447" y="6164"/>
                </a:cubicBezTo>
                <a:cubicBezTo>
                  <a:pt x="6437" y="6164"/>
                  <a:pt x="6427" y="6166"/>
                  <a:pt x="6418" y="6170"/>
                </a:cubicBezTo>
                <a:cubicBezTo>
                  <a:pt x="6430" y="6170"/>
                  <a:pt x="6465" y="6170"/>
                  <a:pt x="6465" y="6194"/>
                </a:cubicBezTo>
                <a:cubicBezTo>
                  <a:pt x="6433" y="6202"/>
                  <a:pt x="6406" y="6206"/>
                  <a:pt x="6381" y="6206"/>
                </a:cubicBezTo>
                <a:cubicBezTo>
                  <a:pt x="6330" y="6206"/>
                  <a:pt x="6291" y="6190"/>
                  <a:pt x="6251" y="6158"/>
                </a:cubicBezTo>
                <a:cubicBezTo>
                  <a:pt x="6406" y="6015"/>
                  <a:pt x="6156" y="5991"/>
                  <a:pt x="6215" y="5849"/>
                </a:cubicBezTo>
                <a:cubicBezTo>
                  <a:pt x="6084" y="5813"/>
                  <a:pt x="6060" y="5646"/>
                  <a:pt x="5941" y="5563"/>
                </a:cubicBezTo>
                <a:cubicBezTo>
                  <a:pt x="5921" y="5613"/>
                  <a:pt x="5912" y="5625"/>
                  <a:pt x="5903" y="5625"/>
                </a:cubicBezTo>
                <a:cubicBezTo>
                  <a:pt x="5895" y="5625"/>
                  <a:pt x="5887" y="5614"/>
                  <a:pt x="5872" y="5614"/>
                </a:cubicBezTo>
                <a:cubicBezTo>
                  <a:pt x="5865" y="5614"/>
                  <a:pt x="5857" y="5616"/>
                  <a:pt x="5846" y="5622"/>
                </a:cubicBezTo>
                <a:cubicBezTo>
                  <a:pt x="5834" y="5622"/>
                  <a:pt x="5834" y="5634"/>
                  <a:pt x="5822" y="5646"/>
                </a:cubicBezTo>
                <a:lnTo>
                  <a:pt x="5798" y="5646"/>
                </a:lnTo>
                <a:cubicBezTo>
                  <a:pt x="5775" y="5634"/>
                  <a:pt x="5775" y="5634"/>
                  <a:pt x="5775" y="5622"/>
                </a:cubicBezTo>
                <a:lnTo>
                  <a:pt x="5763" y="5479"/>
                </a:lnTo>
                <a:cubicBezTo>
                  <a:pt x="5768" y="5460"/>
                  <a:pt x="5776" y="5457"/>
                  <a:pt x="5786" y="5457"/>
                </a:cubicBezTo>
                <a:cubicBezTo>
                  <a:pt x="5793" y="5457"/>
                  <a:pt x="5800" y="5458"/>
                  <a:pt x="5808" y="5458"/>
                </a:cubicBezTo>
                <a:cubicBezTo>
                  <a:pt x="5817" y="5458"/>
                  <a:pt x="5826" y="5456"/>
                  <a:pt x="5834" y="5444"/>
                </a:cubicBezTo>
                <a:cubicBezTo>
                  <a:pt x="5787" y="5396"/>
                  <a:pt x="5846" y="5372"/>
                  <a:pt x="5846" y="5325"/>
                </a:cubicBezTo>
                <a:lnTo>
                  <a:pt x="5870" y="5301"/>
                </a:lnTo>
                <a:cubicBezTo>
                  <a:pt x="5875" y="5300"/>
                  <a:pt x="5879" y="5299"/>
                  <a:pt x="5882" y="5299"/>
                </a:cubicBezTo>
                <a:close/>
                <a:moveTo>
                  <a:pt x="11249" y="10200"/>
                </a:moveTo>
                <a:cubicBezTo>
                  <a:pt x="11228" y="10246"/>
                  <a:pt x="11228" y="10258"/>
                  <a:pt x="11228" y="10278"/>
                </a:cubicBezTo>
                <a:cubicBezTo>
                  <a:pt x="11216" y="10290"/>
                  <a:pt x="11204" y="10290"/>
                  <a:pt x="11192" y="10290"/>
                </a:cubicBezTo>
                <a:cubicBezTo>
                  <a:pt x="11209" y="10255"/>
                  <a:pt x="11233" y="10226"/>
                  <a:pt x="11249" y="10200"/>
                </a:cubicBezTo>
                <a:close/>
                <a:moveTo>
                  <a:pt x="11990" y="10206"/>
                </a:moveTo>
                <a:cubicBezTo>
                  <a:pt x="11976" y="10220"/>
                  <a:pt x="11985" y="10225"/>
                  <a:pt x="11990" y="10230"/>
                </a:cubicBezTo>
                <a:lnTo>
                  <a:pt x="11990" y="10230"/>
                </a:lnTo>
                <a:cubicBezTo>
                  <a:pt x="11978" y="10242"/>
                  <a:pt x="11966" y="10242"/>
                  <a:pt x="11942" y="10254"/>
                </a:cubicBezTo>
                <a:cubicBezTo>
                  <a:pt x="11942" y="10254"/>
                  <a:pt x="11930" y="10254"/>
                  <a:pt x="11918" y="10266"/>
                </a:cubicBezTo>
                <a:cubicBezTo>
                  <a:pt x="11906" y="10278"/>
                  <a:pt x="11883" y="10290"/>
                  <a:pt x="11871" y="10290"/>
                </a:cubicBezTo>
                <a:cubicBezTo>
                  <a:pt x="11871" y="10278"/>
                  <a:pt x="11871" y="10278"/>
                  <a:pt x="11871" y="10278"/>
                </a:cubicBezTo>
                <a:cubicBezTo>
                  <a:pt x="11906" y="10254"/>
                  <a:pt x="11942" y="10218"/>
                  <a:pt x="11990" y="10206"/>
                </a:cubicBezTo>
                <a:close/>
                <a:moveTo>
                  <a:pt x="12073" y="10302"/>
                </a:moveTo>
                <a:cubicBezTo>
                  <a:pt x="12067" y="10307"/>
                  <a:pt x="12064" y="10310"/>
                  <a:pt x="12061" y="10310"/>
                </a:cubicBezTo>
                <a:cubicBezTo>
                  <a:pt x="12058" y="10310"/>
                  <a:pt x="12055" y="10307"/>
                  <a:pt x="12049" y="10302"/>
                </a:cubicBezTo>
                <a:close/>
                <a:moveTo>
                  <a:pt x="11921" y="10290"/>
                </a:moveTo>
                <a:cubicBezTo>
                  <a:pt x="11918" y="10291"/>
                  <a:pt x="11918" y="10294"/>
                  <a:pt x="11918" y="10302"/>
                </a:cubicBezTo>
                <a:cubicBezTo>
                  <a:pt x="11906" y="10313"/>
                  <a:pt x="11894" y="10313"/>
                  <a:pt x="11883" y="10313"/>
                </a:cubicBezTo>
                <a:lnTo>
                  <a:pt x="11918" y="10313"/>
                </a:lnTo>
                <a:cubicBezTo>
                  <a:pt x="11912" y="10319"/>
                  <a:pt x="11906" y="10322"/>
                  <a:pt x="11900" y="10322"/>
                </a:cubicBezTo>
                <a:cubicBezTo>
                  <a:pt x="11894" y="10322"/>
                  <a:pt x="11889" y="10319"/>
                  <a:pt x="11883" y="10313"/>
                </a:cubicBezTo>
                <a:cubicBezTo>
                  <a:pt x="11883" y="10313"/>
                  <a:pt x="11883" y="10313"/>
                  <a:pt x="11883" y="10302"/>
                </a:cubicBezTo>
                <a:cubicBezTo>
                  <a:pt x="11893" y="10302"/>
                  <a:pt x="11903" y="10293"/>
                  <a:pt x="11921" y="10290"/>
                </a:cubicBezTo>
                <a:close/>
                <a:moveTo>
                  <a:pt x="11488" y="10259"/>
                </a:moveTo>
                <a:cubicBezTo>
                  <a:pt x="11489" y="10259"/>
                  <a:pt x="11490" y="10261"/>
                  <a:pt x="11490" y="10266"/>
                </a:cubicBezTo>
                <a:cubicBezTo>
                  <a:pt x="11490" y="10278"/>
                  <a:pt x="11502" y="10278"/>
                  <a:pt x="11490" y="10325"/>
                </a:cubicBezTo>
                <a:lnTo>
                  <a:pt x="11454" y="10325"/>
                </a:lnTo>
                <a:cubicBezTo>
                  <a:pt x="11473" y="10296"/>
                  <a:pt x="11485" y="10259"/>
                  <a:pt x="11488" y="10259"/>
                </a:cubicBezTo>
                <a:close/>
                <a:moveTo>
                  <a:pt x="11520" y="10300"/>
                </a:moveTo>
                <a:cubicBezTo>
                  <a:pt x="11524" y="10300"/>
                  <a:pt x="11525" y="10304"/>
                  <a:pt x="11525" y="10313"/>
                </a:cubicBezTo>
                <a:cubicBezTo>
                  <a:pt x="11525" y="10313"/>
                  <a:pt x="11525" y="10325"/>
                  <a:pt x="11525" y="10325"/>
                </a:cubicBezTo>
                <a:lnTo>
                  <a:pt x="11490" y="10325"/>
                </a:lnTo>
                <a:cubicBezTo>
                  <a:pt x="11504" y="10311"/>
                  <a:pt x="11515" y="10300"/>
                  <a:pt x="11520" y="10300"/>
                </a:cubicBezTo>
                <a:close/>
                <a:moveTo>
                  <a:pt x="12109" y="10313"/>
                </a:moveTo>
                <a:cubicBezTo>
                  <a:pt x="12109" y="10313"/>
                  <a:pt x="12109" y="10325"/>
                  <a:pt x="12097" y="10325"/>
                </a:cubicBezTo>
                <a:lnTo>
                  <a:pt x="12097" y="10313"/>
                </a:lnTo>
                <a:close/>
                <a:moveTo>
                  <a:pt x="12121" y="10313"/>
                </a:moveTo>
                <a:cubicBezTo>
                  <a:pt x="12121" y="10325"/>
                  <a:pt x="12133" y="10325"/>
                  <a:pt x="12133" y="10325"/>
                </a:cubicBezTo>
                <a:lnTo>
                  <a:pt x="12121" y="10325"/>
                </a:lnTo>
                <a:cubicBezTo>
                  <a:pt x="12121" y="10325"/>
                  <a:pt x="12121" y="10325"/>
                  <a:pt x="12121" y="10313"/>
                </a:cubicBezTo>
                <a:close/>
                <a:moveTo>
                  <a:pt x="13895" y="10325"/>
                </a:moveTo>
                <a:lnTo>
                  <a:pt x="13879" y="10331"/>
                </a:lnTo>
                <a:lnTo>
                  <a:pt x="13879" y="10331"/>
                </a:lnTo>
                <a:cubicBezTo>
                  <a:pt x="13882" y="10330"/>
                  <a:pt x="13887" y="10329"/>
                  <a:pt x="13895" y="10325"/>
                </a:cubicBezTo>
                <a:close/>
                <a:moveTo>
                  <a:pt x="12097" y="10325"/>
                </a:moveTo>
                <a:lnTo>
                  <a:pt x="12097" y="10325"/>
                </a:lnTo>
                <a:cubicBezTo>
                  <a:pt x="12097" y="10331"/>
                  <a:pt x="12094" y="10334"/>
                  <a:pt x="12091" y="10337"/>
                </a:cubicBezTo>
                <a:lnTo>
                  <a:pt x="12097" y="10325"/>
                </a:lnTo>
                <a:close/>
                <a:moveTo>
                  <a:pt x="12109" y="10325"/>
                </a:moveTo>
                <a:cubicBezTo>
                  <a:pt x="12121" y="10337"/>
                  <a:pt x="12109" y="10337"/>
                  <a:pt x="12109" y="10337"/>
                </a:cubicBezTo>
                <a:cubicBezTo>
                  <a:pt x="12109" y="10337"/>
                  <a:pt x="12109" y="10337"/>
                  <a:pt x="12109" y="10325"/>
                </a:cubicBezTo>
                <a:close/>
                <a:moveTo>
                  <a:pt x="13871" y="10325"/>
                </a:moveTo>
                <a:lnTo>
                  <a:pt x="13859" y="10337"/>
                </a:lnTo>
                <a:lnTo>
                  <a:pt x="13879" y="10331"/>
                </a:lnTo>
                <a:lnTo>
                  <a:pt x="13879" y="10331"/>
                </a:lnTo>
                <a:cubicBezTo>
                  <a:pt x="13879" y="10331"/>
                  <a:pt x="13878" y="10331"/>
                  <a:pt x="13878" y="10331"/>
                </a:cubicBezTo>
                <a:cubicBezTo>
                  <a:pt x="13871" y="10331"/>
                  <a:pt x="13871" y="10325"/>
                  <a:pt x="13871" y="10325"/>
                </a:cubicBezTo>
                <a:close/>
                <a:moveTo>
                  <a:pt x="13847" y="10337"/>
                </a:moveTo>
                <a:cubicBezTo>
                  <a:pt x="13838" y="10342"/>
                  <a:pt x="13832" y="10347"/>
                  <a:pt x="13828" y="10352"/>
                </a:cubicBezTo>
                <a:lnTo>
                  <a:pt x="13828" y="10352"/>
                </a:lnTo>
                <a:cubicBezTo>
                  <a:pt x="13835" y="10346"/>
                  <a:pt x="13841" y="10341"/>
                  <a:pt x="13847" y="10337"/>
                </a:cubicBezTo>
                <a:close/>
                <a:moveTo>
                  <a:pt x="11561" y="10361"/>
                </a:moveTo>
                <a:cubicBezTo>
                  <a:pt x="11561" y="10361"/>
                  <a:pt x="11561" y="10373"/>
                  <a:pt x="11549" y="10373"/>
                </a:cubicBezTo>
                <a:lnTo>
                  <a:pt x="11561" y="10361"/>
                </a:lnTo>
                <a:close/>
                <a:moveTo>
                  <a:pt x="12037" y="10313"/>
                </a:moveTo>
                <a:cubicBezTo>
                  <a:pt x="12025" y="10337"/>
                  <a:pt x="12025" y="10349"/>
                  <a:pt x="12014" y="10373"/>
                </a:cubicBezTo>
                <a:lnTo>
                  <a:pt x="12002" y="10373"/>
                </a:lnTo>
                <a:lnTo>
                  <a:pt x="12014" y="10361"/>
                </a:lnTo>
                <a:cubicBezTo>
                  <a:pt x="12014" y="10354"/>
                  <a:pt x="12012" y="10351"/>
                  <a:pt x="12011" y="10351"/>
                </a:cubicBezTo>
                <a:cubicBezTo>
                  <a:pt x="12007" y="10351"/>
                  <a:pt x="12002" y="10365"/>
                  <a:pt x="12002" y="10373"/>
                </a:cubicBezTo>
                <a:lnTo>
                  <a:pt x="11990" y="10373"/>
                </a:lnTo>
                <a:cubicBezTo>
                  <a:pt x="12002" y="10349"/>
                  <a:pt x="12002" y="10349"/>
                  <a:pt x="12014" y="10313"/>
                </a:cubicBezTo>
                <a:cubicBezTo>
                  <a:pt x="12014" y="10313"/>
                  <a:pt x="12014" y="10329"/>
                  <a:pt x="12020" y="10329"/>
                </a:cubicBezTo>
                <a:cubicBezTo>
                  <a:pt x="12021" y="10329"/>
                  <a:pt x="12023" y="10328"/>
                  <a:pt x="12025" y="10325"/>
                </a:cubicBezTo>
                <a:cubicBezTo>
                  <a:pt x="12025" y="10325"/>
                  <a:pt x="12025" y="10313"/>
                  <a:pt x="12025" y="10313"/>
                </a:cubicBezTo>
                <a:close/>
                <a:moveTo>
                  <a:pt x="11372" y="10300"/>
                </a:moveTo>
                <a:cubicBezTo>
                  <a:pt x="11378" y="10300"/>
                  <a:pt x="11383" y="10303"/>
                  <a:pt x="11383" y="10313"/>
                </a:cubicBezTo>
                <a:cubicBezTo>
                  <a:pt x="11347" y="10373"/>
                  <a:pt x="11347" y="10385"/>
                  <a:pt x="11359" y="10385"/>
                </a:cubicBezTo>
                <a:cubicBezTo>
                  <a:pt x="11347" y="10385"/>
                  <a:pt x="11347" y="10397"/>
                  <a:pt x="11347" y="10397"/>
                </a:cubicBezTo>
                <a:lnTo>
                  <a:pt x="11347" y="10397"/>
                </a:lnTo>
                <a:cubicBezTo>
                  <a:pt x="11347" y="10373"/>
                  <a:pt x="11359" y="10325"/>
                  <a:pt x="11371" y="10325"/>
                </a:cubicBezTo>
                <a:cubicBezTo>
                  <a:pt x="11371" y="10313"/>
                  <a:pt x="11359" y="10313"/>
                  <a:pt x="11347" y="10313"/>
                </a:cubicBezTo>
                <a:cubicBezTo>
                  <a:pt x="11354" y="10307"/>
                  <a:pt x="11365" y="10300"/>
                  <a:pt x="11372" y="10300"/>
                </a:cubicBezTo>
                <a:close/>
                <a:moveTo>
                  <a:pt x="8665" y="10378"/>
                </a:moveTo>
                <a:lnTo>
                  <a:pt x="8656" y="10397"/>
                </a:lnTo>
                <a:cubicBezTo>
                  <a:pt x="8660" y="10393"/>
                  <a:pt x="8663" y="10385"/>
                  <a:pt x="8665" y="10378"/>
                </a:cubicBezTo>
                <a:close/>
                <a:moveTo>
                  <a:pt x="11578" y="10355"/>
                </a:moveTo>
                <a:cubicBezTo>
                  <a:pt x="11578" y="10355"/>
                  <a:pt x="11577" y="10361"/>
                  <a:pt x="11573" y="10373"/>
                </a:cubicBezTo>
                <a:cubicBezTo>
                  <a:pt x="11573" y="10373"/>
                  <a:pt x="11573" y="10385"/>
                  <a:pt x="11561" y="10397"/>
                </a:cubicBezTo>
                <a:cubicBezTo>
                  <a:pt x="11569" y="10374"/>
                  <a:pt x="11577" y="10355"/>
                  <a:pt x="11578" y="10355"/>
                </a:cubicBezTo>
                <a:close/>
                <a:moveTo>
                  <a:pt x="11990" y="10397"/>
                </a:moveTo>
                <a:lnTo>
                  <a:pt x="11990" y="10397"/>
                </a:lnTo>
                <a:cubicBezTo>
                  <a:pt x="11987" y="10401"/>
                  <a:pt x="11985" y="10407"/>
                  <a:pt x="11981" y="10413"/>
                </a:cubicBezTo>
                <a:lnTo>
                  <a:pt x="11981" y="10413"/>
                </a:lnTo>
                <a:cubicBezTo>
                  <a:pt x="11985" y="10412"/>
                  <a:pt x="11990" y="10404"/>
                  <a:pt x="11990" y="10397"/>
                </a:cubicBezTo>
                <a:close/>
                <a:moveTo>
                  <a:pt x="12156" y="10421"/>
                </a:moveTo>
                <a:cubicBezTo>
                  <a:pt x="12156" y="10425"/>
                  <a:pt x="12158" y="10427"/>
                  <a:pt x="12160" y="10429"/>
                </a:cubicBezTo>
                <a:lnTo>
                  <a:pt x="12160" y="10429"/>
                </a:lnTo>
                <a:cubicBezTo>
                  <a:pt x="12156" y="10426"/>
                  <a:pt x="12156" y="10421"/>
                  <a:pt x="12156" y="10421"/>
                </a:cubicBezTo>
                <a:close/>
                <a:moveTo>
                  <a:pt x="12160" y="10429"/>
                </a:moveTo>
                <a:lnTo>
                  <a:pt x="12160" y="10429"/>
                </a:lnTo>
                <a:cubicBezTo>
                  <a:pt x="12161" y="10431"/>
                  <a:pt x="12164" y="10432"/>
                  <a:pt x="12168" y="10432"/>
                </a:cubicBezTo>
                <a:cubicBezTo>
                  <a:pt x="12168" y="10432"/>
                  <a:pt x="12163" y="10432"/>
                  <a:pt x="12160" y="10429"/>
                </a:cubicBezTo>
                <a:close/>
                <a:moveTo>
                  <a:pt x="12216" y="10409"/>
                </a:moveTo>
                <a:cubicBezTo>
                  <a:pt x="12180" y="10409"/>
                  <a:pt x="12180" y="10421"/>
                  <a:pt x="12204" y="10432"/>
                </a:cubicBezTo>
                <a:cubicBezTo>
                  <a:pt x="12199" y="10435"/>
                  <a:pt x="12194" y="10436"/>
                  <a:pt x="12191" y="10436"/>
                </a:cubicBezTo>
                <a:cubicBezTo>
                  <a:pt x="12185" y="10436"/>
                  <a:pt x="12181" y="10433"/>
                  <a:pt x="12175" y="10433"/>
                </a:cubicBezTo>
                <a:cubicBezTo>
                  <a:pt x="12171" y="10433"/>
                  <a:pt x="12165" y="10436"/>
                  <a:pt x="12156" y="10444"/>
                </a:cubicBezTo>
                <a:cubicBezTo>
                  <a:pt x="12156" y="10432"/>
                  <a:pt x="12156" y="10432"/>
                  <a:pt x="12156" y="10421"/>
                </a:cubicBezTo>
                <a:cubicBezTo>
                  <a:pt x="12156" y="10421"/>
                  <a:pt x="12156" y="10409"/>
                  <a:pt x="12156" y="10409"/>
                </a:cubicBezTo>
                <a:close/>
                <a:moveTo>
                  <a:pt x="12954" y="10361"/>
                </a:moveTo>
                <a:cubicBezTo>
                  <a:pt x="12954" y="10373"/>
                  <a:pt x="12966" y="10373"/>
                  <a:pt x="12978" y="10373"/>
                </a:cubicBezTo>
                <a:cubicBezTo>
                  <a:pt x="12942" y="10397"/>
                  <a:pt x="12895" y="10432"/>
                  <a:pt x="12871" y="10444"/>
                </a:cubicBezTo>
                <a:cubicBezTo>
                  <a:pt x="12871" y="10432"/>
                  <a:pt x="12895" y="10409"/>
                  <a:pt x="12930" y="10385"/>
                </a:cubicBezTo>
                <a:cubicBezTo>
                  <a:pt x="12930" y="10385"/>
                  <a:pt x="12930" y="10373"/>
                  <a:pt x="12942" y="10373"/>
                </a:cubicBezTo>
                <a:cubicBezTo>
                  <a:pt x="12942" y="10361"/>
                  <a:pt x="12954" y="10361"/>
                  <a:pt x="12954" y="10361"/>
                </a:cubicBezTo>
                <a:close/>
                <a:moveTo>
                  <a:pt x="12240" y="10444"/>
                </a:moveTo>
                <a:cubicBezTo>
                  <a:pt x="12234" y="10450"/>
                  <a:pt x="12231" y="10453"/>
                  <a:pt x="12229" y="10453"/>
                </a:cubicBezTo>
                <a:cubicBezTo>
                  <a:pt x="12228" y="10453"/>
                  <a:pt x="12228" y="10450"/>
                  <a:pt x="12228" y="10444"/>
                </a:cubicBezTo>
                <a:close/>
                <a:moveTo>
                  <a:pt x="11561" y="10397"/>
                </a:moveTo>
                <a:lnTo>
                  <a:pt x="11561" y="10397"/>
                </a:lnTo>
                <a:cubicBezTo>
                  <a:pt x="11573" y="10409"/>
                  <a:pt x="11573" y="10409"/>
                  <a:pt x="11585" y="10409"/>
                </a:cubicBezTo>
                <a:cubicBezTo>
                  <a:pt x="11585" y="10421"/>
                  <a:pt x="11585" y="10444"/>
                  <a:pt x="11585" y="10444"/>
                </a:cubicBezTo>
                <a:cubicBezTo>
                  <a:pt x="11575" y="10457"/>
                  <a:pt x="11569" y="10462"/>
                  <a:pt x="11565" y="10462"/>
                </a:cubicBezTo>
                <a:cubicBezTo>
                  <a:pt x="11555" y="10462"/>
                  <a:pt x="11561" y="10423"/>
                  <a:pt x="11561" y="10397"/>
                </a:cubicBezTo>
                <a:close/>
                <a:moveTo>
                  <a:pt x="8672" y="10326"/>
                </a:moveTo>
                <a:cubicBezTo>
                  <a:pt x="8676" y="10326"/>
                  <a:pt x="8680" y="10334"/>
                  <a:pt x="8680" y="10361"/>
                </a:cubicBezTo>
                <a:cubicBezTo>
                  <a:pt x="8678" y="10359"/>
                  <a:pt x="8677" y="10359"/>
                  <a:pt x="8675" y="10359"/>
                </a:cubicBezTo>
                <a:cubicBezTo>
                  <a:pt x="8671" y="10359"/>
                  <a:pt x="8668" y="10368"/>
                  <a:pt x="8665" y="10378"/>
                </a:cubicBezTo>
                <a:lnTo>
                  <a:pt x="8665" y="10378"/>
                </a:lnTo>
                <a:lnTo>
                  <a:pt x="8668" y="10373"/>
                </a:lnTo>
                <a:lnTo>
                  <a:pt x="8668" y="10373"/>
                </a:lnTo>
                <a:cubicBezTo>
                  <a:pt x="8668" y="10467"/>
                  <a:pt x="8644" y="10398"/>
                  <a:pt x="8632" y="10466"/>
                </a:cubicBezTo>
                <a:lnTo>
                  <a:pt x="8632" y="10466"/>
                </a:lnTo>
                <a:cubicBezTo>
                  <a:pt x="8634" y="10423"/>
                  <a:pt x="8645" y="10381"/>
                  <a:pt x="8656" y="10349"/>
                </a:cubicBezTo>
                <a:cubicBezTo>
                  <a:pt x="8656" y="10349"/>
                  <a:pt x="8665" y="10326"/>
                  <a:pt x="8672" y="10326"/>
                </a:cubicBezTo>
                <a:close/>
                <a:moveTo>
                  <a:pt x="11623" y="10401"/>
                </a:moveTo>
                <a:cubicBezTo>
                  <a:pt x="11628" y="10401"/>
                  <a:pt x="11633" y="10407"/>
                  <a:pt x="11633" y="10421"/>
                </a:cubicBezTo>
                <a:cubicBezTo>
                  <a:pt x="11621" y="10444"/>
                  <a:pt x="11621" y="10456"/>
                  <a:pt x="11609" y="10456"/>
                </a:cubicBezTo>
                <a:cubicBezTo>
                  <a:pt x="11609" y="10456"/>
                  <a:pt x="11597" y="10468"/>
                  <a:pt x="11597" y="10468"/>
                </a:cubicBezTo>
                <a:cubicBezTo>
                  <a:pt x="11597" y="10456"/>
                  <a:pt x="11609" y="10456"/>
                  <a:pt x="11609" y="10432"/>
                </a:cubicBezTo>
                <a:cubicBezTo>
                  <a:pt x="11609" y="10421"/>
                  <a:pt x="11609" y="10409"/>
                  <a:pt x="11609" y="10409"/>
                </a:cubicBezTo>
                <a:cubicBezTo>
                  <a:pt x="11614" y="10404"/>
                  <a:pt x="11619" y="10401"/>
                  <a:pt x="11623" y="10401"/>
                </a:cubicBezTo>
                <a:close/>
                <a:moveTo>
                  <a:pt x="12252" y="10444"/>
                </a:moveTo>
                <a:cubicBezTo>
                  <a:pt x="12264" y="10456"/>
                  <a:pt x="12275" y="10468"/>
                  <a:pt x="12252" y="10468"/>
                </a:cubicBezTo>
                <a:lnTo>
                  <a:pt x="12240" y="10468"/>
                </a:lnTo>
                <a:cubicBezTo>
                  <a:pt x="12240" y="10456"/>
                  <a:pt x="12252" y="10456"/>
                  <a:pt x="12252" y="10444"/>
                </a:cubicBezTo>
                <a:close/>
                <a:moveTo>
                  <a:pt x="12002" y="10397"/>
                </a:moveTo>
                <a:cubicBezTo>
                  <a:pt x="11978" y="10444"/>
                  <a:pt x="11966" y="10480"/>
                  <a:pt x="11942" y="10492"/>
                </a:cubicBezTo>
                <a:cubicBezTo>
                  <a:pt x="11952" y="10473"/>
                  <a:pt x="11969" y="10439"/>
                  <a:pt x="11981" y="10413"/>
                </a:cubicBezTo>
                <a:lnTo>
                  <a:pt x="11981" y="10413"/>
                </a:lnTo>
                <a:cubicBezTo>
                  <a:pt x="11981" y="10414"/>
                  <a:pt x="11981" y="10414"/>
                  <a:pt x="11980" y="10414"/>
                </a:cubicBezTo>
                <a:cubicBezTo>
                  <a:pt x="11979" y="10414"/>
                  <a:pt x="11978" y="10412"/>
                  <a:pt x="11978" y="10409"/>
                </a:cubicBezTo>
                <a:lnTo>
                  <a:pt x="11978" y="10397"/>
                </a:lnTo>
                <a:close/>
                <a:moveTo>
                  <a:pt x="11728" y="10411"/>
                </a:moveTo>
                <a:cubicBezTo>
                  <a:pt x="11734" y="10411"/>
                  <a:pt x="11714" y="10479"/>
                  <a:pt x="11726" y="10479"/>
                </a:cubicBezTo>
                <a:cubicBezTo>
                  <a:pt x="11728" y="10479"/>
                  <a:pt x="11731" y="10478"/>
                  <a:pt x="11734" y="10474"/>
                </a:cubicBezTo>
                <a:lnTo>
                  <a:pt x="11734" y="10474"/>
                </a:lnTo>
                <a:cubicBezTo>
                  <a:pt x="11724" y="10487"/>
                  <a:pt x="11716" y="10506"/>
                  <a:pt x="11716" y="10516"/>
                </a:cubicBezTo>
                <a:cubicBezTo>
                  <a:pt x="11704" y="10504"/>
                  <a:pt x="11680" y="10480"/>
                  <a:pt x="11668" y="10468"/>
                </a:cubicBezTo>
                <a:cubicBezTo>
                  <a:pt x="11674" y="10462"/>
                  <a:pt x="11680" y="10459"/>
                  <a:pt x="11686" y="10459"/>
                </a:cubicBezTo>
                <a:cubicBezTo>
                  <a:pt x="11692" y="10459"/>
                  <a:pt x="11698" y="10462"/>
                  <a:pt x="11704" y="10468"/>
                </a:cubicBezTo>
                <a:lnTo>
                  <a:pt x="11704" y="10456"/>
                </a:lnTo>
                <a:cubicBezTo>
                  <a:pt x="11719" y="10423"/>
                  <a:pt x="11726" y="10411"/>
                  <a:pt x="11728" y="10411"/>
                </a:cubicBezTo>
                <a:close/>
                <a:moveTo>
                  <a:pt x="9085" y="10468"/>
                </a:moveTo>
                <a:cubicBezTo>
                  <a:pt x="9085" y="10480"/>
                  <a:pt x="9085" y="10504"/>
                  <a:pt x="9097" y="10528"/>
                </a:cubicBezTo>
                <a:cubicBezTo>
                  <a:pt x="9085" y="10516"/>
                  <a:pt x="9073" y="10516"/>
                  <a:pt x="9073" y="10516"/>
                </a:cubicBezTo>
                <a:cubicBezTo>
                  <a:pt x="9073" y="10492"/>
                  <a:pt x="9085" y="10468"/>
                  <a:pt x="9085" y="10468"/>
                </a:cubicBezTo>
                <a:close/>
                <a:moveTo>
                  <a:pt x="13121" y="10492"/>
                </a:moveTo>
                <a:cubicBezTo>
                  <a:pt x="13121" y="10492"/>
                  <a:pt x="13121" y="10504"/>
                  <a:pt x="13121" y="10516"/>
                </a:cubicBezTo>
                <a:cubicBezTo>
                  <a:pt x="13109" y="10516"/>
                  <a:pt x="13097" y="10516"/>
                  <a:pt x="13085" y="10528"/>
                </a:cubicBezTo>
                <a:cubicBezTo>
                  <a:pt x="13097" y="10516"/>
                  <a:pt x="13109" y="10504"/>
                  <a:pt x="13121" y="10492"/>
                </a:cubicBezTo>
                <a:close/>
                <a:moveTo>
                  <a:pt x="12799" y="10504"/>
                </a:moveTo>
                <a:cubicBezTo>
                  <a:pt x="12787" y="10504"/>
                  <a:pt x="12799" y="10516"/>
                  <a:pt x="12764" y="10552"/>
                </a:cubicBezTo>
                <a:cubicBezTo>
                  <a:pt x="12752" y="10552"/>
                  <a:pt x="12752" y="10540"/>
                  <a:pt x="12740" y="10528"/>
                </a:cubicBezTo>
                <a:cubicBezTo>
                  <a:pt x="12764" y="10516"/>
                  <a:pt x="12776" y="10504"/>
                  <a:pt x="12787" y="10504"/>
                </a:cubicBezTo>
                <a:close/>
                <a:moveTo>
                  <a:pt x="12813" y="10541"/>
                </a:moveTo>
                <a:cubicBezTo>
                  <a:pt x="12815" y="10541"/>
                  <a:pt x="12815" y="10544"/>
                  <a:pt x="12811" y="10552"/>
                </a:cubicBezTo>
                <a:cubicBezTo>
                  <a:pt x="12799" y="10563"/>
                  <a:pt x="12799" y="10563"/>
                  <a:pt x="12787" y="10575"/>
                </a:cubicBezTo>
                <a:cubicBezTo>
                  <a:pt x="12776" y="10575"/>
                  <a:pt x="12776" y="10563"/>
                  <a:pt x="12764" y="10563"/>
                </a:cubicBezTo>
                <a:cubicBezTo>
                  <a:pt x="12788" y="10555"/>
                  <a:pt x="12807" y="10541"/>
                  <a:pt x="12813" y="10541"/>
                </a:cubicBezTo>
                <a:close/>
                <a:moveTo>
                  <a:pt x="11644" y="10468"/>
                </a:moveTo>
                <a:lnTo>
                  <a:pt x="11644" y="10468"/>
                </a:lnTo>
                <a:cubicBezTo>
                  <a:pt x="11668" y="10599"/>
                  <a:pt x="11633" y="10480"/>
                  <a:pt x="11644" y="10611"/>
                </a:cubicBezTo>
                <a:lnTo>
                  <a:pt x="11644" y="10623"/>
                </a:lnTo>
                <a:lnTo>
                  <a:pt x="11633" y="10623"/>
                </a:lnTo>
                <a:cubicBezTo>
                  <a:pt x="11633" y="10623"/>
                  <a:pt x="11644" y="10623"/>
                  <a:pt x="11644" y="10611"/>
                </a:cubicBezTo>
                <a:cubicBezTo>
                  <a:pt x="11633" y="10611"/>
                  <a:pt x="11633" y="10623"/>
                  <a:pt x="11633" y="10623"/>
                </a:cubicBezTo>
                <a:cubicBezTo>
                  <a:pt x="11621" y="10623"/>
                  <a:pt x="11621" y="10623"/>
                  <a:pt x="11621" y="10611"/>
                </a:cubicBezTo>
                <a:cubicBezTo>
                  <a:pt x="11621" y="10611"/>
                  <a:pt x="11621" y="10611"/>
                  <a:pt x="11621" y="10599"/>
                </a:cubicBezTo>
                <a:cubicBezTo>
                  <a:pt x="11633" y="10599"/>
                  <a:pt x="11644" y="10599"/>
                  <a:pt x="11633" y="10552"/>
                </a:cubicBezTo>
                <a:lnTo>
                  <a:pt x="11633" y="10552"/>
                </a:lnTo>
                <a:cubicBezTo>
                  <a:pt x="11633" y="10552"/>
                  <a:pt x="11633" y="10563"/>
                  <a:pt x="11621" y="10563"/>
                </a:cubicBezTo>
                <a:cubicBezTo>
                  <a:pt x="11633" y="10540"/>
                  <a:pt x="11633" y="10504"/>
                  <a:pt x="11633" y="10480"/>
                </a:cubicBezTo>
                <a:lnTo>
                  <a:pt x="11633" y="10480"/>
                </a:lnTo>
                <a:cubicBezTo>
                  <a:pt x="11621" y="10516"/>
                  <a:pt x="11609" y="10540"/>
                  <a:pt x="11609" y="10575"/>
                </a:cubicBezTo>
                <a:cubicBezTo>
                  <a:pt x="11597" y="10540"/>
                  <a:pt x="11585" y="10504"/>
                  <a:pt x="11585" y="10504"/>
                </a:cubicBezTo>
                <a:lnTo>
                  <a:pt x="11597" y="10504"/>
                </a:lnTo>
                <a:cubicBezTo>
                  <a:pt x="11609" y="10504"/>
                  <a:pt x="11621" y="10504"/>
                  <a:pt x="11621" y="10492"/>
                </a:cubicBezTo>
                <a:cubicBezTo>
                  <a:pt x="11621" y="10492"/>
                  <a:pt x="11621" y="10492"/>
                  <a:pt x="11633" y="10480"/>
                </a:cubicBezTo>
                <a:lnTo>
                  <a:pt x="11633" y="10480"/>
                </a:lnTo>
                <a:cubicBezTo>
                  <a:pt x="11633" y="10480"/>
                  <a:pt x="11633" y="10480"/>
                  <a:pt x="11633" y="10480"/>
                </a:cubicBezTo>
                <a:cubicBezTo>
                  <a:pt x="11633" y="10480"/>
                  <a:pt x="11644" y="10480"/>
                  <a:pt x="11644" y="10468"/>
                </a:cubicBezTo>
                <a:close/>
                <a:moveTo>
                  <a:pt x="12275" y="10623"/>
                </a:moveTo>
                <a:cubicBezTo>
                  <a:pt x="12275" y="10623"/>
                  <a:pt x="12275" y="10635"/>
                  <a:pt x="12275" y="10635"/>
                </a:cubicBezTo>
                <a:lnTo>
                  <a:pt x="12264" y="10635"/>
                </a:lnTo>
                <a:lnTo>
                  <a:pt x="12275" y="10623"/>
                </a:lnTo>
                <a:close/>
                <a:moveTo>
                  <a:pt x="12811" y="10623"/>
                </a:moveTo>
                <a:cubicBezTo>
                  <a:pt x="12799" y="10623"/>
                  <a:pt x="12799" y="10635"/>
                  <a:pt x="12799" y="10635"/>
                </a:cubicBezTo>
                <a:cubicBezTo>
                  <a:pt x="12799" y="10635"/>
                  <a:pt x="12799" y="10623"/>
                  <a:pt x="12799" y="10623"/>
                </a:cubicBezTo>
                <a:close/>
                <a:moveTo>
                  <a:pt x="12823" y="10623"/>
                </a:moveTo>
                <a:cubicBezTo>
                  <a:pt x="12823" y="10623"/>
                  <a:pt x="12823" y="10635"/>
                  <a:pt x="12823" y="10635"/>
                </a:cubicBezTo>
                <a:cubicBezTo>
                  <a:pt x="12823" y="10635"/>
                  <a:pt x="12811" y="10647"/>
                  <a:pt x="12811" y="10647"/>
                </a:cubicBezTo>
                <a:cubicBezTo>
                  <a:pt x="12811" y="10647"/>
                  <a:pt x="12811" y="10635"/>
                  <a:pt x="12811" y="10635"/>
                </a:cubicBezTo>
                <a:cubicBezTo>
                  <a:pt x="12811" y="10635"/>
                  <a:pt x="12811" y="10635"/>
                  <a:pt x="12823" y="10623"/>
                </a:cubicBezTo>
                <a:close/>
                <a:moveTo>
                  <a:pt x="12323" y="10647"/>
                </a:moveTo>
                <a:cubicBezTo>
                  <a:pt x="12323" y="10647"/>
                  <a:pt x="12335" y="10659"/>
                  <a:pt x="12335" y="10659"/>
                </a:cubicBezTo>
                <a:cubicBezTo>
                  <a:pt x="12335" y="10659"/>
                  <a:pt x="12335" y="10659"/>
                  <a:pt x="12335" y="10671"/>
                </a:cubicBezTo>
                <a:cubicBezTo>
                  <a:pt x="12323" y="10659"/>
                  <a:pt x="12323" y="10659"/>
                  <a:pt x="12311" y="10659"/>
                </a:cubicBezTo>
                <a:cubicBezTo>
                  <a:pt x="12311" y="10659"/>
                  <a:pt x="12323" y="10647"/>
                  <a:pt x="12323" y="10647"/>
                </a:cubicBezTo>
                <a:close/>
                <a:moveTo>
                  <a:pt x="11990" y="10683"/>
                </a:moveTo>
                <a:lnTo>
                  <a:pt x="11998" y="10693"/>
                </a:lnTo>
                <a:lnTo>
                  <a:pt x="11998" y="10693"/>
                </a:lnTo>
                <a:cubicBezTo>
                  <a:pt x="11996" y="10689"/>
                  <a:pt x="11993" y="10686"/>
                  <a:pt x="11990" y="10683"/>
                </a:cubicBezTo>
                <a:close/>
                <a:moveTo>
                  <a:pt x="11811" y="10492"/>
                </a:moveTo>
                <a:lnTo>
                  <a:pt x="11787" y="10516"/>
                </a:lnTo>
                <a:cubicBezTo>
                  <a:pt x="11787" y="10552"/>
                  <a:pt x="11811" y="10552"/>
                  <a:pt x="11823" y="10575"/>
                </a:cubicBezTo>
                <a:cubicBezTo>
                  <a:pt x="11835" y="10540"/>
                  <a:pt x="11847" y="10552"/>
                  <a:pt x="11859" y="10504"/>
                </a:cubicBezTo>
                <a:lnTo>
                  <a:pt x="11859" y="10504"/>
                </a:lnTo>
                <a:cubicBezTo>
                  <a:pt x="11844" y="10565"/>
                  <a:pt x="11849" y="10583"/>
                  <a:pt x="11863" y="10583"/>
                </a:cubicBezTo>
                <a:cubicBezTo>
                  <a:pt x="11881" y="10583"/>
                  <a:pt x="11916" y="10547"/>
                  <a:pt x="11934" y="10547"/>
                </a:cubicBezTo>
                <a:cubicBezTo>
                  <a:pt x="11946" y="10547"/>
                  <a:pt x="11952" y="10562"/>
                  <a:pt x="11942" y="10611"/>
                </a:cubicBezTo>
                <a:cubicBezTo>
                  <a:pt x="11942" y="10611"/>
                  <a:pt x="11930" y="10611"/>
                  <a:pt x="11930" y="10623"/>
                </a:cubicBezTo>
                <a:cubicBezTo>
                  <a:pt x="11918" y="10623"/>
                  <a:pt x="11918" y="10623"/>
                  <a:pt x="11918" y="10635"/>
                </a:cubicBezTo>
                <a:lnTo>
                  <a:pt x="11906" y="10694"/>
                </a:lnTo>
                <a:cubicBezTo>
                  <a:pt x="11894" y="10671"/>
                  <a:pt x="11883" y="10659"/>
                  <a:pt x="11871" y="10647"/>
                </a:cubicBezTo>
                <a:cubicBezTo>
                  <a:pt x="11856" y="10624"/>
                  <a:pt x="11850" y="10616"/>
                  <a:pt x="11845" y="10616"/>
                </a:cubicBezTo>
                <a:cubicBezTo>
                  <a:pt x="11842" y="10616"/>
                  <a:pt x="11839" y="10619"/>
                  <a:pt x="11835" y="10623"/>
                </a:cubicBezTo>
                <a:cubicBezTo>
                  <a:pt x="11823" y="10611"/>
                  <a:pt x="11799" y="10599"/>
                  <a:pt x="11752" y="10528"/>
                </a:cubicBezTo>
                <a:cubicBezTo>
                  <a:pt x="11775" y="10516"/>
                  <a:pt x="11787" y="10504"/>
                  <a:pt x="11811" y="10492"/>
                </a:cubicBezTo>
                <a:close/>
                <a:moveTo>
                  <a:pt x="12371" y="10671"/>
                </a:moveTo>
                <a:cubicBezTo>
                  <a:pt x="12371" y="10683"/>
                  <a:pt x="12383" y="10683"/>
                  <a:pt x="12383" y="10683"/>
                </a:cubicBezTo>
                <a:cubicBezTo>
                  <a:pt x="12383" y="10694"/>
                  <a:pt x="12383" y="10694"/>
                  <a:pt x="12383" y="10694"/>
                </a:cubicBezTo>
                <a:cubicBezTo>
                  <a:pt x="12371" y="10694"/>
                  <a:pt x="12371" y="10683"/>
                  <a:pt x="12359" y="10683"/>
                </a:cubicBezTo>
                <a:lnTo>
                  <a:pt x="12347" y="10683"/>
                </a:lnTo>
                <a:cubicBezTo>
                  <a:pt x="12347" y="10671"/>
                  <a:pt x="12347" y="10671"/>
                  <a:pt x="12359" y="10671"/>
                </a:cubicBezTo>
                <a:lnTo>
                  <a:pt x="12359" y="10683"/>
                </a:lnTo>
                <a:lnTo>
                  <a:pt x="12371" y="10671"/>
                </a:lnTo>
                <a:close/>
                <a:moveTo>
                  <a:pt x="12168" y="10575"/>
                </a:moveTo>
                <a:cubicBezTo>
                  <a:pt x="12121" y="10647"/>
                  <a:pt x="12144" y="10623"/>
                  <a:pt x="12109" y="10694"/>
                </a:cubicBezTo>
                <a:cubicBezTo>
                  <a:pt x="12109" y="10694"/>
                  <a:pt x="12109" y="10706"/>
                  <a:pt x="12109" y="10706"/>
                </a:cubicBezTo>
                <a:cubicBezTo>
                  <a:pt x="12085" y="10683"/>
                  <a:pt x="12073" y="10671"/>
                  <a:pt x="12073" y="10671"/>
                </a:cubicBezTo>
                <a:cubicBezTo>
                  <a:pt x="12111" y="10610"/>
                  <a:pt x="12125" y="10600"/>
                  <a:pt x="12132" y="10600"/>
                </a:cubicBezTo>
                <a:cubicBezTo>
                  <a:pt x="12136" y="10600"/>
                  <a:pt x="12138" y="10603"/>
                  <a:pt x="12142" y="10603"/>
                </a:cubicBezTo>
                <a:cubicBezTo>
                  <a:pt x="12146" y="10603"/>
                  <a:pt x="12153" y="10598"/>
                  <a:pt x="12168" y="10575"/>
                </a:cubicBezTo>
                <a:close/>
                <a:moveTo>
                  <a:pt x="12275" y="10694"/>
                </a:moveTo>
                <a:lnTo>
                  <a:pt x="12275" y="10694"/>
                </a:lnTo>
                <a:cubicBezTo>
                  <a:pt x="12286" y="10705"/>
                  <a:pt x="12296" y="10715"/>
                  <a:pt x="12306" y="10718"/>
                </a:cubicBezTo>
                <a:lnTo>
                  <a:pt x="12306" y="10718"/>
                </a:lnTo>
                <a:lnTo>
                  <a:pt x="12275" y="10694"/>
                </a:lnTo>
                <a:close/>
                <a:moveTo>
                  <a:pt x="12359" y="10706"/>
                </a:moveTo>
                <a:cubicBezTo>
                  <a:pt x="12347" y="10718"/>
                  <a:pt x="12347" y="10718"/>
                  <a:pt x="12347" y="10718"/>
                </a:cubicBezTo>
                <a:lnTo>
                  <a:pt x="12347" y="10706"/>
                </a:lnTo>
                <a:close/>
                <a:moveTo>
                  <a:pt x="12320" y="10728"/>
                </a:moveTo>
                <a:cubicBezTo>
                  <a:pt x="12317" y="10729"/>
                  <a:pt x="12314" y="10730"/>
                  <a:pt x="12311" y="10730"/>
                </a:cubicBezTo>
                <a:lnTo>
                  <a:pt x="12323" y="10730"/>
                </a:lnTo>
                <a:lnTo>
                  <a:pt x="12320" y="10728"/>
                </a:lnTo>
                <a:close/>
                <a:moveTo>
                  <a:pt x="12418" y="10706"/>
                </a:moveTo>
                <a:cubicBezTo>
                  <a:pt x="12418" y="10706"/>
                  <a:pt x="12430" y="10718"/>
                  <a:pt x="12442" y="10718"/>
                </a:cubicBezTo>
                <a:cubicBezTo>
                  <a:pt x="12442" y="10718"/>
                  <a:pt x="12442" y="10730"/>
                  <a:pt x="12442" y="10730"/>
                </a:cubicBezTo>
                <a:cubicBezTo>
                  <a:pt x="12430" y="10718"/>
                  <a:pt x="12418" y="10718"/>
                  <a:pt x="12418" y="10718"/>
                </a:cubicBezTo>
                <a:cubicBezTo>
                  <a:pt x="12418" y="10706"/>
                  <a:pt x="12418" y="10706"/>
                  <a:pt x="12418" y="10706"/>
                </a:cubicBezTo>
                <a:close/>
                <a:moveTo>
                  <a:pt x="12035" y="10489"/>
                </a:moveTo>
                <a:cubicBezTo>
                  <a:pt x="12037" y="10489"/>
                  <a:pt x="12037" y="10490"/>
                  <a:pt x="12037" y="10492"/>
                </a:cubicBezTo>
                <a:cubicBezTo>
                  <a:pt x="12014" y="10516"/>
                  <a:pt x="12002" y="10575"/>
                  <a:pt x="11990" y="10611"/>
                </a:cubicBezTo>
                <a:cubicBezTo>
                  <a:pt x="12002" y="10587"/>
                  <a:pt x="12002" y="10575"/>
                  <a:pt x="12014" y="10552"/>
                </a:cubicBezTo>
                <a:lnTo>
                  <a:pt x="12014" y="10552"/>
                </a:lnTo>
                <a:cubicBezTo>
                  <a:pt x="12006" y="10574"/>
                  <a:pt x="12004" y="10582"/>
                  <a:pt x="12006" y="10582"/>
                </a:cubicBezTo>
                <a:cubicBezTo>
                  <a:pt x="12011" y="10582"/>
                  <a:pt x="12048" y="10508"/>
                  <a:pt x="12059" y="10508"/>
                </a:cubicBezTo>
                <a:cubicBezTo>
                  <a:pt x="12062" y="10508"/>
                  <a:pt x="12063" y="10514"/>
                  <a:pt x="12061" y="10528"/>
                </a:cubicBezTo>
                <a:lnTo>
                  <a:pt x="12037" y="10552"/>
                </a:lnTo>
                <a:cubicBezTo>
                  <a:pt x="12058" y="10541"/>
                  <a:pt x="12078" y="10513"/>
                  <a:pt x="12084" y="10513"/>
                </a:cubicBezTo>
                <a:cubicBezTo>
                  <a:pt x="12085" y="10513"/>
                  <a:pt x="12085" y="10514"/>
                  <a:pt x="12085" y="10516"/>
                </a:cubicBezTo>
                <a:cubicBezTo>
                  <a:pt x="12061" y="10587"/>
                  <a:pt x="12061" y="10540"/>
                  <a:pt x="12037" y="10599"/>
                </a:cubicBezTo>
                <a:cubicBezTo>
                  <a:pt x="12047" y="10599"/>
                  <a:pt x="12092" y="10534"/>
                  <a:pt x="12100" y="10534"/>
                </a:cubicBezTo>
                <a:cubicBezTo>
                  <a:pt x="12103" y="10534"/>
                  <a:pt x="12102" y="10539"/>
                  <a:pt x="12097" y="10552"/>
                </a:cubicBezTo>
                <a:cubicBezTo>
                  <a:pt x="12085" y="10575"/>
                  <a:pt x="12085" y="10563"/>
                  <a:pt x="12073" y="10587"/>
                </a:cubicBezTo>
                <a:cubicBezTo>
                  <a:pt x="12037" y="10659"/>
                  <a:pt x="12049" y="10647"/>
                  <a:pt x="12061" y="10659"/>
                </a:cubicBezTo>
                <a:lnTo>
                  <a:pt x="12061" y="10671"/>
                </a:lnTo>
                <a:cubicBezTo>
                  <a:pt x="12068" y="10678"/>
                  <a:pt x="12075" y="10685"/>
                  <a:pt x="12080" y="10692"/>
                </a:cubicBezTo>
                <a:lnTo>
                  <a:pt x="12080" y="10692"/>
                </a:lnTo>
                <a:lnTo>
                  <a:pt x="12061" y="10683"/>
                </a:lnTo>
                <a:cubicBezTo>
                  <a:pt x="12061" y="10683"/>
                  <a:pt x="12061" y="10671"/>
                  <a:pt x="12061" y="10671"/>
                </a:cubicBezTo>
                <a:lnTo>
                  <a:pt x="12014" y="10635"/>
                </a:lnTo>
                <a:lnTo>
                  <a:pt x="12014" y="10635"/>
                </a:lnTo>
                <a:cubicBezTo>
                  <a:pt x="12014" y="10635"/>
                  <a:pt x="12037" y="10671"/>
                  <a:pt x="12061" y="10694"/>
                </a:cubicBezTo>
                <a:cubicBezTo>
                  <a:pt x="12061" y="10706"/>
                  <a:pt x="12073" y="10706"/>
                  <a:pt x="12073" y="10718"/>
                </a:cubicBezTo>
                <a:lnTo>
                  <a:pt x="12073" y="10718"/>
                </a:lnTo>
                <a:cubicBezTo>
                  <a:pt x="12073" y="10716"/>
                  <a:pt x="12073" y="10715"/>
                  <a:pt x="12072" y="10715"/>
                </a:cubicBezTo>
                <a:cubicBezTo>
                  <a:pt x="12068" y="10715"/>
                  <a:pt x="12057" y="10732"/>
                  <a:pt x="12037" y="10742"/>
                </a:cubicBezTo>
                <a:lnTo>
                  <a:pt x="12037" y="10730"/>
                </a:lnTo>
                <a:cubicBezTo>
                  <a:pt x="12037" y="10730"/>
                  <a:pt x="12037" y="10718"/>
                  <a:pt x="12025" y="10718"/>
                </a:cubicBezTo>
                <a:cubicBezTo>
                  <a:pt x="12025" y="10730"/>
                  <a:pt x="12025" y="10730"/>
                  <a:pt x="12025" y="10730"/>
                </a:cubicBezTo>
                <a:lnTo>
                  <a:pt x="11998" y="10693"/>
                </a:lnTo>
                <a:lnTo>
                  <a:pt x="11998" y="10693"/>
                </a:lnTo>
                <a:cubicBezTo>
                  <a:pt x="12003" y="10702"/>
                  <a:pt x="12005" y="10713"/>
                  <a:pt x="12014" y="10730"/>
                </a:cubicBezTo>
                <a:cubicBezTo>
                  <a:pt x="12009" y="10720"/>
                  <a:pt x="12006" y="10716"/>
                  <a:pt x="12003" y="10716"/>
                </a:cubicBezTo>
                <a:cubicBezTo>
                  <a:pt x="12000" y="10716"/>
                  <a:pt x="11997" y="10723"/>
                  <a:pt x="11990" y="10730"/>
                </a:cubicBezTo>
                <a:cubicBezTo>
                  <a:pt x="11978" y="10694"/>
                  <a:pt x="11954" y="10659"/>
                  <a:pt x="11942" y="10623"/>
                </a:cubicBezTo>
                <a:lnTo>
                  <a:pt x="11966" y="10611"/>
                </a:lnTo>
                <a:cubicBezTo>
                  <a:pt x="11990" y="10563"/>
                  <a:pt x="11978" y="10587"/>
                  <a:pt x="11990" y="10540"/>
                </a:cubicBezTo>
                <a:cubicBezTo>
                  <a:pt x="12009" y="10510"/>
                  <a:pt x="12029" y="10489"/>
                  <a:pt x="12035" y="10489"/>
                </a:cubicBezTo>
                <a:close/>
                <a:moveTo>
                  <a:pt x="12357" y="10721"/>
                </a:moveTo>
                <a:cubicBezTo>
                  <a:pt x="12359" y="10721"/>
                  <a:pt x="12359" y="10724"/>
                  <a:pt x="12359" y="10730"/>
                </a:cubicBezTo>
                <a:cubicBezTo>
                  <a:pt x="12359" y="10730"/>
                  <a:pt x="12359" y="10730"/>
                  <a:pt x="12359" y="10742"/>
                </a:cubicBezTo>
                <a:cubicBezTo>
                  <a:pt x="12347" y="10730"/>
                  <a:pt x="12347" y="10730"/>
                  <a:pt x="12347" y="10730"/>
                </a:cubicBezTo>
                <a:cubicBezTo>
                  <a:pt x="12353" y="10724"/>
                  <a:pt x="12356" y="10721"/>
                  <a:pt x="12357" y="10721"/>
                </a:cubicBezTo>
                <a:close/>
                <a:moveTo>
                  <a:pt x="13412" y="10722"/>
                </a:moveTo>
                <a:lnTo>
                  <a:pt x="13412" y="10722"/>
                </a:lnTo>
                <a:cubicBezTo>
                  <a:pt x="13399" y="10728"/>
                  <a:pt x="13385" y="10735"/>
                  <a:pt x="13371" y="10742"/>
                </a:cubicBezTo>
                <a:cubicBezTo>
                  <a:pt x="13388" y="10734"/>
                  <a:pt x="13399" y="10731"/>
                  <a:pt x="13412" y="10722"/>
                </a:cubicBezTo>
                <a:close/>
                <a:moveTo>
                  <a:pt x="12270" y="10740"/>
                </a:moveTo>
                <a:cubicBezTo>
                  <a:pt x="12268" y="10740"/>
                  <a:pt x="12274" y="10747"/>
                  <a:pt x="12287" y="10754"/>
                </a:cubicBezTo>
                <a:cubicBezTo>
                  <a:pt x="12277" y="10744"/>
                  <a:pt x="12272" y="10740"/>
                  <a:pt x="12270" y="10740"/>
                </a:cubicBezTo>
                <a:close/>
                <a:moveTo>
                  <a:pt x="12299" y="10671"/>
                </a:moveTo>
                <a:cubicBezTo>
                  <a:pt x="12311" y="10671"/>
                  <a:pt x="12311" y="10683"/>
                  <a:pt x="12323" y="10683"/>
                </a:cubicBezTo>
                <a:cubicBezTo>
                  <a:pt x="12311" y="10694"/>
                  <a:pt x="12311" y="10694"/>
                  <a:pt x="12311" y="10694"/>
                </a:cubicBezTo>
                <a:cubicBezTo>
                  <a:pt x="12311" y="10706"/>
                  <a:pt x="12311" y="10718"/>
                  <a:pt x="12311" y="10718"/>
                </a:cubicBezTo>
                <a:cubicBezTo>
                  <a:pt x="12310" y="10718"/>
                  <a:pt x="12308" y="10718"/>
                  <a:pt x="12306" y="10718"/>
                </a:cubicBezTo>
                <a:lnTo>
                  <a:pt x="12306" y="10718"/>
                </a:lnTo>
                <a:lnTo>
                  <a:pt x="12320" y="10728"/>
                </a:lnTo>
                <a:lnTo>
                  <a:pt x="12320" y="10728"/>
                </a:lnTo>
                <a:cubicBezTo>
                  <a:pt x="12328" y="10724"/>
                  <a:pt x="12335" y="10715"/>
                  <a:pt x="12335" y="10706"/>
                </a:cubicBezTo>
                <a:cubicBezTo>
                  <a:pt x="12335" y="10718"/>
                  <a:pt x="12335" y="10718"/>
                  <a:pt x="12335" y="10730"/>
                </a:cubicBezTo>
                <a:lnTo>
                  <a:pt x="12323" y="10730"/>
                </a:lnTo>
                <a:cubicBezTo>
                  <a:pt x="12311" y="10742"/>
                  <a:pt x="12299" y="10754"/>
                  <a:pt x="12287" y="10754"/>
                </a:cubicBezTo>
                <a:cubicBezTo>
                  <a:pt x="12287" y="10766"/>
                  <a:pt x="12275" y="10766"/>
                  <a:pt x="12275" y="10766"/>
                </a:cubicBezTo>
                <a:cubicBezTo>
                  <a:pt x="12264" y="10754"/>
                  <a:pt x="12252" y="10754"/>
                  <a:pt x="12240" y="10742"/>
                </a:cubicBezTo>
                <a:cubicBezTo>
                  <a:pt x="12252" y="10730"/>
                  <a:pt x="12264" y="10718"/>
                  <a:pt x="12275" y="10694"/>
                </a:cubicBezTo>
                <a:cubicBezTo>
                  <a:pt x="12287" y="10694"/>
                  <a:pt x="12299" y="10683"/>
                  <a:pt x="12299" y="10671"/>
                </a:cubicBezTo>
                <a:close/>
                <a:moveTo>
                  <a:pt x="12383" y="10742"/>
                </a:moveTo>
                <a:cubicBezTo>
                  <a:pt x="12382" y="10754"/>
                  <a:pt x="12380" y="10756"/>
                  <a:pt x="12371" y="10766"/>
                </a:cubicBezTo>
                <a:cubicBezTo>
                  <a:pt x="12371" y="10755"/>
                  <a:pt x="12381" y="10743"/>
                  <a:pt x="12383" y="10742"/>
                </a:cubicBezTo>
                <a:close/>
                <a:moveTo>
                  <a:pt x="12947" y="10741"/>
                </a:moveTo>
                <a:cubicBezTo>
                  <a:pt x="12951" y="10741"/>
                  <a:pt x="12945" y="10751"/>
                  <a:pt x="12930" y="10766"/>
                </a:cubicBezTo>
                <a:cubicBezTo>
                  <a:pt x="12930" y="10754"/>
                  <a:pt x="12930" y="10754"/>
                  <a:pt x="12930" y="10754"/>
                </a:cubicBezTo>
                <a:cubicBezTo>
                  <a:pt x="12939" y="10745"/>
                  <a:pt x="12945" y="10741"/>
                  <a:pt x="12947" y="10741"/>
                </a:cubicBezTo>
                <a:close/>
                <a:moveTo>
                  <a:pt x="11930" y="10647"/>
                </a:moveTo>
                <a:cubicBezTo>
                  <a:pt x="11930" y="10653"/>
                  <a:pt x="11933" y="10659"/>
                  <a:pt x="11936" y="10665"/>
                </a:cubicBezTo>
                <a:lnTo>
                  <a:pt x="11936" y="10665"/>
                </a:lnTo>
                <a:cubicBezTo>
                  <a:pt x="11933" y="10662"/>
                  <a:pt x="11932" y="10660"/>
                  <a:pt x="11932" y="10660"/>
                </a:cubicBezTo>
                <a:lnTo>
                  <a:pt x="11932" y="10660"/>
                </a:lnTo>
                <a:cubicBezTo>
                  <a:pt x="11931" y="10660"/>
                  <a:pt x="11942" y="10674"/>
                  <a:pt x="11942" y="10683"/>
                </a:cubicBezTo>
                <a:lnTo>
                  <a:pt x="11942" y="10683"/>
                </a:lnTo>
                <a:cubicBezTo>
                  <a:pt x="11942" y="10677"/>
                  <a:pt x="11939" y="10671"/>
                  <a:pt x="11936" y="10665"/>
                </a:cubicBezTo>
                <a:lnTo>
                  <a:pt x="11936" y="10665"/>
                </a:lnTo>
                <a:cubicBezTo>
                  <a:pt x="11938" y="10666"/>
                  <a:pt x="11940" y="10668"/>
                  <a:pt x="11942" y="10671"/>
                </a:cubicBezTo>
                <a:cubicBezTo>
                  <a:pt x="11966" y="10694"/>
                  <a:pt x="11978" y="10718"/>
                  <a:pt x="11990" y="10742"/>
                </a:cubicBezTo>
                <a:cubicBezTo>
                  <a:pt x="11990" y="10754"/>
                  <a:pt x="11978" y="10766"/>
                  <a:pt x="11966" y="10778"/>
                </a:cubicBezTo>
                <a:cubicBezTo>
                  <a:pt x="11942" y="10742"/>
                  <a:pt x="11930" y="10718"/>
                  <a:pt x="11918" y="10706"/>
                </a:cubicBezTo>
                <a:cubicBezTo>
                  <a:pt x="11918" y="10683"/>
                  <a:pt x="11930" y="10671"/>
                  <a:pt x="11930" y="10647"/>
                </a:cubicBezTo>
                <a:close/>
                <a:moveTo>
                  <a:pt x="12025" y="10754"/>
                </a:moveTo>
                <a:cubicBezTo>
                  <a:pt x="12014" y="10766"/>
                  <a:pt x="12014" y="10766"/>
                  <a:pt x="12014" y="10778"/>
                </a:cubicBezTo>
                <a:cubicBezTo>
                  <a:pt x="12014" y="10766"/>
                  <a:pt x="12002" y="10766"/>
                  <a:pt x="12002" y="10754"/>
                </a:cubicBezTo>
                <a:close/>
                <a:moveTo>
                  <a:pt x="12171" y="10714"/>
                </a:moveTo>
                <a:cubicBezTo>
                  <a:pt x="12180" y="10714"/>
                  <a:pt x="12180" y="10725"/>
                  <a:pt x="12180" y="10742"/>
                </a:cubicBezTo>
                <a:cubicBezTo>
                  <a:pt x="12180" y="10742"/>
                  <a:pt x="12168" y="10754"/>
                  <a:pt x="12168" y="10778"/>
                </a:cubicBezTo>
                <a:cubicBezTo>
                  <a:pt x="12168" y="10766"/>
                  <a:pt x="12156" y="10766"/>
                  <a:pt x="12156" y="10766"/>
                </a:cubicBezTo>
                <a:lnTo>
                  <a:pt x="12156" y="10718"/>
                </a:lnTo>
                <a:cubicBezTo>
                  <a:pt x="12163" y="10715"/>
                  <a:pt x="12167" y="10714"/>
                  <a:pt x="12171" y="10714"/>
                </a:cubicBezTo>
                <a:close/>
                <a:moveTo>
                  <a:pt x="12442" y="10766"/>
                </a:moveTo>
                <a:cubicBezTo>
                  <a:pt x="12442" y="10766"/>
                  <a:pt x="12442" y="10778"/>
                  <a:pt x="12430" y="10778"/>
                </a:cubicBezTo>
                <a:cubicBezTo>
                  <a:pt x="12442" y="10766"/>
                  <a:pt x="12442" y="10766"/>
                  <a:pt x="12442" y="10766"/>
                </a:cubicBezTo>
                <a:close/>
                <a:moveTo>
                  <a:pt x="12002" y="10778"/>
                </a:moveTo>
                <a:lnTo>
                  <a:pt x="12002" y="10778"/>
                </a:lnTo>
                <a:cubicBezTo>
                  <a:pt x="12002" y="10778"/>
                  <a:pt x="11997" y="10783"/>
                  <a:pt x="11993" y="10789"/>
                </a:cubicBezTo>
                <a:lnTo>
                  <a:pt x="11993" y="10789"/>
                </a:lnTo>
                <a:cubicBezTo>
                  <a:pt x="12002" y="10787"/>
                  <a:pt x="12002" y="10778"/>
                  <a:pt x="12002" y="10778"/>
                </a:cubicBezTo>
                <a:close/>
                <a:moveTo>
                  <a:pt x="12371" y="10778"/>
                </a:moveTo>
                <a:cubicBezTo>
                  <a:pt x="12371" y="10778"/>
                  <a:pt x="12359" y="10790"/>
                  <a:pt x="12359" y="10790"/>
                </a:cubicBezTo>
                <a:lnTo>
                  <a:pt x="12359" y="10790"/>
                </a:lnTo>
                <a:cubicBezTo>
                  <a:pt x="12359" y="10790"/>
                  <a:pt x="12359" y="10778"/>
                  <a:pt x="12371" y="10778"/>
                </a:cubicBezTo>
                <a:close/>
                <a:moveTo>
                  <a:pt x="10116" y="10771"/>
                </a:moveTo>
                <a:cubicBezTo>
                  <a:pt x="10109" y="10786"/>
                  <a:pt x="10112" y="10789"/>
                  <a:pt x="10112" y="10799"/>
                </a:cubicBezTo>
                <a:lnTo>
                  <a:pt x="10112" y="10799"/>
                </a:lnTo>
                <a:lnTo>
                  <a:pt x="10116" y="10771"/>
                </a:lnTo>
                <a:close/>
                <a:moveTo>
                  <a:pt x="12002" y="10766"/>
                </a:moveTo>
                <a:cubicBezTo>
                  <a:pt x="12002" y="10778"/>
                  <a:pt x="12002" y="10790"/>
                  <a:pt x="12002" y="10790"/>
                </a:cubicBezTo>
                <a:cubicBezTo>
                  <a:pt x="12002" y="10802"/>
                  <a:pt x="12002" y="10802"/>
                  <a:pt x="11990" y="10802"/>
                </a:cubicBezTo>
                <a:cubicBezTo>
                  <a:pt x="11990" y="10797"/>
                  <a:pt x="11991" y="10793"/>
                  <a:pt x="11993" y="10789"/>
                </a:cubicBezTo>
                <a:lnTo>
                  <a:pt x="11993" y="10789"/>
                </a:lnTo>
                <a:cubicBezTo>
                  <a:pt x="11992" y="10790"/>
                  <a:pt x="11991" y="10790"/>
                  <a:pt x="11990" y="10790"/>
                </a:cubicBezTo>
                <a:lnTo>
                  <a:pt x="11990" y="10790"/>
                </a:lnTo>
                <a:cubicBezTo>
                  <a:pt x="11990" y="10778"/>
                  <a:pt x="11990" y="10778"/>
                  <a:pt x="12002" y="10766"/>
                </a:cubicBezTo>
                <a:close/>
                <a:moveTo>
                  <a:pt x="12085" y="10730"/>
                </a:moveTo>
                <a:cubicBezTo>
                  <a:pt x="12097" y="10742"/>
                  <a:pt x="12097" y="10742"/>
                  <a:pt x="12097" y="10742"/>
                </a:cubicBezTo>
                <a:cubicBezTo>
                  <a:pt x="12097" y="10754"/>
                  <a:pt x="12097" y="10754"/>
                  <a:pt x="12097" y="10754"/>
                </a:cubicBezTo>
                <a:cubicBezTo>
                  <a:pt x="12109" y="10754"/>
                  <a:pt x="12109" y="10754"/>
                  <a:pt x="12109" y="10766"/>
                </a:cubicBezTo>
                <a:cubicBezTo>
                  <a:pt x="12097" y="10778"/>
                  <a:pt x="12097" y="10790"/>
                  <a:pt x="12085" y="10802"/>
                </a:cubicBezTo>
                <a:lnTo>
                  <a:pt x="12073" y="10778"/>
                </a:lnTo>
                <a:cubicBezTo>
                  <a:pt x="12073" y="10754"/>
                  <a:pt x="12085" y="10742"/>
                  <a:pt x="12085" y="10730"/>
                </a:cubicBezTo>
                <a:close/>
                <a:moveTo>
                  <a:pt x="12359" y="10767"/>
                </a:moveTo>
                <a:cubicBezTo>
                  <a:pt x="12358" y="10779"/>
                  <a:pt x="12347" y="10790"/>
                  <a:pt x="12347" y="10802"/>
                </a:cubicBezTo>
                <a:cubicBezTo>
                  <a:pt x="12347" y="10802"/>
                  <a:pt x="12347" y="10802"/>
                  <a:pt x="12347" y="10790"/>
                </a:cubicBezTo>
                <a:lnTo>
                  <a:pt x="12347" y="10778"/>
                </a:lnTo>
                <a:cubicBezTo>
                  <a:pt x="12353" y="10772"/>
                  <a:pt x="12356" y="10769"/>
                  <a:pt x="12359" y="10767"/>
                </a:cubicBezTo>
                <a:close/>
                <a:moveTo>
                  <a:pt x="12228" y="10742"/>
                </a:moveTo>
                <a:cubicBezTo>
                  <a:pt x="12240" y="10754"/>
                  <a:pt x="12240" y="10766"/>
                  <a:pt x="12252" y="10766"/>
                </a:cubicBezTo>
                <a:lnTo>
                  <a:pt x="12252" y="10778"/>
                </a:lnTo>
                <a:cubicBezTo>
                  <a:pt x="12252" y="10778"/>
                  <a:pt x="12240" y="10766"/>
                  <a:pt x="12228" y="10754"/>
                </a:cubicBezTo>
                <a:lnTo>
                  <a:pt x="12228" y="10754"/>
                </a:lnTo>
                <a:cubicBezTo>
                  <a:pt x="12240" y="10766"/>
                  <a:pt x="12240" y="10778"/>
                  <a:pt x="12252" y="10790"/>
                </a:cubicBezTo>
                <a:cubicBezTo>
                  <a:pt x="12252" y="10790"/>
                  <a:pt x="12252" y="10790"/>
                  <a:pt x="12252" y="10802"/>
                </a:cubicBezTo>
                <a:lnTo>
                  <a:pt x="12240" y="10802"/>
                </a:lnTo>
                <a:cubicBezTo>
                  <a:pt x="12240" y="10802"/>
                  <a:pt x="12240" y="10813"/>
                  <a:pt x="12240" y="10813"/>
                </a:cubicBezTo>
                <a:cubicBezTo>
                  <a:pt x="12232" y="10813"/>
                  <a:pt x="12224" y="10803"/>
                  <a:pt x="12216" y="10803"/>
                </a:cubicBezTo>
                <a:cubicBezTo>
                  <a:pt x="12212" y="10803"/>
                  <a:pt x="12208" y="10806"/>
                  <a:pt x="12204" y="10813"/>
                </a:cubicBezTo>
                <a:cubicBezTo>
                  <a:pt x="12204" y="10802"/>
                  <a:pt x="12204" y="10790"/>
                  <a:pt x="12204" y="10790"/>
                </a:cubicBezTo>
                <a:cubicBezTo>
                  <a:pt x="12216" y="10778"/>
                  <a:pt x="12216" y="10766"/>
                  <a:pt x="12216" y="10766"/>
                </a:cubicBezTo>
                <a:lnTo>
                  <a:pt x="12228" y="10754"/>
                </a:lnTo>
                <a:cubicBezTo>
                  <a:pt x="12228" y="10754"/>
                  <a:pt x="12228" y="10754"/>
                  <a:pt x="12228" y="10742"/>
                </a:cubicBezTo>
                <a:close/>
                <a:moveTo>
                  <a:pt x="9875" y="10806"/>
                </a:moveTo>
                <a:cubicBezTo>
                  <a:pt x="9872" y="10807"/>
                  <a:pt x="9867" y="10812"/>
                  <a:pt x="9859" y="10825"/>
                </a:cubicBezTo>
                <a:cubicBezTo>
                  <a:pt x="9864" y="10820"/>
                  <a:pt x="9870" y="10814"/>
                  <a:pt x="9875" y="10806"/>
                </a:cubicBezTo>
                <a:close/>
                <a:moveTo>
                  <a:pt x="10112" y="10799"/>
                </a:moveTo>
                <a:lnTo>
                  <a:pt x="10109" y="10825"/>
                </a:lnTo>
                <a:cubicBezTo>
                  <a:pt x="10112" y="10813"/>
                  <a:pt x="10112" y="10805"/>
                  <a:pt x="10112" y="10799"/>
                </a:cubicBezTo>
                <a:close/>
                <a:moveTo>
                  <a:pt x="12406" y="10778"/>
                </a:moveTo>
                <a:cubicBezTo>
                  <a:pt x="12406" y="10778"/>
                  <a:pt x="12395" y="10790"/>
                  <a:pt x="12395" y="10790"/>
                </a:cubicBezTo>
                <a:cubicBezTo>
                  <a:pt x="12395" y="10790"/>
                  <a:pt x="12395" y="10802"/>
                  <a:pt x="12395" y="10802"/>
                </a:cubicBezTo>
                <a:lnTo>
                  <a:pt x="12383" y="10825"/>
                </a:lnTo>
                <a:cubicBezTo>
                  <a:pt x="12371" y="10813"/>
                  <a:pt x="12371" y="10813"/>
                  <a:pt x="12359" y="10813"/>
                </a:cubicBezTo>
                <a:cubicBezTo>
                  <a:pt x="12371" y="10802"/>
                  <a:pt x="12371" y="10802"/>
                  <a:pt x="12371" y="10790"/>
                </a:cubicBezTo>
                <a:lnTo>
                  <a:pt x="12383" y="10790"/>
                </a:lnTo>
                <a:lnTo>
                  <a:pt x="12406" y="10778"/>
                </a:lnTo>
                <a:close/>
                <a:moveTo>
                  <a:pt x="12454" y="10790"/>
                </a:moveTo>
                <a:lnTo>
                  <a:pt x="12442" y="10825"/>
                </a:lnTo>
                <a:cubicBezTo>
                  <a:pt x="12454" y="10813"/>
                  <a:pt x="12454" y="10790"/>
                  <a:pt x="12454" y="10790"/>
                </a:cubicBezTo>
                <a:close/>
                <a:moveTo>
                  <a:pt x="13347" y="10837"/>
                </a:moveTo>
                <a:cubicBezTo>
                  <a:pt x="13346" y="10841"/>
                  <a:pt x="13345" y="10845"/>
                  <a:pt x="13344" y="10849"/>
                </a:cubicBezTo>
                <a:lnTo>
                  <a:pt x="13344" y="10849"/>
                </a:lnTo>
                <a:cubicBezTo>
                  <a:pt x="13349" y="10846"/>
                  <a:pt x="13354" y="10842"/>
                  <a:pt x="13359" y="10837"/>
                </a:cubicBezTo>
                <a:close/>
                <a:moveTo>
                  <a:pt x="12454" y="10766"/>
                </a:moveTo>
                <a:cubicBezTo>
                  <a:pt x="12454" y="10778"/>
                  <a:pt x="12466" y="10778"/>
                  <a:pt x="12466" y="10778"/>
                </a:cubicBezTo>
                <a:lnTo>
                  <a:pt x="12454" y="10778"/>
                </a:lnTo>
                <a:cubicBezTo>
                  <a:pt x="12478" y="10790"/>
                  <a:pt x="12502" y="10813"/>
                  <a:pt x="12549" y="10837"/>
                </a:cubicBezTo>
                <a:lnTo>
                  <a:pt x="12537" y="10837"/>
                </a:lnTo>
                <a:cubicBezTo>
                  <a:pt x="12502" y="10817"/>
                  <a:pt x="12484" y="10810"/>
                  <a:pt x="12477" y="10810"/>
                </a:cubicBezTo>
                <a:cubicBezTo>
                  <a:pt x="12468" y="10810"/>
                  <a:pt x="12481" y="10824"/>
                  <a:pt x="12502" y="10837"/>
                </a:cubicBezTo>
                <a:cubicBezTo>
                  <a:pt x="12502" y="10837"/>
                  <a:pt x="12502" y="10849"/>
                  <a:pt x="12514" y="10849"/>
                </a:cubicBezTo>
                <a:cubicBezTo>
                  <a:pt x="12502" y="10849"/>
                  <a:pt x="12502" y="10861"/>
                  <a:pt x="12502" y="10861"/>
                </a:cubicBezTo>
                <a:cubicBezTo>
                  <a:pt x="12490" y="10849"/>
                  <a:pt x="12466" y="10837"/>
                  <a:pt x="12442" y="10825"/>
                </a:cubicBezTo>
                <a:cubicBezTo>
                  <a:pt x="12430" y="10813"/>
                  <a:pt x="12430" y="10813"/>
                  <a:pt x="12430" y="10813"/>
                </a:cubicBezTo>
                <a:cubicBezTo>
                  <a:pt x="12430" y="10802"/>
                  <a:pt x="12430" y="10802"/>
                  <a:pt x="12430" y="10790"/>
                </a:cubicBezTo>
                <a:cubicBezTo>
                  <a:pt x="12430" y="10790"/>
                  <a:pt x="12433" y="10793"/>
                  <a:pt x="12438" y="10793"/>
                </a:cubicBezTo>
                <a:cubicBezTo>
                  <a:pt x="12442" y="10793"/>
                  <a:pt x="12448" y="10790"/>
                  <a:pt x="12454" y="10778"/>
                </a:cubicBezTo>
                <a:cubicBezTo>
                  <a:pt x="12454" y="10766"/>
                  <a:pt x="12454" y="10766"/>
                  <a:pt x="12454" y="10766"/>
                </a:cubicBezTo>
                <a:close/>
                <a:moveTo>
                  <a:pt x="12597" y="10861"/>
                </a:moveTo>
                <a:lnTo>
                  <a:pt x="12597" y="10861"/>
                </a:lnTo>
                <a:cubicBezTo>
                  <a:pt x="12609" y="10873"/>
                  <a:pt x="12609" y="10873"/>
                  <a:pt x="12609" y="10873"/>
                </a:cubicBezTo>
                <a:cubicBezTo>
                  <a:pt x="12609" y="10873"/>
                  <a:pt x="12597" y="10873"/>
                  <a:pt x="12597" y="10861"/>
                </a:cubicBezTo>
                <a:close/>
                <a:moveTo>
                  <a:pt x="12454" y="10861"/>
                </a:moveTo>
                <a:cubicBezTo>
                  <a:pt x="12454" y="10873"/>
                  <a:pt x="12466" y="10873"/>
                  <a:pt x="12478" y="10885"/>
                </a:cubicBezTo>
                <a:cubicBezTo>
                  <a:pt x="12473" y="10880"/>
                  <a:pt x="12469" y="10876"/>
                  <a:pt x="12466" y="10873"/>
                </a:cubicBezTo>
                <a:cubicBezTo>
                  <a:pt x="12454" y="10861"/>
                  <a:pt x="12454" y="10861"/>
                  <a:pt x="12454" y="10861"/>
                </a:cubicBezTo>
                <a:close/>
                <a:moveTo>
                  <a:pt x="12478" y="10885"/>
                </a:moveTo>
                <a:cubicBezTo>
                  <a:pt x="12478" y="10885"/>
                  <a:pt x="12478" y="10885"/>
                  <a:pt x="12478" y="10885"/>
                </a:cubicBezTo>
                <a:cubicBezTo>
                  <a:pt x="12478" y="10885"/>
                  <a:pt x="12478" y="10885"/>
                  <a:pt x="12478" y="10885"/>
                </a:cubicBezTo>
                <a:close/>
                <a:moveTo>
                  <a:pt x="12478" y="10885"/>
                </a:moveTo>
                <a:cubicBezTo>
                  <a:pt x="12478" y="10897"/>
                  <a:pt x="12490" y="10897"/>
                  <a:pt x="12490" y="10897"/>
                </a:cubicBezTo>
                <a:cubicBezTo>
                  <a:pt x="12485" y="10892"/>
                  <a:pt x="12481" y="10888"/>
                  <a:pt x="12478" y="10885"/>
                </a:cubicBezTo>
                <a:close/>
                <a:moveTo>
                  <a:pt x="12442" y="10837"/>
                </a:moveTo>
                <a:cubicBezTo>
                  <a:pt x="12454" y="10849"/>
                  <a:pt x="12466" y="10861"/>
                  <a:pt x="12478" y="10873"/>
                </a:cubicBezTo>
                <a:cubicBezTo>
                  <a:pt x="12490" y="10873"/>
                  <a:pt x="12490" y="10885"/>
                  <a:pt x="12502" y="10885"/>
                </a:cubicBezTo>
                <a:cubicBezTo>
                  <a:pt x="12502" y="10885"/>
                  <a:pt x="12502" y="10897"/>
                  <a:pt x="12490" y="10897"/>
                </a:cubicBezTo>
                <a:cubicBezTo>
                  <a:pt x="12490" y="10909"/>
                  <a:pt x="12490" y="10909"/>
                  <a:pt x="12490" y="10909"/>
                </a:cubicBezTo>
                <a:cubicBezTo>
                  <a:pt x="12490" y="10909"/>
                  <a:pt x="12478" y="10897"/>
                  <a:pt x="12478" y="10897"/>
                </a:cubicBezTo>
                <a:cubicBezTo>
                  <a:pt x="12478" y="10897"/>
                  <a:pt x="12478" y="10897"/>
                  <a:pt x="12478" y="10885"/>
                </a:cubicBezTo>
                <a:cubicBezTo>
                  <a:pt x="12478" y="10885"/>
                  <a:pt x="12478" y="10885"/>
                  <a:pt x="12478" y="10885"/>
                </a:cubicBezTo>
                <a:lnTo>
                  <a:pt x="12478" y="10885"/>
                </a:lnTo>
                <a:cubicBezTo>
                  <a:pt x="12478" y="10885"/>
                  <a:pt x="12478" y="10897"/>
                  <a:pt x="12466" y="10897"/>
                </a:cubicBezTo>
                <a:cubicBezTo>
                  <a:pt x="12466" y="10897"/>
                  <a:pt x="12466" y="10885"/>
                  <a:pt x="12466" y="10885"/>
                </a:cubicBezTo>
                <a:lnTo>
                  <a:pt x="12454" y="10885"/>
                </a:lnTo>
                <a:cubicBezTo>
                  <a:pt x="12454" y="10873"/>
                  <a:pt x="12454" y="10873"/>
                  <a:pt x="12454" y="10861"/>
                </a:cubicBezTo>
                <a:cubicBezTo>
                  <a:pt x="12442" y="10849"/>
                  <a:pt x="12442" y="10837"/>
                  <a:pt x="12442" y="10837"/>
                </a:cubicBezTo>
                <a:close/>
                <a:moveTo>
                  <a:pt x="13228" y="10814"/>
                </a:moveTo>
                <a:cubicBezTo>
                  <a:pt x="13184" y="10854"/>
                  <a:pt x="13138" y="10901"/>
                  <a:pt x="13097" y="10909"/>
                </a:cubicBezTo>
                <a:cubicBezTo>
                  <a:pt x="13133" y="10885"/>
                  <a:pt x="13180" y="10849"/>
                  <a:pt x="13192" y="10837"/>
                </a:cubicBezTo>
                <a:lnTo>
                  <a:pt x="13192" y="10837"/>
                </a:lnTo>
                <a:cubicBezTo>
                  <a:pt x="13192" y="10837"/>
                  <a:pt x="13182" y="10843"/>
                  <a:pt x="13175" y="10843"/>
                </a:cubicBezTo>
                <a:cubicBezTo>
                  <a:pt x="13171" y="10843"/>
                  <a:pt x="13168" y="10841"/>
                  <a:pt x="13168" y="10837"/>
                </a:cubicBezTo>
                <a:lnTo>
                  <a:pt x="13228" y="10814"/>
                </a:lnTo>
                <a:close/>
                <a:moveTo>
                  <a:pt x="12323" y="10861"/>
                </a:moveTo>
                <a:cubicBezTo>
                  <a:pt x="12323" y="10861"/>
                  <a:pt x="12335" y="10873"/>
                  <a:pt x="12335" y="10873"/>
                </a:cubicBezTo>
                <a:cubicBezTo>
                  <a:pt x="12347" y="10885"/>
                  <a:pt x="12347" y="10885"/>
                  <a:pt x="12347" y="10897"/>
                </a:cubicBezTo>
                <a:cubicBezTo>
                  <a:pt x="12347" y="10897"/>
                  <a:pt x="12347" y="10897"/>
                  <a:pt x="12335" y="10909"/>
                </a:cubicBezTo>
                <a:cubicBezTo>
                  <a:pt x="12335" y="10909"/>
                  <a:pt x="12330" y="10914"/>
                  <a:pt x="12326" y="10914"/>
                </a:cubicBezTo>
                <a:cubicBezTo>
                  <a:pt x="12324" y="10914"/>
                  <a:pt x="12323" y="10913"/>
                  <a:pt x="12323" y="10909"/>
                </a:cubicBezTo>
                <a:cubicBezTo>
                  <a:pt x="12323" y="10909"/>
                  <a:pt x="12311" y="10909"/>
                  <a:pt x="12311" y="10897"/>
                </a:cubicBezTo>
                <a:lnTo>
                  <a:pt x="12323" y="10885"/>
                </a:lnTo>
                <a:lnTo>
                  <a:pt x="12323" y="10873"/>
                </a:lnTo>
                <a:lnTo>
                  <a:pt x="12323" y="10861"/>
                </a:lnTo>
                <a:close/>
                <a:moveTo>
                  <a:pt x="13442" y="10885"/>
                </a:moveTo>
                <a:lnTo>
                  <a:pt x="13442" y="10885"/>
                </a:lnTo>
                <a:cubicBezTo>
                  <a:pt x="13442" y="10885"/>
                  <a:pt x="13418" y="10904"/>
                  <a:pt x="13394" y="10925"/>
                </a:cubicBezTo>
                <a:lnTo>
                  <a:pt x="13394" y="10925"/>
                </a:lnTo>
                <a:cubicBezTo>
                  <a:pt x="13399" y="10922"/>
                  <a:pt x="13403" y="10921"/>
                  <a:pt x="13407" y="10921"/>
                </a:cubicBezTo>
                <a:cubicBezTo>
                  <a:pt x="13418" y="10909"/>
                  <a:pt x="13430" y="10897"/>
                  <a:pt x="13442" y="10885"/>
                </a:cubicBezTo>
                <a:close/>
                <a:moveTo>
                  <a:pt x="13187" y="10940"/>
                </a:moveTo>
                <a:cubicBezTo>
                  <a:pt x="13190" y="10940"/>
                  <a:pt x="13192" y="10941"/>
                  <a:pt x="13192" y="10944"/>
                </a:cubicBezTo>
                <a:cubicBezTo>
                  <a:pt x="13180" y="10944"/>
                  <a:pt x="13168" y="10956"/>
                  <a:pt x="13157" y="10968"/>
                </a:cubicBezTo>
                <a:cubicBezTo>
                  <a:pt x="13157" y="10956"/>
                  <a:pt x="13157" y="10956"/>
                  <a:pt x="13145" y="10956"/>
                </a:cubicBezTo>
                <a:cubicBezTo>
                  <a:pt x="13161" y="10948"/>
                  <a:pt x="13178" y="10940"/>
                  <a:pt x="13187" y="10940"/>
                </a:cubicBezTo>
                <a:close/>
                <a:moveTo>
                  <a:pt x="13207" y="10966"/>
                </a:moveTo>
                <a:cubicBezTo>
                  <a:pt x="13210" y="10966"/>
                  <a:pt x="13209" y="10970"/>
                  <a:pt x="13204" y="10980"/>
                </a:cubicBezTo>
                <a:lnTo>
                  <a:pt x="13192" y="10992"/>
                </a:lnTo>
                <a:cubicBezTo>
                  <a:pt x="13204" y="10992"/>
                  <a:pt x="13228" y="10980"/>
                  <a:pt x="13228" y="10980"/>
                </a:cubicBezTo>
                <a:lnTo>
                  <a:pt x="13228" y="10980"/>
                </a:lnTo>
                <a:cubicBezTo>
                  <a:pt x="13216" y="10992"/>
                  <a:pt x="13216" y="11004"/>
                  <a:pt x="13204" y="11004"/>
                </a:cubicBezTo>
                <a:cubicBezTo>
                  <a:pt x="13204" y="11004"/>
                  <a:pt x="13192" y="11004"/>
                  <a:pt x="13192" y="10992"/>
                </a:cubicBezTo>
                <a:cubicBezTo>
                  <a:pt x="13180" y="10992"/>
                  <a:pt x="13180" y="10980"/>
                  <a:pt x="13180" y="10980"/>
                </a:cubicBezTo>
                <a:cubicBezTo>
                  <a:pt x="13194" y="10973"/>
                  <a:pt x="13204" y="10966"/>
                  <a:pt x="13207" y="10966"/>
                </a:cubicBezTo>
                <a:close/>
                <a:moveTo>
                  <a:pt x="13240" y="11004"/>
                </a:moveTo>
                <a:cubicBezTo>
                  <a:pt x="13243" y="11004"/>
                  <a:pt x="13240" y="11010"/>
                  <a:pt x="13228" y="11028"/>
                </a:cubicBezTo>
                <a:cubicBezTo>
                  <a:pt x="13216" y="11016"/>
                  <a:pt x="13216" y="11016"/>
                  <a:pt x="13216" y="11016"/>
                </a:cubicBezTo>
                <a:cubicBezTo>
                  <a:pt x="13228" y="11010"/>
                  <a:pt x="13237" y="11004"/>
                  <a:pt x="13240" y="11004"/>
                </a:cubicBezTo>
                <a:close/>
                <a:moveTo>
                  <a:pt x="13204" y="11028"/>
                </a:moveTo>
                <a:cubicBezTo>
                  <a:pt x="13192" y="11028"/>
                  <a:pt x="13192" y="11028"/>
                  <a:pt x="13192" y="11040"/>
                </a:cubicBezTo>
                <a:cubicBezTo>
                  <a:pt x="13180" y="11040"/>
                  <a:pt x="13180" y="11052"/>
                  <a:pt x="13168" y="11052"/>
                </a:cubicBezTo>
                <a:cubicBezTo>
                  <a:pt x="13168" y="11052"/>
                  <a:pt x="13168" y="11040"/>
                  <a:pt x="13157" y="11040"/>
                </a:cubicBezTo>
                <a:cubicBezTo>
                  <a:pt x="13157" y="11028"/>
                  <a:pt x="13157" y="11028"/>
                  <a:pt x="13168" y="11028"/>
                </a:cubicBezTo>
                <a:cubicBezTo>
                  <a:pt x="13168" y="11028"/>
                  <a:pt x="13168" y="11028"/>
                  <a:pt x="13157" y="11040"/>
                </a:cubicBezTo>
                <a:cubicBezTo>
                  <a:pt x="13168" y="11040"/>
                  <a:pt x="13168" y="11028"/>
                  <a:pt x="13180" y="11028"/>
                </a:cubicBezTo>
                <a:close/>
                <a:moveTo>
                  <a:pt x="13478" y="11075"/>
                </a:moveTo>
                <a:cubicBezTo>
                  <a:pt x="13478" y="11076"/>
                  <a:pt x="13477" y="11076"/>
                  <a:pt x="13477" y="11077"/>
                </a:cubicBezTo>
                <a:lnTo>
                  <a:pt x="13477" y="11077"/>
                </a:lnTo>
                <a:cubicBezTo>
                  <a:pt x="13481" y="11076"/>
                  <a:pt x="13485" y="11075"/>
                  <a:pt x="13490" y="11075"/>
                </a:cubicBezTo>
                <a:close/>
                <a:moveTo>
                  <a:pt x="13764" y="11075"/>
                </a:moveTo>
                <a:cubicBezTo>
                  <a:pt x="13762" y="11077"/>
                  <a:pt x="13762" y="11077"/>
                  <a:pt x="13762" y="11077"/>
                </a:cubicBezTo>
                <a:cubicBezTo>
                  <a:pt x="13762" y="11077"/>
                  <a:pt x="13763" y="11077"/>
                  <a:pt x="13764" y="11076"/>
                </a:cubicBezTo>
                <a:lnTo>
                  <a:pt x="13764" y="11076"/>
                </a:lnTo>
                <a:cubicBezTo>
                  <a:pt x="13764" y="11076"/>
                  <a:pt x="13764" y="11075"/>
                  <a:pt x="13764" y="11075"/>
                </a:cubicBezTo>
                <a:close/>
                <a:moveTo>
                  <a:pt x="13299" y="11064"/>
                </a:moveTo>
                <a:cubicBezTo>
                  <a:pt x="13264" y="11087"/>
                  <a:pt x="13240" y="11099"/>
                  <a:pt x="13240" y="11111"/>
                </a:cubicBezTo>
                <a:cubicBezTo>
                  <a:pt x="13240" y="11099"/>
                  <a:pt x="13228" y="11099"/>
                  <a:pt x="13228" y="11099"/>
                </a:cubicBezTo>
                <a:cubicBezTo>
                  <a:pt x="13228" y="11099"/>
                  <a:pt x="13228" y="11099"/>
                  <a:pt x="13216" y="11087"/>
                </a:cubicBezTo>
                <a:lnTo>
                  <a:pt x="13204" y="11087"/>
                </a:lnTo>
                <a:cubicBezTo>
                  <a:pt x="13216" y="11075"/>
                  <a:pt x="13216" y="11075"/>
                  <a:pt x="13216" y="11075"/>
                </a:cubicBezTo>
                <a:cubicBezTo>
                  <a:pt x="13216" y="11075"/>
                  <a:pt x="13216" y="11087"/>
                  <a:pt x="13216" y="11087"/>
                </a:cubicBezTo>
                <a:lnTo>
                  <a:pt x="13228" y="11075"/>
                </a:lnTo>
                <a:cubicBezTo>
                  <a:pt x="13231" y="11074"/>
                  <a:pt x="13233" y="11073"/>
                  <a:pt x="13235" y="11073"/>
                </a:cubicBezTo>
                <a:cubicBezTo>
                  <a:pt x="13242" y="11073"/>
                  <a:pt x="13241" y="11085"/>
                  <a:pt x="13253" y="11085"/>
                </a:cubicBezTo>
                <a:cubicBezTo>
                  <a:pt x="13261" y="11085"/>
                  <a:pt x="13274" y="11080"/>
                  <a:pt x="13299" y="11064"/>
                </a:cubicBezTo>
                <a:close/>
                <a:moveTo>
                  <a:pt x="14085" y="11099"/>
                </a:moveTo>
                <a:cubicBezTo>
                  <a:pt x="14049" y="11127"/>
                  <a:pt x="14015" y="11153"/>
                  <a:pt x="13990" y="11159"/>
                </a:cubicBezTo>
                <a:cubicBezTo>
                  <a:pt x="14013" y="11135"/>
                  <a:pt x="14071" y="11101"/>
                  <a:pt x="14085" y="11099"/>
                </a:cubicBezTo>
                <a:close/>
                <a:moveTo>
                  <a:pt x="11678" y="11236"/>
                </a:moveTo>
                <a:lnTo>
                  <a:pt x="11678" y="11236"/>
                </a:lnTo>
                <a:cubicBezTo>
                  <a:pt x="11675" y="11237"/>
                  <a:pt x="11672" y="11239"/>
                  <a:pt x="11668" y="11242"/>
                </a:cubicBezTo>
                <a:cubicBezTo>
                  <a:pt x="11674" y="11242"/>
                  <a:pt x="11677" y="11240"/>
                  <a:pt x="11678" y="11236"/>
                </a:cubicBezTo>
                <a:close/>
                <a:moveTo>
                  <a:pt x="14288" y="11218"/>
                </a:moveTo>
                <a:lnTo>
                  <a:pt x="14288" y="11218"/>
                </a:lnTo>
                <a:cubicBezTo>
                  <a:pt x="14264" y="11242"/>
                  <a:pt x="14252" y="11242"/>
                  <a:pt x="14252" y="11242"/>
                </a:cubicBezTo>
                <a:cubicBezTo>
                  <a:pt x="14276" y="11230"/>
                  <a:pt x="14287" y="11218"/>
                  <a:pt x="14288" y="11218"/>
                </a:cubicBezTo>
                <a:close/>
                <a:moveTo>
                  <a:pt x="13442" y="11171"/>
                </a:moveTo>
                <a:cubicBezTo>
                  <a:pt x="13442" y="11183"/>
                  <a:pt x="13430" y="11183"/>
                  <a:pt x="13430" y="11194"/>
                </a:cubicBezTo>
                <a:cubicBezTo>
                  <a:pt x="13418" y="11194"/>
                  <a:pt x="13407" y="11206"/>
                  <a:pt x="13407" y="11206"/>
                </a:cubicBezTo>
                <a:cubicBezTo>
                  <a:pt x="13395" y="11218"/>
                  <a:pt x="13395" y="11218"/>
                  <a:pt x="13383" y="11218"/>
                </a:cubicBezTo>
                <a:cubicBezTo>
                  <a:pt x="13383" y="11225"/>
                  <a:pt x="13383" y="11230"/>
                  <a:pt x="13383" y="11230"/>
                </a:cubicBezTo>
                <a:lnTo>
                  <a:pt x="13371" y="11230"/>
                </a:lnTo>
                <a:cubicBezTo>
                  <a:pt x="13371" y="11242"/>
                  <a:pt x="13371" y="11254"/>
                  <a:pt x="13371" y="11254"/>
                </a:cubicBezTo>
                <a:cubicBezTo>
                  <a:pt x="13359" y="11242"/>
                  <a:pt x="13347" y="11242"/>
                  <a:pt x="13335" y="11230"/>
                </a:cubicBezTo>
                <a:cubicBezTo>
                  <a:pt x="13371" y="11206"/>
                  <a:pt x="13407" y="11183"/>
                  <a:pt x="13442" y="11171"/>
                </a:cubicBezTo>
                <a:close/>
                <a:moveTo>
                  <a:pt x="12015" y="11246"/>
                </a:moveTo>
                <a:cubicBezTo>
                  <a:pt x="12018" y="11246"/>
                  <a:pt x="12021" y="11249"/>
                  <a:pt x="12025" y="11254"/>
                </a:cubicBezTo>
                <a:cubicBezTo>
                  <a:pt x="12025" y="11254"/>
                  <a:pt x="12025" y="11266"/>
                  <a:pt x="12025" y="11290"/>
                </a:cubicBezTo>
                <a:lnTo>
                  <a:pt x="12002" y="11266"/>
                </a:lnTo>
                <a:cubicBezTo>
                  <a:pt x="12009" y="11252"/>
                  <a:pt x="12011" y="11246"/>
                  <a:pt x="12015" y="11246"/>
                </a:cubicBezTo>
                <a:close/>
                <a:moveTo>
                  <a:pt x="12025" y="11302"/>
                </a:moveTo>
                <a:cubicBezTo>
                  <a:pt x="12025" y="11314"/>
                  <a:pt x="12025" y="11314"/>
                  <a:pt x="12037" y="11314"/>
                </a:cubicBezTo>
                <a:lnTo>
                  <a:pt x="12025" y="11302"/>
                </a:lnTo>
                <a:close/>
                <a:moveTo>
                  <a:pt x="13502" y="11385"/>
                </a:moveTo>
                <a:lnTo>
                  <a:pt x="13514" y="11397"/>
                </a:lnTo>
                <a:cubicBezTo>
                  <a:pt x="13514" y="11385"/>
                  <a:pt x="13514" y="11385"/>
                  <a:pt x="13502" y="11385"/>
                </a:cubicBezTo>
                <a:close/>
                <a:moveTo>
                  <a:pt x="13823" y="11373"/>
                </a:moveTo>
                <a:cubicBezTo>
                  <a:pt x="13818" y="11383"/>
                  <a:pt x="13814" y="11390"/>
                  <a:pt x="13810" y="11397"/>
                </a:cubicBezTo>
                <a:lnTo>
                  <a:pt x="13810" y="11397"/>
                </a:lnTo>
                <a:cubicBezTo>
                  <a:pt x="13813" y="11387"/>
                  <a:pt x="13816" y="11380"/>
                  <a:pt x="13823" y="11373"/>
                </a:cubicBezTo>
                <a:close/>
                <a:moveTo>
                  <a:pt x="13478" y="11445"/>
                </a:moveTo>
                <a:cubicBezTo>
                  <a:pt x="13478" y="11456"/>
                  <a:pt x="13466" y="11456"/>
                  <a:pt x="13466" y="11456"/>
                </a:cubicBezTo>
                <a:cubicBezTo>
                  <a:pt x="13466" y="11456"/>
                  <a:pt x="13466" y="11456"/>
                  <a:pt x="13478" y="11445"/>
                </a:cubicBezTo>
                <a:close/>
                <a:moveTo>
                  <a:pt x="13590" y="11453"/>
                </a:moveTo>
                <a:cubicBezTo>
                  <a:pt x="13592" y="11453"/>
                  <a:pt x="13595" y="11454"/>
                  <a:pt x="13597" y="11456"/>
                </a:cubicBezTo>
                <a:cubicBezTo>
                  <a:pt x="13561" y="11480"/>
                  <a:pt x="13561" y="11528"/>
                  <a:pt x="13561" y="11564"/>
                </a:cubicBezTo>
                <a:cubicBezTo>
                  <a:pt x="13549" y="11564"/>
                  <a:pt x="13538" y="11552"/>
                  <a:pt x="13538" y="11552"/>
                </a:cubicBezTo>
                <a:cubicBezTo>
                  <a:pt x="13538" y="11528"/>
                  <a:pt x="13538" y="11540"/>
                  <a:pt x="13549" y="11504"/>
                </a:cubicBezTo>
                <a:cubicBezTo>
                  <a:pt x="13559" y="11475"/>
                  <a:pt x="13577" y="11453"/>
                  <a:pt x="13590" y="11453"/>
                </a:cubicBezTo>
                <a:close/>
                <a:moveTo>
                  <a:pt x="14240" y="11611"/>
                </a:moveTo>
                <a:lnTo>
                  <a:pt x="14235" y="11616"/>
                </a:lnTo>
                <a:lnTo>
                  <a:pt x="14235" y="11616"/>
                </a:lnTo>
                <a:cubicBezTo>
                  <a:pt x="14241" y="11613"/>
                  <a:pt x="14243" y="11611"/>
                  <a:pt x="14240" y="11611"/>
                </a:cubicBezTo>
                <a:close/>
                <a:moveTo>
                  <a:pt x="14193" y="11611"/>
                </a:moveTo>
                <a:cubicBezTo>
                  <a:pt x="14190" y="11613"/>
                  <a:pt x="14187" y="11614"/>
                  <a:pt x="14184" y="11616"/>
                </a:cubicBezTo>
                <a:lnTo>
                  <a:pt x="14184" y="11616"/>
                </a:lnTo>
                <a:cubicBezTo>
                  <a:pt x="14190" y="11615"/>
                  <a:pt x="14197" y="11613"/>
                  <a:pt x="14204" y="11611"/>
                </a:cubicBezTo>
                <a:close/>
                <a:moveTo>
                  <a:pt x="14085" y="11611"/>
                </a:moveTo>
                <a:lnTo>
                  <a:pt x="14085" y="11623"/>
                </a:lnTo>
                <a:cubicBezTo>
                  <a:pt x="14085" y="11623"/>
                  <a:pt x="14097" y="11623"/>
                  <a:pt x="14097" y="11611"/>
                </a:cubicBezTo>
                <a:close/>
                <a:moveTo>
                  <a:pt x="14235" y="11616"/>
                </a:moveTo>
                <a:lnTo>
                  <a:pt x="14235" y="11616"/>
                </a:lnTo>
                <a:cubicBezTo>
                  <a:pt x="14221" y="11623"/>
                  <a:pt x="14186" y="11635"/>
                  <a:pt x="14169" y="11635"/>
                </a:cubicBezTo>
                <a:cubicBezTo>
                  <a:pt x="14162" y="11637"/>
                  <a:pt x="14158" y="11637"/>
                  <a:pt x="14155" y="11637"/>
                </a:cubicBezTo>
                <a:cubicBezTo>
                  <a:pt x="14146" y="11637"/>
                  <a:pt x="14164" y="11627"/>
                  <a:pt x="14184" y="11616"/>
                </a:cubicBezTo>
                <a:lnTo>
                  <a:pt x="14184" y="11616"/>
                </a:lnTo>
                <a:cubicBezTo>
                  <a:pt x="14149" y="11623"/>
                  <a:pt x="14129" y="11625"/>
                  <a:pt x="14109" y="11635"/>
                </a:cubicBezTo>
                <a:cubicBezTo>
                  <a:pt x="14121" y="11635"/>
                  <a:pt x="14133" y="11638"/>
                  <a:pt x="14151" y="11638"/>
                </a:cubicBezTo>
                <a:cubicBezTo>
                  <a:pt x="14169" y="11638"/>
                  <a:pt x="14192" y="11635"/>
                  <a:pt x="14228" y="11623"/>
                </a:cubicBezTo>
                <a:lnTo>
                  <a:pt x="14235" y="11616"/>
                </a:lnTo>
                <a:close/>
                <a:moveTo>
                  <a:pt x="14121" y="11754"/>
                </a:moveTo>
                <a:lnTo>
                  <a:pt x="14121" y="11767"/>
                </a:lnTo>
                <a:lnTo>
                  <a:pt x="14121" y="11767"/>
                </a:lnTo>
                <a:cubicBezTo>
                  <a:pt x="14124" y="11759"/>
                  <a:pt x="14124" y="11754"/>
                  <a:pt x="14121" y="11754"/>
                </a:cubicBezTo>
                <a:close/>
                <a:moveTo>
                  <a:pt x="13628" y="11473"/>
                </a:moveTo>
                <a:cubicBezTo>
                  <a:pt x="13631" y="11473"/>
                  <a:pt x="13633" y="11479"/>
                  <a:pt x="13633" y="11492"/>
                </a:cubicBezTo>
                <a:lnTo>
                  <a:pt x="13609" y="11516"/>
                </a:lnTo>
                <a:cubicBezTo>
                  <a:pt x="13629" y="11516"/>
                  <a:pt x="13650" y="11490"/>
                  <a:pt x="13663" y="11490"/>
                </a:cubicBezTo>
                <a:cubicBezTo>
                  <a:pt x="13665" y="11490"/>
                  <a:pt x="13667" y="11490"/>
                  <a:pt x="13669" y="11492"/>
                </a:cubicBezTo>
                <a:cubicBezTo>
                  <a:pt x="13645" y="11564"/>
                  <a:pt x="13645" y="11516"/>
                  <a:pt x="13621" y="11564"/>
                </a:cubicBezTo>
                <a:cubicBezTo>
                  <a:pt x="13621" y="11564"/>
                  <a:pt x="13622" y="11564"/>
                  <a:pt x="13623" y="11564"/>
                </a:cubicBezTo>
                <a:cubicBezTo>
                  <a:pt x="13635" y="11564"/>
                  <a:pt x="13675" y="11505"/>
                  <a:pt x="13689" y="11505"/>
                </a:cubicBezTo>
                <a:cubicBezTo>
                  <a:pt x="13693" y="11505"/>
                  <a:pt x="13695" y="11511"/>
                  <a:pt x="13692" y="11528"/>
                </a:cubicBezTo>
                <a:cubicBezTo>
                  <a:pt x="13680" y="11552"/>
                  <a:pt x="13669" y="11540"/>
                  <a:pt x="13657" y="11552"/>
                </a:cubicBezTo>
                <a:cubicBezTo>
                  <a:pt x="13645" y="11599"/>
                  <a:pt x="13645" y="11611"/>
                  <a:pt x="13645" y="11623"/>
                </a:cubicBezTo>
                <a:cubicBezTo>
                  <a:pt x="13621" y="11611"/>
                  <a:pt x="13609" y="11599"/>
                  <a:pt x="13597" y="11599"/>
                </a:cubicBezTo>
                <a:cubicBezTo>
                  <a:pt x="13609" y="11611"/>
                  <a:pt x="13621" y="11623"/>
                  <a:pt x="13645" y="11635"/>
                </a:cubicBezTo>
                <a:lnTo>
                  <a:pt x="13657" y="11647"/>
                </a:lnTo>
                <a:lnTo>
                  <a:pt x="13669" y="11683"/>
                </a:lnTo>
                <a:lnTo>
                  <a:pt x="13669" y="11659"/>
                </a:lnTo>
                <a:cubicBezTo>
                  <a:pt x="13669" y="11659"/>
                  <a:pt x="13669" y="11647"/>
                  <a:pt x="13680" y="11647"/>
                </a:cubicBezTo>
                <a:lnTo>
                  <a:pt x="13692" y="11647"/>
                </a:lnTo>
                <a:cubicBezTo>
                  <a:pt x="13680" y="11647"/>
                  <a:pt x="13680" y="11647"/>
                  <a:pt x="13680" y="11635"/>
                </a:cubicBezTo>
                <a:cubicBezTo>
                  <a:pt x="13706" y="11592"/>
                  <a:pt x="13720" y="11581"/>
                  <a:pt x="13730" y="11581"/>
                </a:cubicBezTo>
                <a:cubicBezTo>
                  <a:pt x="13739" y="11581"/>
                  <a:pt x="13745" y="11589"/>
                  <a:pt x="13754" y="11589"/>
                </a:cubicBezTo>
                <a:cubicBezTo>
                  <a:pt x="13764" y="11589"/>
                  <a:pt x="13777" y="11582"/>
                  <a:pt x="13799" y="11552"/>
                </a:cubicBezTo>
                <a:lnTo>
                  <a:pt x="13799" y="11552"/>
                </a:lnTo>
                <a:cubicBezTo>
                  <a:pt x="13728" y="11647"/>
                  <a:pt x="13764" y="11611"/>
                  <a:pt x="13728" y="11683"/>
                </a:cubicBezTo>
                <a:cubicBezTo>
                  <a:pt x="13728" y="11706"/>
                  <a:pt x="13728" y="11730"/>
                  <a:pt x="13716" y="11754"/>
                </a:cubicBezTo>
                <a:cubicBezTo>
                  <a:pt x="13724" y="11741"/>
                  <a:pt x="13728" y="11737"/>
                  <a:pt x="13731" y="11737"/>
                </a:cubicBezTo>
                <a:cubicBezTo>
                  <a:pt x="13737" y="11737"/>
                  <a:pt x="13735" y="11761"/>
                  <a:pt x="13744" y="11761"/>
                </a:cubicBezTo>
                <a:cubicBezTo>
                  <a:pt x="13750" y="11761"/>
                  <a:pt x="13759" y="11754"/>
                  <a:pt x="13776" y="11730"/>
                </a:cubicBezTo>
                <a:lnTo>
                  <a:pt x="13776" y="11730"/>
                </a:lnTo>
                <a:cubicBezTo>
                  <a:pt x="13764" y="11754"/>
                  <a:pt x="13787" y="11743"/>
                  <a:pt x="13754" y="11798"/>
                </a:cubicBezTo>
                <a:lnTo>
                  <a:pt x="13754" y="11798"/>
                </a:lnTo>
                <a:cubicBezTo>
                  <a:pt x="13737" y="11786"/>
                  <a:pt x="13717" y="11771"/>
                  <a:pt x="13692" y="11754"/>
                </a:cubicBezTo>
                <a:cubicBezTo>
                  <a:pt x="13726" y="11754"/>
                  <a:pt x="13550" y="11597"/>
                  <a:pt x="13587" y="11597"/>
                </a:cubicBezTo>
                <a:cubicBezTo>
                  <a:pt x="13589" y="11597"/>
                  <a:pt x="13593" y="11598"/>
                  <a:pt x="13597" y="11599"/>
                </a:cubicBezTo>
                <a:cubicBezTo>
                  <a:pt x="13585" y="11587"/>
                  <a:pt x="13573" y="11575"/>
                  <a:pt x="13561" y="11575"/>
                </a:cubicBezTo>
                <a:cubicBezTo>
                  <a:pt x="13561" y="11554"/>
                  <a:pt x="13571" y="11543"/>
                  <a:pt x="13573" y="11532"/>
                </a:cubicBezTo>
                <a:lnTo>
                  <a:pt x="13573" y="11532"/>
                </a:lnTo>
                <a:cubicBezTo>
                  <a:pt x="13571" y="11550"/>
                  <a:pt x="13572" y="11557"/>
                  <a:pt x="13575" y="11557"/>
                </a:cubicBezTo>
                <a:cubicBezTo>
                  <a:pt x="13584" y="11557"/>
                  <a:pt x="13616" y="11473"/>
                  <a:pt x="13628" y="11473"/>
                </a:cubicBezTo>
                <a:close/>
                <a:moveTo>
                  <a:pt x="1387" y="0"/>
                </a:moveTo>
                <a:cubicBezTo>
                  <a:pt x="1339" y="0"/>
                  <a:pt x="1249" y="31"/>
                  <a:pt x="1238" y="62"/>
                </a:cubicBezTo>
                <a:cubicBezTo>
                  <a:pt x="1250" y="74"/>
                  <a:pt x="1250" y="110"/>
                  <a:pt x="1226" y="134"/>
                </a:cubicBezTo>
                <a:lnTo>
                  <a:pt x="1191" y="134"/>
                </a:lnTo>
                <a:cubicBezTo>
                  <a:pt x="1107" y="229"/>
                  <a:pt x="1012" y="300"/>
                  <a:pt x="1012" y="419"/>
                </a:cubicBezTo>
                <a:lnTo>
                  <a:pt x="1107" y="407"/>
                </a:lnTo>
                <a:lnTo>
                  <a:pt x="1084" y="455"/>
                </a:lnTo>
                <a:lnTo>
                  <a:pt x="1048" y="431"/>
                </a:lnTo>
                <a:lnTo>
                  <a:pt x="1048" y="431"/>
                </a:lnTo>
                <a:cubicBezTo>
                  <a:pt x="1042" y="461"/>
                  <a:pt x="1048" y="470"/>
                  <a:pt x="1060" y="470"/>
                </a:cubicBezTo>
                <a:cubicBezTo>
                  <a:pt x="1072" y="470"/>
                  <a:pt x="1090" y="461"/>
                  <a:pt x="1107" y="455"/>
                </a:cubicBezTo>
                <a:lnTo>
                  <a:pt x="1107" y="455"/>
                </a:lnTo>
                <a:cubicBezTo>
                  <a:pt x="1096" y="479"/>
                  <a:pt x="1084" y="503"/>
                  <a:pt x="1096" y="515"/>
                </a:cubicBezTo>
                <a:lnTo>
                  <a:pt x="1203" y="467"/>
                </a:lnTo>
                <a:lnTo>
                  <a:pt x="1203" y="467"/>
                </a:lnTo>
                <a:cubicBezTo>
                  <a:pt x="1179" y="503"/>
                  <a:pt x="1131" y="527"/>
                  <a:pt x="1143" y="562"/>
                </a:cubicBezTo>
                <a:cubicBezTo>
                  <a:pt x="1191" y="538"/>
                  <a:pt x="1191" y="467"/>
                  <a:pt x="1250" y="467"/>
                </a:cubicBezTo>
                <a:cubicBezTo>
                  <a:pt x="1232" y="514"/>
                  <a:pt x="1205" y="546"/>
                  <a:pt x="1224" y="546"/>
                </a:cubicBezTo>
                <a:cubicBezTo>
                  <a:pt x="1229" y="546"/>
                  <a:pt x="1238" y="544"/>
                  <a:pt x="1250" y="538"/>
                </a:cubicBezTo>
                <a:lnTo>
                  <a:pt x="1250" y="538"/>
                </a:lnTo>
                <a:cubicBezTo>
                  <a:pt x="1241" y="566"/>
                  <a:pt x="1225" y="580"/>
                  <a:pt x="1212" y="584"/>
                </a:cubicBezTo>
                <a:lnTo>
                  <a:pt x="1212" y="584"/>
                </a:lnTo>
                <a:cubicBezTo>
                  <a:pt x="1213" y="584"/>
                  <a:pt x="1214" y="584"/>
                  <a:pt x="1215" y="584"/>
                </a:cubicBezTo>
                <a:cubicBezTo>
                  <a:pt x="1235" y="584"/>
                  <a:pt x="1253" y="600"/>
                  <a:pt x="1279" y="600"/>
                </a:cubicBezTo>
                <a:cubicBezTo>
                  <a:pt x="1291" y="600"/>
                  <a:pt x="1305" y="596"/>
                  <a:pt x="1322" y="586"/>
                </a:cubicBezTo>
                <a:lnTo>
                  <a:pt x="1322" y="586"/>
                </a:lnTo>
                <a:cubicBezTo>
                  <a:pt x="1298" y="657"/>
                  <a:pt x="1405" y="634"/>
                  <a:pt x="1334" y="717"/>
                </a:cubicBezTo>
                <a:cubicBezTo>
                  <a:pt x="1353" y="707"/>
                  <a:pt x="1403" y="690"/>
                  <a:pt x="1434" y="690"/>
                </a:cubicBezTo>
                <a:cubicBezTo>
                  <a:pt x="1442" y="690"/>
                  <a:pt x="1448" y="691"/>
                  <a:pt x="1453" y="693"/>
                </a:cubicBezTo>
                <a:cubicBezTo>
                  <a:pt x="1322" y="765"/>
                  <a:pt x="1524" y="765"/>
                  <a:pt x="1417" y="872"/>
                </a:cubicBezTo>
                <a:cubicBezTo>
                  <a:pt x="1444" y="854"/>
                  <a:pt x="1466" y="847"/>
                  <a:pt x="1485" y="847"/>
                </a:cubicBezTo>
                <a:cubicBezTo>
                  <a:pt x="1537" y="847"/>
                  <a:pt x="1567" y="897"/>
                  <a:pt x="1628" y="897"/>
                </a:cubicBezTo>
                <a:cubicBezTo>
                  <a:pt x="1633" y="897"/>
                  <a:pt x="1638" y="896"/>
                  <a:pt x="1643" y="896"/>
                </a:cubicBezTo>
                <a:lnTo>
                  <a:pt x="1643" y="896"/>
                </a:lnTo>
                <a:cubicBezTo>
                  <a:pt x="1635" y="904"/>
                  <a:pt x="1626" y="912"/>
                  <a:pt x="1622" y="912"/>
                </a:cubicBezTo>
                <a:cubicBezTo>
                  <a:pt x="1622" y="912"/>
                  <a:pt x="1622" y="912"/>
                  <a:pt x="1621" y="912"/>
                </a:cubicBezTo>
                <a:lnTo>
                  <a:pt x="1621" y="912"/>
                </a:lnTo>
                <a:cubicBezTo>
                  <a:pt x="1630" y="936"/>
                  <a:pt x="1619" y="969"/>
                  <a:pt x="1619" y="1003"/>
                </a:cubicBezTo>
                <a:cubicBezTo>
                  <a:pt x="1691" y="931"/>
                  <a:pt x="1750" y="955"/>
                  <a:pt x="1810" y="919"/>
                </a:cubicBezTo>
                <a:lnTo>
                  <a:pt x="1810" y="919"/>
                </a:lnTo>
                <a:cubicBezTo>
                  <a:pt x="1774" y="1027"/>
                  <a:pt x="1715" y="991"/>
                  <a:pt x="1655" y="1074"/>
                </a:cubicBezTo>
                <a:cubicBezTo>
                  <a:pt x="1715" y="1015"/>
                  <a:pt x="1774" y="1062"/>
                  <a:pt x="1810" y="1003"/>
                </a:cubicBezTo>
                <a:lnTo>
                  <a:pt x="1810" y="1003"/>
                </a:lnTo>
                <a:cubicBezTo>
                  <a:pt x="1786" y="1074"/>
                  <a:pt x="1810" y="1050"/>
                  <a:pt x="1762" y="1122"/>
                </a:cubicBezTo>
                <a:cubicBezTo>
                  <a:pt x="1796" y="1088"/>
                  <a:pt x="1811" y="1078"/>
                  <a:pt x="1818" y="1078"/>
                </a:cubicBezTo>
                <a:cubicBezTo>
                  <a:pt x="1828" y="1078"/>
                  <a:pt x="1826" y="1095"/>
                  <a:pt x="1843" y="1095"/>
                </a:cubicBezTo>
                <a:cubicBezTo>
                  <a:pt x="1849" y="1095"/>
                  <a:pt x="1857" y="1092"/>
                  <a:pt x="1869" y="1086"/>
                </a:cubicBezTo>
                <a:lnTo>
                  <a:pt x="1869" y="1086"/>
                </a:lnTo>
                <a:cubicBezTo>
                  <a:pt x="1869" y="1169"/>
                  <a:pt x="1798" y="1181"/>
                  <a:pt x="1869" y="1193"/>
                </a:cubicBezTo>
                <a:cubicBezTo>
                  <a:pt x="1858" y="1241"/>
                  <a:pt x="1798" y="1241"/>
                  <a:pt x="1798" y="1241"/>
                </a:cubicBezTo>
                <a:cubicBezTo>
                  <a:pt x="1804" y="1246"/>
                  <a:pt x="1809" y="1249"/>
                  <a:pt x="1815" y="1249"/>
                </a:cubicBezTo>
                <a:cubicBezTo>
                  <a:pt x="1848" y="1249"/>
                  <a:pt x="1887" y="1178"/>
                  <a:pt x="1917" y="1158"/>
                </a:cubicBezTo>
                <a:lnTo>
                  <a:pt x="1917" y="1158"/>
                </a:lnTo>
                <a:cubicBezTo>
                  <a:pt x="1988" y="1169"/>
                  <a:pt x="1893" y="1229"/>
                  <a:pt x="1881" y="1277"/>
                </a:cubicBezTo>
                <a:cubicBezTo>
                  <a:pt x="1887" y="1278"/>
                  <a:pt x="1893" y="1279"/>
                  <a:pt x="1899" y="1279"/>
                </a:cubicBezTo>
                <a:cubicBezTo>
                  <a:pt x="1936" y="1279"/>
                  <a:pt x="1984" y="1258"/>
                  <a:pt x="2009" y="1258"/>
                </a:cubicBezTo>
                <a:cubicBezTo>
                  <a:pt x="2016" y="1258"/>
                  <a:pt x="2022" y="1260"/>
                  <a:pt x="2024" y="1265"/>
                </a:cubicBezTo>
                <a:cubicBezTo>
                  <a:pt x="2024" y="1273"/>
                  <a:pt x="2024" y="1281"/>
                  <a:pt x="2016" y="1285"/>
                </a:cubicBezTo>
                <a:lnTo>
                  <a:pt x="2016" y="1285"/>
                </a:lnTo>
                <a:cubicBezTo>
                  <a:pt x="2019" y="1285"/>
                  <a:pt x="2021" y="1285"/>
                  <a:pt x="2024" y="1285"/>
                </a:cubicBezTo>
                <a:cubicBezTo>
                  <a:pt x="2077" y="1285"/>
                  <a:pt x="2099" y="1343"/>
                  <a:pt x="2162" y="1343"/>
                </a:cubicBezTo>
                <a:cubicBezTo>
                  <a:pt x="2174" y="1343"/>
                  <a:pt x="2187" y="1341"/>
                  <a:pt x="2203" y="1336"/>
                </a:cubicBezTo>
                <a:lnTo>
                  <a:pt x="2203" y="1336"/>
                </a:lnTo>
                <a:cubicBezTo>
                  <a:pt x="2203" y="1340"/>
                  <a:pt x="2202" y="1344"/>
                  <a:pt x="2200" y="1347"/>
                </a:cubicBezTo>
                <a:lnTo>
                  <a:pt x="2200" y="1347"/>
                </a:lnTo>
                <a:cubicBezTo>
                  <a:pt x="2223" y="1316"/>
                  <a:pt x="2253" y="1286"/>
                  <a:pt x="2274" y="1265"/>
                </a:cubicBezTo>
                <a:cubicBezTo>
                  <a:pt x="2278" y="1267"/>
                  <a:pt x="2283" y="1267"/>
                  <a:pt x="2288" y="1267"/>
                </a:cubicBezTo>
                <a:cubicBezTo>
                  <a:pt x="2297" y="1267"/>
                  <a:pt x="2307" y="1265"/>
                  <a:pt x="2314" y="1265"/>
                </a:cubicBezTo>
                <a:cubicBezTo>
                  <a:pt x="2325" y="1265"/>
                  <a:pt x="2328" y="1271"/>
                  <a:pt x="2310" y="1300"/>
                </a:cubicBezTo>
                <a:cubicBezTo>
                  <a:pt x="2310" y="1297"/>
                  <a:pt x="2308" y="1295"/>
                  <a:pt x="2304" y="1295"/>
                </a:cubicBezTo>
                <a:cubicBezTo>
                  <a:pt x="2296" y="1295"/>
                  <a:pt x="2279" y="1304"/>
                  <a:pt x="2262" y="1312"/>
                </a:cubicBezTo>
                <a:lnTo>
                  <a:pt x="2310" y="1312"/>
                </a:lnTo>
                <a:cubicBezTo>
                  <a:pt x="2292" y="1344"/>
                  <a:pt x="2281" y="1351"/>
                  <a:pt x="2271" y="1351"/>
                </a:cubicBezTo>
                <a:cubicBezTo>
                  <a:pt x="2262" y="1351"/>
                  <a:pt x="2254" y="1344"/>
                  <a:pt x="2244" y="1344"/>
                </a:cubicBezTo>
                <a:cubicBezTo>
                  <a:pt x="2236" y="1344"/>
                  <a:pt x="2227" y="1348"/>
                  <a:pt x="2215" y="1360"/>
                </a:cubicBezTo>
                <a:cubicBezTo>
                  <a:pt x="2274" y="1372"/>
                  <a:pt x="2358" y="1360"/>
                  <a:pt x="2369" y="1396"/>
                </a:cubicBezTo>
                <a:cubicBezTo>
                  <a:pt x="2356" y="1416"/>
                  <a:pt x="2343" y="1422"/>
                  <a:pt x="2331" y="1422"/>
                </a:cubicBezTo>
                <a:cubicBezTo>
                  <a:pt x="2317" y="1422"/>
                  <a:pt x="2305" y="1413"/>
                  <a:pt x="2295" y="1413"/>
                </a:cubicBezTo>
                <a:cubicBezTo>
                  <a:pt x="2286" y="1413"/>
                  <a:pt x="2278" y="1422"/>
                  <a:pt x="2274" y="1455"/>
                </a:cubicBezTo>
                <a:lnTo>
                  <a:pt x="2250" y="1384"/>
                </a:lnTo>
                <a:cubicBezTo>
                  <a:pt x="2229" y="1434"/>
                  <a:pt x="2220" y="1446"/>
                  <a:pt x="2214" y="1446"/>
                </a:cubicBezTo>
                <a:cubicBezTo>
                  <a:pt x="2209" y="1446"/>
                  <a:pt x="2205" y="1437"/>
                  <a:pt x="2198" y="1437"/>
                </a:cubicBezTo>
                <a:cubicBezTo>
                  <a:pt x="2191" y="1437"/>
                  <a:pt x="2179" y="1447"/>
                  <a:pt x="2155" y="1491"/>
                </a:cubicBezTo>
                <a:cubicBezTo>
                  <a:pt x="2203" y="1562"/>
                  <a:pt x="2250" y="1515"/>
                  <a:pt x="2298" y="1598"/>
                </a:cubicBezTo>
                <a:cubicBezTo>
                  <a:pt x="2334" y="1574"/>
                  <a:pt x="2334" y="1539"/>
                  <a:pt x="2381" y="1515"/>
                </a:cubicBezTo>
                <a:lnTo>
                  <a:pt x="2381" y="1515"/>
                </a:lnTo>
                <a:cubicBezTo>
                  <a:pt x="2516" y="1526"/>
                  <a:pt x="2322" y="1707"/>
                  <a:pt x="2410" y="1707"/>
                </a:cubicBezTo>
                <a:cubicBezTo>
                  <a:pt x="2416" y="1707"/>
                  <a:pt x="2422" y="1707"/>
                  <a:pt x="2429" y="1705"/>
                </a:cubicBezTo>
                <a:cubicBezTo>
                  <a:pt x="2470" y="1689"/>
                  <a:pt x="2521" y="1645"/>
                  <a:pt x="2550" y="1645"/>
                </a:cubicBezTo>
                <a:cubicBezTo>
                  <a:pt x="2563" y="1645"/>
                  <a:pt x="2572" y="1655"/>
                  <a:pt x="2572" y="1681"/>
                </a:cubicBezTo>
                <a:lnTo>
                  <a:pt x="2489" y="1741"/>
                </a:lnTo>
                <a:cubicBezTo>
                  <a:pt x="2498" y="1753"/>
                  <a:pt x="2509" y="1757"/>
                  <a:pt x="2521" y="1757"/>
                </a:cubicBezTo>
                <a:cubicBezTo>
                  <a:pt x="2549" y="1757"/>
                  <a:pt x="2580" y="1733"/>
                  <a:pt x="2602" y="1733"/>
                </a:cubicBezTo>
                <a:cubicBezTo>
                  <a:pt x="2617" y="1733"/>
                  <a:pt x="2628" y="1743"/>
                  <a:pt x="2631" y="1777"/>
                </a:cubicBezTo>
                <a:cubicBezTo>
                  <a:pt x="2626" y="1778"/>
                  <a:pt x="2621" y="1779"/>
                  <a:pt x="2615" y="1779"/>
                </a:cubicBezTo>
                <a:cubicBezTo>
                  <a:pt x="2595" y="1779"/>
                  <a:pt x="2576" y="1768"/>
                  <a:pt x="2567" y="1768"/>
                </a:cubicBezTo>
                <a:cubicBezTo>
                  <a:pt x="2562" y="1768"/>
                  <a:pt x="2560" y="1770"/>
                  <a:pt x="2560" y="1777"/>
                </a:cubicBezTo>
                <a:cubicBezTo>
                  <a:pt x="2556" y="1801"/>
                  <a:pt x="2561" y="1809"/>
                  <a:pt x="2570" y="1809"/>
                </a:cubicBezTo>
                <a:cubicBezTo>
                  <a:pt x="2587" y="1809"/>
                  <a:pt x="2620" y="1781"/>
                  <a:pt x="2641" y="1781"/>
                </a:cubicBezTo>
                <a:cubicBezTo>
                  <a:pt x="2647" y="1781"/>
                  <a:pt x="2652" y="1783"/>
                  <a:pt x="2655" y="1789"/>
                </a:cubicBezTo>
                <a:lnTo>
                  <a:pt x="2608" y="1848"/>
                </a:lnTo>
                <a:cubicBezTo>
                  <a:pt x="2667" y="1896"/>
                  <a:pt x="2774" y="1920"/>
                  <a:pt x="2858" y="1967"/>
                </a:cubicBezTo>
                <a:cubicBezTo>
                  <a:pt x="2834" y="1979"/>
                  <a:pt x="2798" y="1991"/>
                  <a:pt x="2798" y="2027"/>
                </a:cubicBezTo>
                <a:cubicBezTo>
                  <a:pt x="2905" y="2074"/>
                  <a:pt x="2965" y="2193"/>
                  <a:pt x="3001" y="2312"/>
                </a:cubicBezTo>
                <a:lnTo>
                  <a:pt x="3084" y="2289"/>
                </a:lnTo>
                <a:lnTo>
                  <a:pt x="3084" y="2289"/>
                </a:lnTo>
                <a:cubicBezTo>
                  <a:pt x="3084" y="2301"/>
                  <a:pt x="3072" y="2324"/>
                  <a:pt x="3048" y="2324"/>
                </a:cubicBezTo>
                <a:cubicBezTo>
                  <a:pt x="3051" y="2340"/>
                  <a:pt x="3055" y="2346"/>
                  <a:pt x="3060" y="2346"/>
                </a:cubicBezTo>
                <a:cubicBezTo>
                  <a:pt x="3073" y="2346"/>
                  <a:pt x="3093" y="2297"/>
                  <a:pt x="3120" y="2289"/>
                </a:cubicBezTo>
                <a:lnTo>
                  <a:pt x="3120" y="2289"/>
                </a:lnTo>
                <a:cubicBezTo>
                  <a:pt x="3143" y="2301"/>
                  <a:pt x="3120" y="2348"/>
                  <a:pt x="3084" y="2348"/>
                </a:cubicBezTo>
                <a:cubicBezTo>
                  <a:pt x="3191" y="2360"/>
                  <a:pt x="3334" y="2396"/>
                  <a:pt x="3334" y="2515"/>
                </a:cubicBezTo>
                <a:lnTo>
                  <a:pt x="3310" y="2515"/>
                </a:lnTo>
                <a:cubicBezTo>
                  <a:pt x="3313" y="2532"/>
                  <a:pt x="3323" y="2537"/>
                  <a:pt x="3336" y="2537"/>
                </a:cubicBezTo>
                <a:cubicBezTo>
                  <a:pt x="3364" y="2537"/>
                  <a:pt x="3406" y="2514"/>
                  <a:pt x="3431" y="2514"/>
                </a:cubicBezTo>
                <a:cubicBezTo>
                  <a:pt x="3447" y="2514"/>
                  <a:pt x="3456" y="2523"/>
                  <a:pt x="3453" y="2551"/>
                </a:cubicBezTo>
                <a:lnTo>
                  <a:pt x="3441" y="2551"/>
                </a:lnTo>
                <a:cubicBezTo>
                  <a:pt x="3512" y="2670"/>
                  <a:pt x="3667" y="2729"/>
                  <a:pt x="3643" y="2884"/>
                </a:cubicBezTo>
                <a:cubicBezTo>
                  <a:pt x="3659" y="2872"/>
                  <a:pt x="3671" y="2868"/>
                  <a:pt x="3681" y="2868"/>
                </a:cubicBezTo>
                <a:cubicBezTo>
                  <a:pt x="3719" y="2868"/>
                  <a:pt x="3723" y="2935"/>
                  <a:pt x="3765" y="2935"/>
                </a:cubicBezTo>
                <a:cubicBezTo>
                  <a:pt x="3779" y="2935"/>
                  <a:pt x="3797" y="2928"/>
                  <a:pt x="3822" y="2908"/>
                </a:cubicBezTo>
                <a:lnTo>
                  <a:pt x="3822" y="2908"/>
                </a:lnTo>
                <a:cubicBezTo>
                  <a:pt x="3822" y="3015"/>
                  <a:pt x="3786" y="3015"/>
                  <a:pt x="3822" y="3134"/>
                </a:cubicBezTo>
                <a:cubicBezTo>
                  <a:pt x="3824" y="3138"/>
                  <a:pt x="3828" y="3140"/>
                  <a:pt x="3834" y="3140"/>
                </a:cubicBezTo>
                <a:cubicBezTo>
                  <a:pt x="3858" y="3140"/>
                  <a:pt x="3910" y="3109"/>
                  <a:pt x="3942" y="3109"/>
                </a:cubicBezTo>
                <a:cubicBezTo>
                  <a:pt x="3946" y="3109"/>
                  <a:pt x="3950" y="3109"/>
                  <a:pt x="3953" y="3110"/>
                </a:cubicBezTo>
                <a:lnTo>
                  <a:pt x="3893" y="3170"/>
                </a:lnTo>
                <a:lnTo>
                  <a:pt x="3893" y="3170"/>
                </a:lnTo>
                <a:lnTo>
                  <a:pt x="3989" y="3146"/>
                </a:lnTo>
                <a:lnTo>
                  <a:pt x="3941" y="3229"/>
                </a:lnTo>
                <a:lnTo>
                  <a:pt x="3977" y="3241"/>
                </a:lnTo>
                <a:cubicBezTo>
                  <a:pt x="3977" y="3229"/>
                  <a:pt x="3989" y="3194"/>
                  <a:pt x="4001" y="3182"/>
                </a:cubicBezTo>
                <a:cubicBezTo>
                  <a:pt x="4060" y="3194"/>
                  <a:pt x="4048" y="3313"/>
                  <a:pt x="4024" y="3336"/>
                </a:cubicBezTo>
                <a:lnTo>
                  <a:pt x="4155" y="3384"/>
                </a:lnTo>
                <a:cubicBezTo>
                  <a:pt x="4141" y="3391"/>
                  <a:pt x="4127" y="3394"/>
                  <a:pt x="4113" y="3395"/>
                </a:cubicBezTo>
                <a:lnTo>
                  <a:pt x="4113" y="3395"/>
                </a:lnTo>
                <a:cubicBezTo>
                  <a:pt x="4111" y="3395"/>
                  <a:pt x="4108" y="3395"/>
                  <a:pt x="4104" y="3395"/>
                </a:cubicBezTo>
                <a:cubicBezTo>
                  <a:pt x="4099" y="3395"/>
                  <a:pt x="4092" y="3395"/>
                  <a:pt x="4084" y="3396"/>
                </a:cubicBezTo>
                <a:cubicBezTo>
                  <a:pt x="4094" y="3396"/>
                  <a:pt x="4103" y="3396"/>
                  <a:pt x="4113" y="3395"/>
                </a:cubicBezTo>
                <a:lnTo>
                  <a:pt x="4113" y="3395"/>
                </a:lnTo>
                <a:cubicBezTo>
                  <a:pt x="4153" y="3401"/>
                  <a:pt x="4037" y="3455"/>
                  <a:pt x="4120" y="3455"/>
                </a:cubicBezTo>
                <a:cubicBezTo>
                  <a:pt x="4132" y="3432"/>
                  <a:pt x="4167" y="3420"/>
                  <a:pt x="4179" y="3408"/>
                </a:cubicBezTo>
                <a:lnTo>
                  <a:pt x="4179" y="3408"/>
                </a:lnTo>
                <a:cubicBezTo>
                  <a:pt x="4155" y="3467"/>
                  <a:pt x="4203" y="3515"/>
                  <a:pt x="4251" y="3539"/>
                </a:cubicBezTo>
                <a:lnTo>
                  <a:pt x="4203" y="3575"/>
                </a:lnTo>
                <a:cubicBezTo>
                  <a:pt x="4263" y="3646"/>
                  <a:pt x="4358" y="3694"/>
                  <a:pt x="4429" y="3765"/>
                </a:cubicBezTo>
                <a:cubicBezTo>
                  <a:pt x="4418" y="3732"/>
                  <a:pt x="4487" y="3680"/>
                  <a:pt x="4517" y="3680"/>
                </a:cubicBezTo>
                <a:cubicBezTo>
                  <a:pt x="4520" y="3680"/>
                  <a:pt x="4522" y="3681"/>
                  <a:pt x="4525" y="3682"/>
                </a:cubicBezTo>
                <a:lnTo>
                  <a:pt x="4477" y="3741"/>
                </a:lnTo>
                <a:cubicBezTo>
                  <a:pt x="4525" y="3729"/>
                  <a:pt x="4477" y="3705"/>
                  <a:pt x="4548" y="3682"/>
                </a:cubicBezTo>
                <a:lnTo>
                  <a:pt x="4548" y="3682"/>
                </a:lnTo>
                <a:cubicBezTo>
                  <a:pt x="4572" y="3717"/>
                  <a:pt x="4489" y="3777"/>
                  <a:pt x="4465" y="3777"/>
                </a:cubicBezTo>
                <a:lnTo>
                  <a:pt x="4513" y="3789"/>
                </a:lnTo>
                <a:cubicBezTo>
                  <a:pt x="4501" y="3813"/>
                  <a:pt x="4477" y="3813"/>
                  <a:pt x="4453" y="3825"/>
                </a:cubicBezTo>
                <a:cubicBezTo>
                  <a:pt x="4455" y="3824"/>
                  <a:pt x="4457" y="3824"/>
                  <a:pt x="4459" y="3824"/>
                </a:cubicBezTo>
                <a:cubicBezTo>
                  <a:pt x="4491" y="3824"/>
                  <a:pt x="4457" y="3914"/>
                  <a:pt x="4508" y="3914"/>
                </a:cubicBezTo>
                <a:cubicBezTo>
                  <a:pt x="4516" y="3914"/>
                  <a:pt x="4525" y="3912"/>
                  <a:pt x="4536" y="3908"/>
                </a:cubicBezTo>
                <a:lnTo>
                  <a:pt x="4536" y="3908"/>
                </a:lnTo>
                <a:lnTo>
                  <a:pt x="4513" y="3920"/>
                </a:lnTo>
                <a:cubicBezTo>
                  <a:pt x="4584" y="3991"/>
                  <a:pt x="4632" y="4015"/>
                  <a:pt x="4691" y="4075"/>
                </a:cubicBezTo>
                <a:cubicBezTo>
                  <a:pt x="4751" y="4015"/>
                  <a:pt x="4763" y="4051"/>
                  <a:pt x="4822" y="4027"/>
                </a:cubicBezTo>
                <a:cubicBezTo>
                  <a:pt x="4846" y="4098"/>
                  <a:pt x="4846" y="4182"/>
                  <a:pt x="4906" y="4229"/>
                </a:cubicBezTo>
                <a:cubicBezTo>
                  <a:pt x="4914" y="4231"/>
                  <a:pt x="4921" y="4232"/>
                  <a:pt x="4927" y="4232"/>
                </a:cubicBezTo>
                <a:cubicBezTo>
                  <a:pt x="4966" y="4232"/>
                  <a:pt x="4972" y="4202"/>
                  <a:pt x="5013" y="4182"/>
                </a:cubicBezTo>
                <a:lnTo>
                  <a:pt x="5013" y="4182"/>
                </a:lnTo>
                <a:cubicBezTo>
                  <a:pt x="4965" y="4241"/>
                  <a:pt x="5025" y="4289"/>
                  <a:pt x="4953" y="4289"/>
                </a:cubicBezTo>
                <a:cubicBezTo>
                  <a:pt x="5025" y="4348"/>
                  <a:pt x="5048" y="4360"/>
                  <a:pt x="5156" y="4408"/>
                </a:cubicBezTo>
                <a:cubicBezTo>
                  <a:pt x="5167" y="4384"/>
                  <a:pt x="5167" y="4360"/>
                  <a:pt x="5191" y="4348"/>
                </a:cubicBezTo>
                <a:lnTo>
                  <a:pt x="5191" y="4348"/>
                </a:lnTo>
                <a:cubicBezTo>
                  <a:pt x="5215" y="4360"/>
                  <a:pt x="5203" y="4408"/>
                  <a:pt x="5179" y="4420"/>
                </a:cubicBezTo>
                <a:lnTo>
                  <a:pt x="5167" y="4432"/>
                </a:lnTo>
                <a:cubicBezTo>
                  <a:pt x="5328" y="4443"/>
                  <a:pt x="5234" y="4754"/>
                  <a:pt x="5377" y="4754"/>
                </a:cubicBezTo>
                <a:cubicBezTo>
                  <a:pt x="5382" y="4754"/>
                  <a:pt x="5388" y="4754"/>
                  <a:pt x="5394" y="4753"/>
                </a:cubicBezTo>
                <a:lnTo>
                  <a:pt x="5513" y="4777"/>
                </a:lnTo>
                <a:cubicBezTo>
                  <a:pt x="5537" y="4813"/>
                  <a:pt x="5453" y="4789"/>
                  <a:pt x="5453" y="4848"/>
                </a:cubicBezTo>
                <a:cubicBezTo>
                  <a:pt x="5608" y="4848"/>
                  <a:pt x="5560" y="4979"/>
                  <a:pt x="5679" y="5003"/>
                </a:cubicBezTo>
                <a:cubicBezTo>
                  <a:pt x="5584" y="5182"/>
                  <a:pt x="5846" y="5182"/>
                  <a:pt x="5834" y="5325"/>
                </a:cubicBezTo>
                <a:cubicBezTo>
                  <a:pt x="5824" y="5340"/>
                  <a:pt x="5812" y="5346"/>
                  <a:pt x="5800" y="5346"/>
                </a:cubicBezTo>
                <a:cubicBezTo>
                  <a:pt x="5783" y="5346"/>
                  <a:pt x="5765" y="5334"/>
                  <a:pt x="5751" y="5313"/>
                </a:cubicBezTo>
                <a:lnTo>
                  <a:pt x="5751" y="5408"/>
                </a:lnTo>
                <a:cubicBezTo>
                  <a:pt x="5608" y="5396"/>
                  <a:pt x="5775" y="5241"/>
                  <a:pt x="5644" y="5229"/>
                </a:cubicBezTo>
                <a:lnTo>
                  <a:pt x="5703" y="5218"/>
                </a:lnTo>
                <a:cubicBezTo>
                  <a:pt x="5654" y="5208"/>
                  <a:pt x="5579" y="5123"/>
                  <a:pt x="5486" y="5123"/>
                </a:cubicBezTo>
                <a:cubicBezTo>
                  <a:pt x="5468" y="5123"/>
                  <a:pt x="5449" y="5126"/>
                  <a:pt x="5429" y="5134"/>
                </a:cubicBezTo>
                <a:cubicBezTo>
                  <a:pt x="5429" y="5124"/>
                  <a:pt x="5448" y="5085"/>
                  <a:pt x="5469" y="5085"/>
                </a:cubicBezTo>
                <a:cubicBezTo>
                  <a:pt x="5472" y="5085"/>
                  <a:pt x="5474" y="5085"/>
                  <a:pt x="5477" y="5087"/>
                </a:cubicBezTo>
                <a:cubicBezTo>
                  <a:pt x="5394" y="4991"/>
                  <a:pt x="5179" y="4991"/>
                  <a:pt x="5156" y="4860"/>
                </a:cubicBezTo>
                <a:lnTo>
                  <a:pt x="5191" y="4837"/>
                </a:lnTo>
                <a:cubicBezTo>
                  <a:pt x="5187" y="4835"/>
                  <a:pt x="5183" y="4834"/>
                  <a:pt x="5177" y="4834"/>
                </a:cubicBezTo>
                <a:cubicBezTo>
                  <a:pt x="5164" y="4834"/>
                  <a:pt x="5148" y="4838"/>
                  <a:pt x="5136" y="4838"/>
                </a:cubicBezTo>
                <a:cubicBezTo>
                  <a:pt x="5123" y="4838"/>
                  <a:pt x="5115" y="4833"/>
                  <a:pt x="5120" y="4813"/>
                </a:cubicBezTo>
                <a:cubicBezTo>
                  <a:pt x="5132" y="4801"/>
                  <a:pt x="5156" y="4789"/>
                  <a:pt x="5144" y="4777"/>
                </a:cubicBezTo>
                <a:cubicBezTo>
                  <a:pt x="5140" y="4777"/>
                  <a:pt x="5128" y="4778"/>
                  <a:pt x="5114" y="4778"/>
                </a:cubicBezTo>
                <a:cubicBezTo>
                  <a:pt x="5085" y="4778"/>
                  <a:pt x="5048" y="4773"/>
                  <a:pt x="5048" y="4741"/>
                </a:cubicBezTo>
                <a:lnTo>
                  <a:pt x="5096" y="4729"/>
                </a:lnTo>
                <a:cubicBezTo>
                  <a:pt x="5048" y="4610"/>
                  <a:pt x="4882" y="4670"/>
                  <a:pt x="4786" y="4622"/>
                </a:cubicBezTo>
                <a:cubicBezTo>
                  <a:pt x="4870" y="4539"/>
                  <a:pt x="4822" y="4444"/>
                  <a:pt x="4798" y="4396"/>
                </a:cubicBezTo>
                <a:lnTo>
                  <a:pt x="4822" y="4384"/>
                </a:lnTo>
                <a:cubicBezTo>
                  <a:pt x="4727" y="4265"/>
                  <a:pt x="4572" y="4277"/>
                  <a:pt x="4441" y="4206"/>
                </a:cubicBezTo>
                <a:cubicBezTo>
                  <a:pt x="4477" y="4063"/>
                  <a:pt x="4274" y="3967"/>
                  <a:pt x="4227" y="3825"/>
                </a:cubicBezTo>
                <a:cubicBezTo>
                  <a:pt x="4227" y="3845"/>
                  <a:pt x="4182" y="3875"/>
                  <a:pt x="4155" y="3875"/>
                </a:cubicBezTo>
                <a:cubicBezTo>
                  <a:pt x="4151" y="3875"/>
                  <a:pt x="4147" y="3874"/>
                  <a:pt x="4144" y="3872"/>
                </a:cubicBezTo>
                <a:cubicBezTo>
                  <a:pt x="4132" y="3836"/>
                  <a:pt x="4024" y="3872"/>
                  <a:pt x="4096" y="3801"/>
                </a:cubicBezTo>
                <a:lnTo>
                  <a:pt x="4096" y="3801"/>
                </a:lnTo>
                <a:lnTo>
                  <a:pt x="4108" y="3813"/>
                </a:lnTo>
                <a:cubicBezTo>
                  <a:pt x="4155" y="3717"/>
                  <a:pt x="4096" y="3694"/>
                  <a:pt x="4060" y="3658"/>
                </a:cubicBezTo>
                <a:lnTo>
                  <a:pt x="3953" y="3741"/>
                </a:lnTo>
                <a:cubicBezTo>
                  <a:pt x="4001" y="3515"/>
                  <a:pt x="3655" y="3551"/>
                  <a:pt x="3727" y="3372"/>
                </a:cubicBezTo>
                <a:cubicBezTo>
                  <a:pt x="3679" y="3372"/>
                  <a:pt x="3655" y="3348"/>
                  <a:pt x="3608" y="3348"/>
                </a:cubicBezTo>
                <a:lnTo>
                  <a:pt x="3655" y="3301"/>
                </a:lnTo>
                <a:cubicBezTo>
                  <a:pt x="3608" y="3217"/>
                  <a:pt x="3584" y="3182"/>
                  <a:pt x="3489" y="3122"/>
                </a:cubicBezTo>
                <a:lnTo>
                  <a:pt x="3548" y="3098"/>
                </a:lnTo>
                <a:cubicBezTo>
                  <a:pt x="3543" y="3091"/>
                  <a:pt x="3535" y="3088"/>
                  <a:pt x="3525" y="3088"/>
                </a:cubicBezTo>
                <a:cubicBezTo>
                  <a:pt x="3474" y="3088"/>
                  <a:pt x="3371" y="3164"/>
                  <a:pt x="3319" y="3164"/>
                </a:cubicBezTo>
                <a:cubicBezTo>
                  <a:pt x="3310" y="3164"/>
                  <a:pt x="3304" y="3162"/>
                  <a:pt x="3298" y="3158"/>
                </a:cubicBezTo>
                <a:lnTo>
                  <a:pt x="3358" y="3063"/>
                </a:lnTo>
                <a:cubicBezTo>
                  <a:pt x="3286" y="2991"/>
                  <a:pt x="3274" y="2836"/>
                  <a:pt x="3131" y="2836"/>
                </a:cubicBezTo>
                <a:cubicBezTo>
                  <a:pt x="3141" y="2827"/>
                  <a:pt x="3159" y="2809"/>
                  <a:pt x="3171" y="2809"/>
                </a:cubicBezTo>
                <a:cubicBezTo>
                  <a:pt x="3174" y="2809"/>
                  <a:pt x="3177" y="2810"/>
                  <a:pt x="3179" y="2813"/>
                </a:cubicBezTo>
                <a:cubicBezTo>
                  <a:pt x="3153" y="2787"/>
                  <a:pt x="3115" y="2692"/>
                  <a:pt x="3059" y="2692"/>
                </a:cubicBezTo>
                <a:cubicBezTo>
                  <a:pt x="3042" y="2692"/>
                  <a:pt x="3023" y="2701"/>
                  <a:pt x="3002" y="2724"/>
                </a:cubicBezTo>
                <a:lnTo>
                  <a:pt x="3002" y="2724"/>
                </a:lnTo>
                <a:cubicBezTo>
                  <a:pt x="3036" y="2666"/>
                  <a:pt x="2910" y="2646"/>
                  <a:pt x="2834" y="2646"/>
                </a:cubicBezTo>
                <a:lnTo>
                  <a:pt x="2893" y="2598"/>
                </a:lnTo>
                <a:lnTo>
                  <a:pt x="2893" y="2598"/>
                </a:lnTo>
                <a:cubicBezTo>
                  <a:pt x="2832" y="2621"/>
                  <a:pt x="2800" y="2634"/>
                  <a:pt x="2766" y="2634"/>
                </a:cubicBezTo>
                <a:cubicBezTo>
                  <a:pt x="2747" y="2634"/>
                  <a:pt x="2728" y="2630"/>
                  <a:pt x="2703" y="2622"/>
                </a:cubicBezTo>
                <a:cubicBezTo>
                  <a:pt x="2703" y="2605"/>
                  <a:pt x="2720" y="2583"/>
                  <a:pt x="2731" y="2583"/>
                </a:cubicBezTo>
                <a:cubicBezTo>
                  <a:pt x="2732" y="2583"/>
                  <a:pt x="2734" y="2584"/>
                  <a:pt x="2735" y="2585"/>
                </a:cubicBezTo>
                <a:lnTo>
                  <a:pt x="2735" y="2585"/>
                </a:lnTo>
                <a:cubicBezTo>
                  <a:pt x="2730" y="2573"/>
                  <a:pt x="2722" y="2570"/>
                  <a:pt x="2713" y="2570"/>
                </a:cubicBezTo>
                <a:cubicBezTo>
                  <a:pt x="2699" y="2570"/>
                  <a:pt x="2681" y="2579"/>
                  <a:pt x="2664" y="2579"/>
                </a:cubicBezTo>
                <a:cubicBezTo>
                  <a:pt x="2651" y="2579"/>
                  <a:pt x="2639" y="2573"/>
                  <a:pt x="2631" y="2551"/>
                </a:cubicBezTo>
                <a:lnTo>
                  <a:pt x="2679" y="2527"/>
                </a:lnTo>
                <a:cubicBezTo>
                  <a:pt x="2663" y="2511"/>
                  <a:pt x="2652" y="2504"/>
                  <a:pt x="2639" y="2504"/>
                </a:cubicBezTo>
                <a:cubicBezTo>
                  <a:pt x="2623" y="2504"/>
                  <a:pt x="2605" y="2514"/>
                  <a:pt x="2572" y="2527"/>
                </a:cubicBezTo>
                <a:cubicBezTo>
                  <a:pt x="2524" y="2527"/>
                  <a:pt x="2500" y="2443"/>
                  <a:pt x="2536" y="2384"/>
                </a:cubicBezTo>
                <a:lnTo>
                  <a:pt x="2536" y="2384"/>
                </a:lnTo>
                <a:cubicBezTo>
                  <a:pt x="2515" y="2405"/>
                  <a:pt x="2491" y="2417"/>
                  <a:pt x="2469" y="2417"/>
                </a:cubicBezTo>
                <a:cubicBezTo>
                  <a:pt x="2453" y="2417"/>
                  <a:pt x="2439" y="2411"/>
                  <a:pt x="2429" y="2396"/>
                </a:cubicBezTo>
                <a:cubicBezTo>
                  <a:pt x="2441" y="2384"/>
                  <a:pt x="2465" y="2372"/>
                  <a:pt x="2477" y="2372"/>
                </a:cubicBezTo>
                <a:cubicBezTo>
                  <a:pt x="2429" y="2277"/>
                  <a:pt x="2310" y="2348"/>
                  <a:pt x="2310" y="2253"/>
                </a:cubicBezTo>
                <a:cubicBezTo>
                  <a:pt x="2322" y="2229"/>
                  <a:pt x="2334" y="2217"/>
                  <a:pt x="2334" y="2205"/>
                </a:cubicBezTo>
                <a:cubicBezTo>
                  <a:pt x="2375" y="2257"/>
                  <a:pt x="2417" y="2291"/>
                  <a:pt x="2419" y="2299"/>
                </a:cubicBezTo>
                <a:lnTo>
                  <a:pt x="2419" y="2299"/>
                </a:lnTo>
                <a:cubicBezTo>
                  <a:pt x="2464" y="2252"/>
                  <a:pt x="2430" y="2205"/>
                  <a:pt x="2524" y="2158"/>
                </a:cubicBezTo>
                <a:lnTo>
                  <a:pt x="2524" y="2158"/>
                </a:lnTo>
                <a:cubicBezTo>
                  <a:pt x="2486" y="2164"/>
                  <a:pt x="2431" y="2177"/>
                  <a:pt x="2384" y="2177"/>
                </a:cubicBezTo>
                <a:cubicBezTo>
                  <a:pt x="2344" y="2177"/>
                  <a:pt x="2309" y="2167"/>
                  <a:pt x="2298" y="2134"/>
                </a:cubicBezTo>
                <a:cubicBezTo>
                  <a:pt x="2298" y="2134"/>
                  <a:pt x="2298" y="2122"/>
                  <a:pt x="2298" y="2110"/>
                </a:cubicBezTo>
                <a:lnTo>
                  <a:pt x="2310" y="2110"/>
                </a:lnTo>
                <a:cubicBezTo>
                  <a:pt x="2310" y="2098"/>
                  <a:pt x="2286" y="2098"/>
                  <a:pt x="2274" y="2098"/>
                </a:cubicBezTo>
                <a:cubicBezTo>
                  <a:pt x="2262" y="2074"/>
                  <a:pt x="2262" y="2062"/>
                  <a:pt x="2250" y="2051"/>
                </a:cubicBezTo>
                <a:cubicBezTo>
                  <a:pt x="2239" y="2039"/>
                  <a:pt x="2227" y="2039"/>
                  <a:pt x="2215" y="2027"/>
                </a:cubicBezTo>
                <a:lnTo>
                  <a:pt x="2215" y="2027"/>
                </a:lnTo>
                <a:cubicBezTo>
                  <a:pt x="2223" y="2020"/>
                  <a:pt x="2231" y="2015"/>
                  <a:pt x="2239" y="2015"/>
                </a:cubicBezTo>
                <a:cubicBezTo>
                  <a:pt x="2262" y="2015"/>
                  <a:pt x="2250" y="2039"/>
                  <a:pt x="2250" y="2051"/>
                </a:cubicBezTo>
                <a:cubicBezTo>
                  <a:pt x="2286" y="2003"/>
                  <a:pt x="2215" y="1979"/>
                  <a:pt x="2191" y="1967"/>
                </a:cubicBezTo>
                <a:cubicBezTo>
                  <a:pt x="2155" y="2027"/>
                  <a:pt x="2131" y="1991"/>
                  <a:pt x="2119" y="2051"/>
                </a:cubicBezTo>
                <a:cubicBezTo>
                  <a:pt x="2119" y="2051"/>
                  <a:pt x="2131" y="2051"/>
                  <a:pt x="2143" y="2062"/>
                </a:cubicBezTo>
                <a:lnTo>
                  <a:pt x="2155" y="2062"/>
                </a:lnTo>
                <a:lnTo>
                  <a:pt x="2155" y="2074"/>
                </a:lnTo>
                <a:cubicBezTo>
                  <a:pt x="2167" y="2086"/>
                  <a:pt x="2191" y="2098"/>
                  <a:pt x="2215" y="2110"/>
                </a:cubicBezTo>
                <a:cubicBezTo>
                  <a:pt x="2193" y="2115"/>
                  <a:pt x="2174" y="2121"/>
                  <a:pt x="2160" y="2121"/>
                </a:cubicBezTo>
                <a:cubicBezTo>
                  <a:pt x="2142" y="2121"/>
                  <a:pt x="2131" y="2113"/>
                  <a:pt x="2131" y="2086"/>
                </a:cubicBezTo>
                <a:cubicBezTo>
                  <a:pt x="2096" y="2110"/>
                  <a:pt x="2048" y="2134"/>
                  <a:pt x="2024" y="2146"/>
                </a:cubicBezTo>
                <a:cubicBezTo>
                  <a:pt x="2060" y="2039"/>
                  <a:pt x="2036" y="1943"/>
                  <a:pt x="2072" y="1896"/>
                </a:cubicBezTo>
                <a:cubicBezTo>
                  <a:pt x="1989" y="1877"/>
                  <a:pt x="1921" y="1817"/>
                  <a:pt x="1835" y="1817"/>
                </a:cubicBezTo>
                <a:cubicBezTo>
                  <a:pt x="1808" y="1817"/>
                  <a:pt x="1781" y="1822"/>
                  <a:pt x="1750" y="1836"/>
                </a:cubicBezTo>
                <a:cubicBezTo>
                  <a:pt x="1727" y="1836"/>
                  <a:pt x="1750" y="1789"/>
                  <a:pt x="1762" y="1765"/>
                </a:cubicBezTo>
                <a:cubicBezTo>
                  <a:pt x="1786" y="1765"/>
                  <a:pt x="1798" y="1777"/>
                  <a:pt x="1810" y="1777"/>
                </a:cubicBezTo>
                <a:cubicBezTo>
                  <a:pt x="1766" y="1768"/>
                  <a:pt x="1722" y="1720"/>
                  <a:pt x="1673" y="1720"/>
                </a:cubicBezTo>
                <a:cubicBezTo>
                  <a:pt x="1656" y="1720"/>
                  <a:pt x="1638" y="1726"/>
                  <a:pt x="1619" y="1741"/>
                </a:cubicBezTo>
                <a:cubicBezTo>
                  <a:pt x="1596" y="1670"/>
                  <a:pt x="1703" y="1705"/>
                  <a:pt x="1631" y="1658"/>
                </a:cubicBezTo>
                <a:lnTo>
                  <a:pt x="1655" y="1646"/>
                </a:lnTo>
                <a:cubicBezTo>
                  <a:pt x="1631" y="1419"/>
                  <a:pt x="1274" y="1634"/>
                  <a:pt x="1274" y="1348"/>
                </a:cubicBezTo>
                <a:cubicBezTo>
                  <a:pt x="1274" y="1372"/>
                  <a:pt x="1274" y="1372"/>
                  <a:pt x="1262" y="1396"/>
                </a:cubicBezTo>
                <a:cubicBezTo>
                  <a:pt x="1179" y="1181"/>
                  <a:pt x="893" y="1110"/>
                  <a:pt x="869" y="860"/>
                </a:cubicBezTo>
                <a:cubicBezTo>
                  <a:pt x="863" y="824"/>
                  <a:pt x="845" y="815"/>
                  <a:pt x="822" y="815"/>
                </a:cubicBezTo>
                <a:cubicBezTo>
                  <a:pt x="798" y="815"/>
                  <a:pt x="768" y="824"/>
                  <a:pt x="738" y="824"/>
                </a:cubicBezTo>
                <a:lnTo>
                  <a:pt x="798" y="765"/>
                </a:lnTo>
                <a:lnTo>
                  <a:pt x="691" y="765"/>
                </a:lnTo>
                <a:cubicBezTo>
                  <a:pt x="572" y="729"/>
                  <a:pt x="774" y="538"/>
                  <a:pt x="607" y="503"/>
                </a:cubicBezTo>
                <a:lnTo>
                  <a:pt x="607" y="503"/>
                </a:lnTo>
                <a:lnTo>
                  <a:pt x="572" y="538"/>
                </a:lnTo>
                <a:cubicBezTo>
                  <a:pt x="560" y="503"/>
                  <a:pt x="488" y="431"/>
                  <a:pt x="548" y="419"/>
                </a:cubicBezTo>
                <a:cubicBezTo>
                  <a:pt x="542" y="419"/>
                  <a:pt x="527" y="422"/>
                  <a:pt x="517" y="422"/>
                </a:cubicBezTo>
                <a:cubicBezTo>
                  <a:pt x="506" y="422"/>
                  <a:pt x="500" y="419"/>
                  <a:pt x="512" y="407"/>
                </a:cubicBezTo>
                <a:lnTo>
                  <a:pt x="548" y="384"/>
                </a:lnTo>
                <a:lnTo>
                  <a:pt x="441" y="324"/>
                </a:lnTo>
                <a:cubicBezTo>
                  <a:pt x="453" y="241"/>
                  <a:pt x="595" y="276"/>
                  <a:pt x="572" y="181"/>
                </a:cubicBezTo>
                <a:cubicBezTo>
                  <a:pt x="552" y="152"/>
                  <a:pt x="470" y="115"/>
                  <a:pt x="427" y="115"/>
                </a:cubicBezTo>
                <a:cubicBezTo>
                  <a:pt x="417" y="115"/>
                  <a:pt x="409" y="117"/>
                  <a:pt x="405" y="122"/>
                </a:cubicBezTo>
                <a:cubicBezTo>
                  <a:pt x="405" y="134"/>
                  <a:pt x="393" y="169"/>
                  <a:pt x="357" y="181"/>
                </a:cubicBezTo>
                <a:lnTo>
                  <a:pt x="322" y="146"/>
                </a:lnTo>
                <a:cubicBezTo>
                  <a:pt x="203" y="169"/>
                  <a:pt x="72" y="157"/>
                  <a:pt x="24" y="288"/>
                </a:cubicBezTo>
                <a:lnTo>
                  <a:pt x="119" y="348"/>
                </a:lnTo>
                <a:lnTo>
                  <a:pt x="60" y="395"/>
                </a:lnTo>
                <a:lnTo>
                  <a:pt x="60" y="395"/>
                </a:lnTo>
                <a:cubicBezTo>
                  <a:pt x="60" y="395"/>
                  <a:pt x="60" y="395"/>
                  <a:pt x="60" y="395"/>
                </a:cubicBezTo>
                <a:lnTo>
                  <a:pt x="60" y="395"/>
                </a:lnTo>
                <a:lnTo>
                  <a:pt x="60" y="396"/>
                </a:lnTo>
                <a:lnTo>
                  <a:pt x="60" y="395"/>
                </a:lnTo>
                <a:lnTo>
                  <a:pt x="60" y="395"/>
                </a:lnTo>
                <a:cubicBezTo>
                  <a:pt x="72" y="400"/>
                  <a:pt x="85" y="404"/>
                  <a:pt x="95" y="407"/>
                </a:cubicBezTo>
                <a:cubicBezTo>
                  <a:pt x="72" y="419"/>
                  <a:pt x="48" y="443"/>
                  <a:pt x="48" y="455"/>
                </a:cubicBezTo>
                <a:cubicBezTo>
                  <a:pt x="36" y="467"/>
                  <a:pt x="179" y="491"/>
                  <a:pt x="179" y="491"/>
                </a:cubicBezTo>
                <a:cubicBezTo>
                  <a:pt x="143" y="515"/>
                  <a:pt x="83" y="491"/>
                  <a:pt x="72" y="550"/>
                </a:cubicBezTo>
                <a:cubicBezTo>
                  <a:pt x="77" y="551"/>
                  <a:pt x="82" y="552"/>
                  <a:pt x="87" y="552"/>
                </a:cubicBezTo>
                <a:cubicBezTo>
                  <a:pt x="131" y="552"/>
                  <a:pt x="153" y="513"/>
                  <a:pt x="181" y="513"/>
                </a:cubicBezTo>
                <a:cubicBezTo>
                  <a:pt x="184" y="513"/>
                  <a:pt x="187" y="514"/>
                  <a:pt x="191" y="515"/>
                </a:cubicBezTo>
                <a:cubicBezTo>
                  <a:pt x="95" y="562"/>
                  <a:pt x="0" y="610"/>
                  <a:pt x="0" y="729"/>
                </a:cubicBezTo>
                <a:lnTo>
                  <a:pt x="95" y="741"/>
                </a:lnTo>
                <a:lnTo>
                  <a:pt x="60" y="788"/>
                </a:lnTo>
                <a:lnTo>
                  <a:pt x="24" y="741"/>
                </a:lnTo>
                <a:lnTo>
                  <a:pt x="24" y="741"/>
                </a:lnTo>
                <a:cubicBezTo>
                  <a:pt x="7" y="783"/>
                  <a:pt x="32" y="789"/>
                  <a:pt x="61" y="789"/>
                </a:cubicBezTo>
                <a:cubicBezTo>
                  <a:pt x="73" y="789"/>
                  <a:pt x="85" y="788"/>
                  <a:pt x="95" y="788"/>
                </a:cubicBezTo>
                <a:cubicBezTo>
                  <a:pt x="72" y="812"/>
                  <a:pt x="60" y="836"/>
                  <a:pt x="60" y="848"/>
                </a:cubicBezTo>
                <a:lnTo>
                  <a:pt x="191" y="836"/>
                </a:lnTo>
                <a:lnTo>
                  <a:pt x="191" y="836"/>
                </a:lnTo>
                <a:cubicBezTo>
                  <a:pt x="167" y="872"/>
                  <a:pt x="95" y="872"/>
                  <a:pt x="107" y="919"/>
                </a:cubicBezTo>
                <a:cubicBezTo>
                  <a:pt x="159" y="919"/>
                  <a:pt x="175" y="856"/>
                  <a:pt x="218" y="856"/>
                </a:cubicBezTo>
                <a:cubicBezTo>
                  <a:pt x="224" y="856"/>
                  <a:pt x="231" y="857"/>
                  <a:pt x="238" y="860"/>
                </a:cubicBezTo>
                <a:cubicBezTo>
                  <a:pt x="214" y="919"/>
                  <a:pt x="167" y="931"/>
                  <a:pt x="226" y="943"/>
                </a:cubicBezTo>
                <a:cubicBezTo>
                  <a:pt x="203" y="967"/>
                  <a:pt x="191" y="967"/>
                  <a:pt x="167" y="967"/>
                </a:cubicBezTo>
                <a:cubicBezTo>
                  <a:pt x="207" y="967"/>
                  <a:pt x="230" y="1008"/>
                  <a:pt x="271" y="1008"/>
                </a:cubicBezTo>
                <a:cubicBezTo>
                  <a:pt x="279" y="1008"/>
                  <a:pt x="288" y="1007"/>
                  <a:pt x="298" y="1003"/>
                </a:cubicBezTo>
                <a:lnTo>
                  <a:pt x="298" y="1003"/>
                </a:lnTo>
                <a:cubicBezTo>
                  <a:pt x="286" y="1027"/>
                  <a:pt x="298" y="1050"/>
                  <a:pt x="298" y="1062"/>
                </a:cubicBezTo>
                <a:cubicBezTo>
                  <a:pt x="322" y="1086"/>
                  <a:pt x="345" y="1110"/>
                  <a:pt x="286" y="1158"/>
                </a:cubicBezTo>
                <a:cubicBezTo>
                  <a:pt x="296" y="1154"/>
                  <a:pt x="310" y="1153"/>
                  <a:pt x="324" y="1153"/>
                </a:cubicBezTo>
                <a:cubicBezTo>
                  <a:pt x="359" y="1153"/>
                  <a:pt x="400" y="1161"/>
                  <a:pt x="417" y="1169"/>
                </a:cubicBezTo>
                <a:cubicBezTo>
                  <a:pt x="274" y="1205"/>
                  <a:pt x="488" y="1277"/>
                  <a:pt x="357" y="1348"/>
                </a:cubicBezTo>
                <a:cubicBezTo>
                  <a:pt x="373" y="1344"/>
                  <a:pt x="387" y="1342"/>
                  <a:pt x="399" y="1342"/>
                </a:cubicBezTo>
                <a:cubicBezTo>
                  <a:pt x="492" y="1342"/>
                  <a:pt x="511" y="1446"/>
                  <a:pt x="595" y="1467"/>
                </a:cubicBezTo>
                <a:cubicBezTo>
                  <a:pt x="588" y="1467"/>
                  <a:pt x="580" y="1472"/>
                  <a:pt x="575" y="1472"/>
                </a:cubicBezTo>
                <a:cubicBezTo>
                  <a:pt x="574" y="1472"/>
                  <a:pt x="574" y="1472"/>
                  <a:pt x="573" y="1472"/>
                </a:cubicBezTo>
                <a:lnTo>
                  <a:pt x="573" y="1472"/>
                </a:lnTo>
                <a:cubicBezTo>
                  <a:pt x="582" y="1506"/>
                  <a:pt x="560" y="1540"/>
                  <a:pt x="560" y="1574"/>
                </a:cubicBezTo>
                <a:cubicBezTo>
                  <a:pt x="598" y="1547"/>
                  <a:pt x="631" y="1540"/>
                  <a:pt x="662" y="1540"/>
                </a:cubicBezTo>
                <a:cubicBezTo>
                  <a:pt x="700" y="1540"/>
                  <a:pt x="735" y="1550"/>
                  <a:pt x="774" y="1550"/>
                </a:cubicBezTo>
                <a:cubicBezTo>
                  <a:pt x="762" y="1550"/>
                  <a:pt x="762" y="1562"/>
                  <a:pt x="762" y="1562"/>
                </a:cubicBezTo>
                <a:cubicBezTo>
                  <a:pt x="726" y="1646"/>
                  <a:pt x="655" y="1598"/>
                  <a:pt x="595" y="1670"/>
                </a:cubicBezTo>
                <a:cubicBezTo>
                  <a:pt x="617" y="1652"/>
                  <a:pt x="636" y="1647"/>
                  <a:pt x="653" y="1647"/>
                </a:cubicBezTo>
                <a:cubicBezTo>
                  <a:pt x="677" y="1647"/>
                  <a:pt x="699" y="1657"/>
                  <a:pt x="719" y="1657"/>
                </a:cubicBezTo>
                <a:cubicBezTo>
                  <a:pt x="734" y="1657"/>
                  <a:pt x="748" y="1651"/>
                  <a:pt x="762" y="1634"/>
                </a:cubicBezTo>
                <a:lnTo>
                  <a:pt x="762" y="1634"/>
                </a:lnTo>
                <a:cubicBezTo>
                  <a:pt x="738" y="1705"/>
                  <a:pt x="762" y="1681"/>
                  <a:pt x="715" y="1753"/>
                </a:cubicBezTo>
                <a:cubicBezTo>
                  <a:pt x="745" y="1726"/>
                  <a:pt x="759" y="1718"/>
                  <a:pt x="768" y="1718"/>
                </a:cubicBezTo>
                <a:cubicBezTo>
                  <a:pt x="783" y="1718"/>
                  <a:pt x="779" y="1745"/>
                  <a:pt x="810" y="1745"/>
                </a:cubicBezTo>
                <a:cubicBezTo>
                  <a:pt x="816" y="1745"/>
                  <a:pt x="824" y="1744"/>
                  <a:pt x="834" y="1741"/>
                </a:cubicBezTo>
                <a:lnTo>
                  <a:pt x="834" y="1741"/>
                </a:lnTo>
                <a:cubicBezTo>
                  <a:pt x="822" y="1824"/>
                  <a:pt x="750" y="1824"/>
                  <a:pt x="822" y="1848"/>
                </a:cubicBezTo>
                <a:cubicBezTo>
                  <a:pt x="814" y="1880"/>
                  <a:pt x="779" y="1885"/>
                  <a:pt x="757" y="1885"/>
                </a:cubicBezTo>
                <a:cubicBezTo>
                  <a:pt x="746" y="1885"/>
                  <a:pt x="738" y="1884"/>
                  <a:pt x="738" y="1884"/>
                </a:cubicBezTo>
                <a:lnTo>
                  <a:pt x="738" y="1884"/>
                </a:lnTo>
                <a:cubicBezTo>
                  <a:pt x="749" y="1894"/>
                  <a:pt x="759" y="1898"/>
                  <a:pt x="769" y="1898"/>
                </a:cubicBezTo>
                <a:cubicBezTo>
                  <a:pt x="807" y="1898"/>
                  <a:pt x="846" y="1843"/>
                  <a:pt x="893" y="1824"/>
                </a:cubicBezTo>
                <a:lnTo>
                  <a:pt x="893" y="1824"/>
                </a:lnTo>
                <a:cubicBezTo>
                  <a:pt x="965" y="1860"/>
                  <a:pt x="857" y="1896"/>
                  <a:pt x="834" y="1943"/>
                </a:cubicBezTo>
                <a:cubicBezTo>
                  <a:pt x="851" y="1950"/>
                  <a:pt x="871" y="1952"/>
                  <a:pt x="891" y="1952"/>
                </a:cubicBezTo>
                <a:cubicBezTo>
                  <a:pt x="912" y="1952"/>
                  <a:pt x="932" y="1950"/>
                  <a:pt x="951" y="1950"/>
                </a:cubicBezTo>
                <a:cubicBezTo>
                  <a:pt x="973" y="1950"/>
                  <a:pt x="991" y="1953"/>
                  <a:pt x="1000" y="1967"/>
                </a:cubicBezTo>
                <a:cubicBezTo>
                  <a:pt x="990" y="1978"/>
                  <a:pt x="988" y="1988"/>
                  <a:pt x="980" y="1991"/>
                </a:cubicBezTo>
                <a:lnTo>
                  <a:pt x="980" y="1991"/>
                </a:lnTo>
                <a:cubicBezTo>
                  <a:pt x="982" y="1990"/>
                  <a:pt x="985" y="1990"/>
                  <a:pt x="987" y="1990"/>
                </a:cubicBezTo>
                <a:cubicBezTo>
                  <a:pt x="1055" y="1990"/>
                  <a:pt x="1074" y="2089"/>
                  <a:pt x="1163" y="2089"/>
                </a:cubicBezTo>
                <a:cubicBezTo>
                  <a:pt x="1172" y="2089"/>
                  <a:pt x="1181" y="2088"/>
                  <a:pt x="1191" y="2086"/>
                </a:cubicBezTo>
                <a:lnTo>
                  <a:pt x="1191" y="2086"/>
                </a:lnTo>
                <a:cubicBezTo>
                  <a:pt x="1191" y="2098"/>
                  <a:pt x="1179" y="2110"/>
                  <a:pt x="1179" y="2110"/>
                </a:cubicBezTo>
                <a:cubicBezTo>
                  <a:pt x="1203" y="2086"/>
                  <a:pt x="1226" y="2062"/>
                  <a:pt x="1250" y="2039"/>
                </a:cubicBezTo>
                <a:cubicBezTo>
                  <a:pt x="1262" y="2039"/>
                  <a:pt x="1274" y="2051"/>
                  <a:pt x="1286" y="2062"/>
                </a:cubicBezTo>
                <a:cubicBezTo>
                  <a:pt x="1274" y="2062"/>
                  <a:pt x="1274" y="2074"/>
                  <a:pt x="1262" y="2074"/>
                </a:cubicBezTo>
                <a:lnTo>
                  <a:pt x="1298" y="2086"/>
                </a:lnTo>
                <a:cubicBezTo>
                  <a:pt x="1283" y="2109"/>
                  <a:pt x="1272" y="2116"/>
                  <a:pt x="1263" y="2116"/>
                </a:cubicBezTo>
                <a:cubicBezTo>
                  <a:pt x="1250" y="2116"/>
                  <a:pt x="1241" y="2101"/>
                  <a:pt x="1226" y="2101"/>
                </a:cubicBezTo>
                <a:cubicBezTo>
                  <a:pt x="1219" y="2101"/>
                  <a:pt x="1212" y="2103"/>
                  <a:pt x="1203" y="2110"/>
                </a:cubicBezTo>
                <a:cubicBezTo>
                  <a:pt x="1262" y="2146"/>
                  <a:pt x="1357" y="2146"/>
                  <a:pt x="1369" y="2193"/>
                </a:cubicBezTo>
                <a:cubicBezTo>
                  <a:pt x="1355" y="2210"/>
                  <a:pt x="1343" y="2216"/>
                  <a:pt x="1333" y="2216"/>
                </a:cubicBezTo>
                <a:cubicBezTo>
                  <a:pt x="1312" y="2216"/>
                  <a:pt x="1297" y="2193"/>
                  <a:pt x="1284" y="2193"/>
                </a:cubicBezTo>
                <a:cubicBezTo>
                  <a:pt x="1276" y="2193"/>
                  <a:pt x="1269" y="2201"/>
                  <a:pt x="1262" y="2229"/>
                </a:cubicBezTo>
                <a:lnTo>
                  <a:pt x="1238" y="2158"/>
                </a:lnTo>
                <a:cubicBezTo>
                  <a:pt x="1215" y="2200"/>
                  <a:pt x="1204" y="2211"/>
                  <a:pt x="1198" y="2211"/>
                </a:cubicBezTo>
                <a:cubicBezTo>
                  <a:pt x="1192" y="2211"/>
                  <a:pt x="1190" y="2199"/>
                  <a:pt x="1183" y="2199"/>
                </a:cubicBezTo>
                <a:cubicBezTo>
                  <a:pt x="1177" y="2199"/>
                  <a:pt x="1166" y="2210"/>
                  <a:pt x="1143" y="2253"/>
                </a:cubicBezTo>
                <a:cubicBezTo>
                  <a:pt x="1179" y="2336"/>
                  <a:pt x="1238" y="2301"/>
                  <a:pt x="1286" y="2396"/>
                </a:cubicBezTo>
                <a:cubicBezTo>
                  <a:pt x="1334" y="2372"/>
                  <a:pt x="1334" y="2336"/>
                  <a:pt x="1381" y="2324"/>
                </a:cubicBezTo>
                <a:lnTo>
                  <a:pt x="1381" y="2324"/>
                </a:lnTo>
                <a:cubicBezTo>
                  <a:pt x="1531" y="2359"/>
                  <a:pt x="1301" y="2539"/>
                  <a:pt x="1428" y="2539"/>
                </a:cubicBezTo>
                <a:cubicBezTo>
                  <a:pt x="1432" y="2539"/>
                  <a:pt x="1436" y="2539"/>
                  <a:pt x="1441" y="2539"/>
                </a:cubicBezTo>
                <a:cubicBezTo>
                  <a:pt x="1477" y="2531"/>
                  <a:pt x="1527" y="2502"/>
                  <a:pt x="1560" y="2502"/>
                </a:cubicBezTo>
                <a:cubicBezTo>
                  <a:pt x="1581" y="2502"/>
                  <a:pt x="1596" y="2514"/>
                  <a:pt x="1596" y="2551"/>
                </a:cubicBezTo>
                <a:lnTo>
                  <a:pt x="1500" y="2598"/>
                </a:lnTo>
                <a:cubicBezTo>
                  <a:pt x="1514" y="2615"/>
                  <a:pt x="1530" y="2621"/>
                  <a:pt x="1546" y="2621"/>
                </a:cubicBezTo>
                <a:cubicBezTo>
                  <a:pt x="1575" y="2621"/>
                  <a:pt x="1605" y="2602"/>
                  <a:pt x="1629" y="2602"/>
                </a:cubicBezTo>
                <a:cubicBezTo>
                  <a:pt x="1646" y="2602"/>
                  <a:pt x="1659" y="2612"/>
                  <a:pt x="1667" y="2646"/>
                </a:cubicBezTo>
                <a:cubicBezTo>
                  <a:pt x="1657" y="2651"/>
                  <a:pt x="1647" y="2653"/>
                  <a:pt x="1639" y="2653"/>
                </a:cubicBezTo>
                <a:cubicBezTo>
                  <a:pt x="1615" y="2653"/>
                  <a:pt x="1596" y="2639"/>
                  <a:pt x="1588" y="2639"/>
                </a:cubicBezTo>
                <a:cubicBezTo>
                  <a:pt x="1585" y="2639"/>
                  <a:pt x="1584" y="2641"/>
                  <a:pt x="1584" y="2646"/>
                </a:cubicBezTo>
                <a:cubicBezTo>
                  <a:pt x="1580" y="2677"/>
                  <a:pt x="1586" y="2686"/>
                  <a:pt x="1597" y="2686"/>
                </a:cubicBezTo>
                <a:cubicBezTo>
                  <a:pt x="1616" y="2686"/>
                  <a:pt x="1647" y="2662"/>
                  <a:pt x="1672" y="2662"/>
                </a:cubicBezTo>
                <a:cubicBezTo>
                  <a:pt x="1679" y="2662"/>
                  <a:pt x="1685" y="2664"/>
                  <a:pt x="1691" y="2670"/>
                </a:cubicBezTo>
                <a:lnTo>
                  <a:pt x="1631" y="2729"/>
                </a:lnTo>
                <a:cubicBezTo>
                  <a:pt x="1715" y="2789"/>
                  <a:pt x="1834" y="2824"/>
                  <a:pt x="1917" y="2884"/>
                </a:cubicBezTo>
                <a:cubicBezTo>
                  <a:pt x="1893" y="2908"/>
                  <a:pt x="1869" y="2908"/>
                  <a:pt x="1858" y="2943"/>
                </a:cubicBezTo>
                <a:cubicBezTo>
                  <a:pt x="1988" y="3015"/>
                  <a:pt x="2060" y="3158"/>
                  <a:pt x="2108" y="3289"/>
                </a:cubicBezTo>
                <a:lnTo>
                  <a:pt x="2203" y="3265"/>
                </a:lnTo>
                <a:lnTo>
                  <a:pt x="2203" y="3265"/>
                </a:lnTo>
                <a:cubicBezTo>
                  <a:pt x="2203" y="3277"/>
                  <a:pt x="2191" y="3313"/>
                  <a:pt x="2167" y="3313"/>
                </a:cubicBezTo>
                <a:cubicBezTo>
                  <a:pt x="2173" y="3327"/>
                  <a:pt x="2178" y="3332"/>
                  <a:pt x="2183" y="3332"/>
                </a:cubicBezTo>
                <a:cubicBezTo>
                  <a:pt x="2199" y="3332"/>
                  <a:pt x="2214" y="3277"/>
                  <a:pt x="2250" y="3277"/>
                </a:cubicBezTo>
                <a:cubicBezTo>
                  <a:pt x="2274" y="3289"/>
                  <a:pt x="2239" y="3336"/>
                  <a:pt x="2215" y="3336"/>
                </a:cubicBezTo>
                <a:cubicBezTo>
                  <a:pt x="2322" y="3348"/>
                  <a:pt x="2489" y="3420"/>
                  <a:pt x="2500" y="3539"/>
                </a:cubicBezTo>
                <a:lnTo>
                  <a:pt x="2465" y="3539"/>
                </a:lnTo>
                <a:cubicBezTo>
                  <a:pt x="2474" y="3561"/>
                  <a:pt x="2492" y="3568"/>
                  <a:pt x="2512" y="3568"/>
                </a:cubicBezTo>
                <a:cubicBezTo>
                  <a:pt x="2545" y="3568"/>
                  <a:pt x="2585" y="3550"/>
                  <a:pt x="2612" y="3550"/>
                </a:cubicBezTo>
                <a:cubicBezTo>
                  <a:pt x="2631" y="3550"/>
                  <a:pt x="2643" y="3558"/>
                  <a:pt x="2643" y="3586"/>
                </a:cubicBezTo>
                <a:lnTo>
                  <a:pt x="2620" y="3586"/>
                </a:lnTo>
                <a:cubicBezTo>
                  <a:pt x="2715" y="3717"/>
                  <a:pt x="2893" y="3789"/>
                  <a:pt x="2893" y="3956"/>
                </a:cubicBezTo>
                <a:cubicBezTo>
                  <a:pt x="2907" y="3945"/>
                  <a:pt x="2919" y="3941"/>
                  <a:pt x="2929" y="3941"/>
                </a:cubicBezTo>
                <a:cubicBezTo>
                  <a:pt x="2974" y="3941"/>
                  <a:pt x="2988" y="4022"/>
                  <a:pt x="3036" y="4022"/>
                </a:cubicBezTo>
                <a:cubicBezTo>
                  <a:pt x="3052" y="4022"/>
                  <a:pt x="3071" y="4013"/>
                  <a:pt x="3096" y="3991"/>
                </a:cubicBezTo>
                <a:lnTo>
                  <a:pt x="3096" y="3991"/>
                </a:lnTo>
                <a:cubicBezTo>
                  <a:pt x="3108" y="4110"/>
                  <a:pt x="3072" y="4110"/>
                  <a:pt x="3131" y="4229"/>
                </a:cubicBezTo>
                <a:cubicBezTo>
                  <a:pt x="3134" y="4237"/>
                  <a:pt x="3139" y="4240"/>
                  <a:pt x="3147" y="4240"/>
                </a:cubicBezTo>
                <a:cubicBezTo>
                  <a:pt x="3171" y="4240"/>
                  <a:pt x="3215" y="4212"/>
                  <a:pt x="3251" y="4212"/>
                </a:cubicBezTo>
                <a:cubicBezTo>
                  <a:pt x="3259" y="4212"/>
                  <a:pt x="3267" y="4214"/>
                  <a:pt x="3274" y="4217"/>
                </a:cubicBezTo>
                <a:lnTo>
                  <a:pt x="3215" y="4277"/>
                </a:lnTo>
                <a:lnTo>
                  <a:pt x="3215" y="4277"/>
                </a:lnTo>
                <a:lnTo>
                  <a:pt x="3310" y="4253"/>
                </a:lnTo>
                <a:lnTo>
                  <a:pt x="3274" y="4348"/>
                </a:lnTo>
                <a:lnTo>
                  <a:pt x="3310" y="4360"/>
                </a:lnTo>
                <a:cubicBezTo>
                  <a:pt x="3310" y="4337"/>
                  <a:pt x="3310" y="4301"/>
                  <a:pt x="3334" y="4289"/>
                </a:cubicBezTo>
                <a:cubicBezTo>
                  <a:pt x="3405" y="4301"/>
                  <a:pt x="3405" y="4432"/>
                  <a:pt x="3382" y="4467"/>
                </a:cubicBezTo>
                <a:lnTo>
                  <a:pt x="3536" y="4515"/>
                </a:lnTo>
                <a:cubicBezTo>
                  <a:pt x="3524" y="4527"/>
                  <a:pt x="3510" y="4530"/>
                  <a:pt x="3495" y="4530"/>
                </a:cubicBezTo>
                <a:lnTo>
                  <a:pt x="3495" y="4530"/>
                </a:lnTo>
                <a:cubicBezTo>
                  <a:pt x="3491" y="4527"/>
                  <a:pt x="3485" y="4526"/>
                  <a:pt x="3473" y="4526"/>
                </a:cubicBezTo>
                <a:cubicBezTo>
                  <a:pt x="3468" y="4526"/>
                  <a:pt x="3461" y="4526"/>
                  <a:pt x="3453" y="4527"/>
                </a:cubicBezTo>
                <a:cubicBezTo>
                  <a:pt x="3465" y="4527"/>
                  <a:pt x="3480" y="4530"/>
                  <a:pt x="3495" y="4530"/>
                </a:cubicBezTo>
                <a:cubicBezTo>
                  <a:pt x="3495" y="4530"/>
                  <a:pt x="3495" y="4530"/>
                  <a:pt x="3495" y="4530"/>
                </a:cubicBezTo>
                <a:lnTo>
                  <a:pt x="3495" y="4530"/>
                </a:lnTo>
                <a:cubicBezTo>
                  <a:pt x="3514" y="4544"/>
                  <a:pt x="3441" y="4588"/>
                  <a:pt x="3494" y="4588"/>
                </a:cubicBezTo>
                <a:cubicBezTo>
                  <a:pt x="3499" y="4588"/>
                  <a:pt x="3505" y="4587"/>
                  <a:pt x="3512" y="4587"/>
                </a:cubicBezTo>
                <a:cubicBezTo>
                  <a:pt x="3512" y="4575"/>
                  <a:pt x="3548" y="4563"/>
                  <a:pt x="3560" y="4551"/>
                </a:cubicBezTo>
                <a:lnTo>
                  <a:pt x="3560" y="4551"/>
                </a:lnTo>
                <a:cubicBezTo>
                  <a:pt x="3548" y="4610"/>
                  <a:pt x="3608" y="4658"/>
                  <a:pt x="3667" y="4682"/>
                </a:cubicBezTo>
                <a:lnTo>
                  <a:pt x="3632" y="4717"/>
                </a:lnTo>
                <a:cubicBezTo>
                  <a:pt x="3703" y="4801"/>
                  <a:pt x="3810" y="4848"/>
                  <a:pt x="3905" y="4932"/>
                </a:cubicBezTo>
                <a:cubicBezTo>
                  <a:pt x="3895" y="4888"/>
                  <a:pt x="3953" y="4835"/>
                  <a:pt x="3981" y="4835"/>
                </a:cubicBezTo>
                <a:cubicBezTo>
                  <a:pt x="3984" y="4835"/>
                  <a:pt x="3987" y="4836"/>
                  <a:pt x="3989" y="4837"/>
                </a:cubicBezTo>
                <a:lnTo>
                  <a:pt x="3941" y="4908"/>
                </a:lnTo>
                <a:cubicBezTo>
                  <a:pt x="4001" y="4884"/>
                  <a:pt x="3941" y="4860"/>
                  <a:pt x="4024" y="4848"/>
                </a:cubicBezTo>
                <a:lnTo>
                  <a:pt x="4024" y="4848"/>
                </a:lnTo>
                <a:cubicBezTo>
                  <a:pt x="4048" y="4884"/>
                  <a:pt x="3977" y="4932"/>
                  <a:pt x="3941" y="4944"/>
                </a:cubicBezTo>
                <a:lnTo>
                  <a:pt x="4001" y="4956"/>
                </a:lnTo>
                <a:cubicBezTo>
                  <a:pt x="3989" y="4979"/>
                  <a:pt x="3965" y="4979"/>
                  <a:pt x="3941" y="5003"/>
                </a:cubicBezTo>
                <a:cubicBezTo>
                  <a:pt x="3945" y="5001"/>
                  <a:pt x="3948" y="5001"/>
                  <a:pt x="3951" y="5001"/>
                </a:cubicBezTo>
                <a:cubicBezTo>
                  <a:pt x="3979" y="5001"/>
                  <a:pt x="3966" y="5084"/>
                  <a:pt x="4007" y="5084"/>
                </a:cubicBezTo>
                <a:cubicBezTo>
                  <a:pt x="4015" y="5084"/>
                  <a:pt x="4024" y="5082"/>
                  <a:pt x="4036" y="5075"/>
                </a:cubicBezTo>
                <a:lnTo>
                  <a:pt x="4036" y="5075"/>
                </a:lnTo>
                <a:lnTo>
                  <a:pt x="4024" y="5098"/>
                </a:lnTo>
                <a:cubicBezTo>
                  <a:pt x="4120" y="5182"/>
                  <a:pt x="4179" y="5194"/>
                  <a:pt x="4251" y="5253"/>
                </a:cubicBezTo>
                <a:cubicBezTo>
                  <a:pt x="4280" y="5229"/>
                  <a:pt x="4298" y="5226"/>
                  <a:pt x="4316" y="5226"/>
                </a:cubicBezTo>
                <a:cubicBezTo>
                  <a:pt x="4322" y="5226"/>
                  <a:pt x="4328" y="5227"/>
                  <a:pt x="4334" y="5227"/>
                </a:cubicBezTo>
                <a:cubicBezTo>
                  <a:pt x="4347" y="5227"/>
                  <a:pt x="4362" y="5225"/>
                  <a:pt x="4382" y="5218"/>
                </a:cubicBezTo>
                <a:cubicBezTo>
                  <a:pt x="4417" y="5277"/>
                  <a:pt x="4441" y="5372"/>
                  <a:pt x="4513" y="5432"/>
                </a:cubicBezTo>
                <a:cubicBezTo>
                  <a:pt x="4520" y="5433"/>
                  <a:pt x="4527" y="5434"/>
                  <a:pt x="4533" y="5434"/>
                </a:cubicBezTo>
                <a:cubicBezTo>
                  <a:pt x="4582" y="5434"/>
                  <a:pt x="4577" y="5395"/>
                  <a:pt x="4620" y="5384"/>
                </a:cubicBezTo>
                <a:lnTo>
                  <a:pt x="4620" y="5384"/>
                </a:lnTo>
                <a:cubicBezTo>
                  <a:pt x="4572" y="5432"/>
                  <a:pt x="4644" y="5479"/>
                  <a:pt x="4584" y="5491"/>
                </a:cubicBezTo>
                <a:cubicBezTo>
                  <a:pt x="4667" y="5551"/>
                  <a:pt x="4691" y="5563"/>
                  <a:pt x="4822" y="5610"/>
                </a:cubicBezTo>
                <a:cubicBezTo>
                  <a:pt x="4834" y="5587"/>
                  <a:pt x="4834" y="5563"/>
                  <a:pt x="4846" y="5551"/>
                </a:cubicBezTo>
                <a:cubicBezTo>
                  <a:pt x="4870" y="5563"/>
                  <a:pt x="4870" y="5610"/>
                  <a:pt x="4846" y="5634"/>
                </a:cubicBezTo>
                <a:lnTo>
                  <a:pt x="4834" y="5634"/>
                </a:lnTo>
                <a:cubicBezTo>
                  <a:pt x="5007" y="5657"/>
                  <a:pt x="4968" y="5981"/>
                  <a:pt x="5127" y="5981"/>
                </a:cubicBezTo>
                <a:cubicBezTo>
                  <a:pt x="5132" y="5981"/>
                  <a:pt x="5138" y="5980"/>
                  <a:pt x="5144" y="5980"/>
                </a:cubicBezTo>
                <a:lnTo>
                  <a:pt x="5275" y="6003"/>
                </a:lnTo>
                <a:cubicBezTo>
                  <a:pt x="5310" y="6051"/>
                  <a:pt x="5215" y="6015"/>
                  <a:pt x="5227" y="6075"/>
                </a:cubicBezTo>
                <a:cubicBezTo>
                  <a:pt x="5394" y="6075"/>
                  <a:pt x="5370" y="6230"/>
                  <a:pt x="5501" y="6241"/>
                </a:cubicBezTo>
                <a:cubicBezTo>
                  <a:pt x="5429" y="6444"/>
                  <a:pt x="5727" y="6432"/>
                  <a:pt x="5739" y="6599"/>
                </a:cubicBezTo>
                <a:lnTo>
                  <a:pt x="5763" y="6563"/>
                </a:lnTo>
                <a:cubicBezTo>
                  <a:pt x="5768" y="6562"/>
                  <a:pt x="5772" y="6561"/>
                  <a:pt x="5775" y="6561"/>
                </a:cubicBezTo>
                <a:cubicBezTo>
                  <a:pt x="5801" y="6561"/>
                  <a:pt x="5764" y="6601"/>
                  <a:pt x="5775" y="6622"/>
                </a:cubicBezTo>
                <a:cubicBezTo>
                  <a:pt x="5798" y="6599"/>
                  <a:pt x="5787" y="6575"/>
                  <a:pt x="5810" y="6563"/>
                </a:cubicBezTo>
                <a:cubicBezTo>
                  <a:pt x="6037" y="6694"/>
                  <a:pt x="6156" y="6956"/>
                  <a:pt x="6310" y="7158"/>
                </a:cubicBezTo>
                <a:cubicBezTo>
                  <a:pt x="6319" y="7169"/>
                  <a:pt x="6330" y="7173"/>
                  <a:pt x="6342" y="7173"/>
                </a:cubicBezTo>
                <a:cubicBezTo>
                  <a:pt x="6388" y="7173"/>
                  <a:pt x="6449" y="7113"/>
                  <a:pt x="6484" y="7113"/>
                </a:cubicBezTo>
                <a:cubicBezTo>
                  <a:pt x="6502" y="7113"/>
                  <a:pt x="6513" y="7127"/>
                  <a:pt x="6513" y="7170"/>
                </a:cubicBezTo>
                <a:lnTo>
                  <a:pt x="6430" y="7218"/>
                </a:lnTo>
                <a:cubicBezTo>
                  <a:pt x="6644" y="7265"/>
                  <a:pt x="6715" y="7480"/>
                  <a:pt x="6906" y="7539"/>
                </a:cubicBezTo>
                <a:cubicBezTo>
                  <a:pt x="6889" y="7548"/>
                  <a:pt x="6878" y="7556"/>
                  <a:pt x="6869" y="7556"/>
                </a:cubicBezTo>
                <a:cubicBezTo>
                  <a:pt x="6865" y="7556"/>
                  <a:pt x="6862" y="7555"/>
                  <a:pt x="6858" y="7551"/>
                </a:cubicBezTo>
                <a:lnTo>
                  <a:pt x="6858" y="7551"/>
                </a:lnTo>
                <a:cubicBezTo>
                  <a:pt x="6842" y="7601"/>
                  <a:pt x="6893" y="7627"/>
                  <a:pt x="6939" y="7627"/>
                </a:cubicBezTo>
                <a:cubicBezTo>
                  <a:pt x="6959" y="7627"/>
                  <a:pt x="6978" y="7622"/>
                  <a:pt x="6989" y="7611"/>
                </a:cubicBezTo>
                <a:lnTo>
                  <a:pt x="6989" y="7611"/>
                </a:lnTo>
                <a:cubicBezTo>
                  <a:pt x="7013" y="7635"/>
                  <a:pt x="6965" y="7658"/>
                  <a:pt x="6953" y="7682"/>
                </a:cubicBezTo>
                <a:cubicBezTo>
                  <a:pt x="6965" y="7742"/>
                  <a:pt x="7084" y="7694"/>
                  <a:pt x="7061" y="7754"/>
                </a:cubicBezTo>
                <a:cubicBezTo>
                  <a:pt x="7057" y="7758"/>
                  <a:pt x="7053" y="7759"/>
                  <a:pt x="7049" y="7759"/>
                </a:cubicBezTo>
                <a:cubicBezTo>
                  <a:pt x="7043" y="7759"/>
                  <a:pt x="7037" y="7756"/>
                  <a:pt x="7032" y="7755"/>
                </a:cubicBezTo>
                <a:lnTo>
                  <a:pt x="7032" y="7755"/>
                </a:lnTo>
                <a:cubicBezTo>
                  <a:pt x="7056" y="7762"/>
                  <a:pt x="7086" y="7804"/>
                  <a:pt x="7112" y="7804"/>
                </a:cubicBezTo>
                <a:cubicBezTo>
                  <a:pt x="7124" y="7804"/>
                  <a:pt x="7134" y="7797"/>
                  <a:pt x="7144" y="7777"/>
                </a:cubicBezTo>
                <a:cubicBezTo>
                  <a:pt x="7168" y="7849"/>
                  <a:pt x="7263" y="7837"/>
                  <a:pt x="7275" y="7908"/>
                </a:cubicBezTo>
                <a:cubicBezTo>
                  <a:pt x="7284" y="7904"/>
                  <a:pt x="7293" y="7903"/>
                  <a:pt x="7300" y="7903"/>
                </a:cubicBezTo>
                <a:cubicBezTo>
                  <a:pt x="7341" y="7903"/>
                  <a:pt x="7345" y="7964"/>
                  <a:pt x="7378" y="7964"/>
                </a:cubicBezTo>
                <a:cubicBezTo>
                  <a:pt x="7388" y="7964"/>
                  <a:pt x="7401" y="7959"/>
                  <a:pt x="7418" y="7944"/>
                </a:cubicBezTo>
                <a:lnTo>
                  <a:pt x="7418" y="7944"/>
                </a:lnTo>
                <a:cubicBezTo>
                  <a:pt x="7341" y="8021"/>
                  <a:pt x="7427" y="8088"/>
                  <a:pt x="7497" y="8088"/>
                </a:cubicBezTo>
                <a:cubicBezTo>
                  <a:pt x="7502" y="8088"/>
                  <a:pt x="7508" y="8088"/>
                  <a:pt x="7513" y="8087"/>
                </a:cubicBezTo>
                <a:lnTo>
                  <a:pt x="7513" y="8087"/>
                </a:lnTo>
                <a:cubicBezTo>
                  <a:pt x="7477" y="8099"/>
                  <a:pt x="7513" y="8135"/>
                  <a:pt x="7465" y="8158"/>
                </a:cubicBezTo>
                <a:cubicBezTo>
                  <a:pt x="7491" y="8178"/>
                  <a:pt x="7516" y="8190"/>
                  <a:pt x="7540" y="8190"/>
                </a:cubicBezTo>
                <a:cubicBezTo>
                  <a:pt x="7561" y="8190"/>
                  <a:pt x="7580" y="8181"/>
                  <a:pt x="7596" y="8158"/>
                </a:cubicBezTo>
                <a:lnTo>
                  <a:pt x="7596" y="8158"/>
                </a:lnTo>
                <a:cubicBezTo>
                  <a:pt x="7561" y="8325"/>
                  <a:pt x="7799" y="8206"/>
                  <a:pt x="7715" y="8373"/>
                </a:cubicBezTo>
                <a:cubicBezTo>
                  <a:pt x="7870" y="8420"/>
                  <a:pt x="8013" y="8480"/>
                  <a:pt x="8120" y="8551"/>
                </a:cubicBezTo>
                <a:cubicBezTo>
                  <a:pt x="8105" y="8569"/>
                  <a:pt x="8091" y="8575"/>
                  <a:pt x="8079" y="8575"/>
                </a:cubicBezTo>
                <a:cubicBezTo>
                  <a:pt x="8046" y="8575"/>
                  <a:pt x="8018" y="8533"/>
                  <a:pt x="7982" y="8533"/>
                </a:cubicBezTo>
                <a:cubicBezTo>
                  <a:pt x="7966" y="8533"/>
                  <a:pt x="7949" y="8541"/>
                  <a:pt x="7930" y="8563"/>
                </a:cubicBezTo>
                <a:cubicBezTo>
                  <a:pt x="8061" y="8611"/>
                  <a:pt x="8180" y="8575"/>
                  <a:pt x="8251" y="8682"/>
                </a:cubicBezTo>
                <a:cubicBezTo>
                  <a:pt x="8263" y="8718"/>
                  <a:pt x="8204" y="8718"/>
                  <a:pt x="8192" y="8718"/>
                </a:cubicBezTo>
                <a:cubicBezTo>
                  <a:pt x="8311" y="8766"/>
                  <a:pt x="8358" y="8897"/>
                  <a:pt x="8489" y="8908"/>
                </a:cubicBezTo>
                <a:cubicBezTo>
                  <a:pt x="8489" y="8920"/>
                  <a:pt x="8465" y="8920"/>
                  <a:pt x="8454" y="8920"/>
                </a:cubicBezTo>
                <a:cubicBezTo>
                  <a:pt x="8470" y="8929"/>
                  <a:pt x="8475" y="8948"/>
                  <a:pt x="8488" y="8948"/>
                </a:cubicBezTo>
                <a:cubicBezTo>
                  <a:pt x="8494" y="8948"/>
                  <a:pt x="8502" y="8944"/>
                  <a:pt x="8513" y="8932"/>
                </a:cubicBezTo>
                <a:lnTo>
                  <a:pt x="8489" y="8920"/>
                </a:lnTo>
                <a:cubicBezTo>
                  <a:pt x="8510" y="8847"/>
                  <a:pt x="8633" y="8857"/>
                  <a:pt x="8678" y="8836"/>
                </a:cubicBezTo>
                <a:lnTo>
                  <a:pt x="8678" y="8836"/>
                </a:lnTo>
                <a:cubicBezTo>
                  <a:pt x="8575" y="8921"/>
                  <a:pt x="8745" y="8936"/>
                  <a:pt x="8585" y="9039"/>
                </a:cubicBezTo>
                <a:cubicBezTo>
                  <a:pt x="8596" y="9039"/>
                  <a:pt x="8632" y="9028"/>
                  <a:pt x="8656" y="9004"/>
                </a:cubicBezTo>
                <a:lnTo>
                  <a:pt x="8656" y="9004"/>
                </a:lnTo>
                <a:cubicBezTo>
                  <a:pt x="8656" y="9028"/>
                  <a:pt x="8656" y="9039"/>
                  <a:pt x="8608" y="9063"/>
                </a:cubicBezTo>
                <a:cubicBezTo>
                  <a:pt x="8620" y="9075"/>
                  <a:pt x="8620" y="9075"/>
                  <a:pt x="8608" y="9099"/>
                </a:cubicBezTo>
                <a:cubicBezTo>
                  <a:pt x="8597" y="9066"/>
                  <a:pt x="8580" y="9058"/>
                  <a:pt x="8559" y="9058"/>
                </a:cubicBezTo>
                <a:cubicBezTo>
                  <a:pt x="8539" y="9058"/>
                  <a:pt x="8517" y="9066"/>
                  <a:pt x="8496" y="9066"/>
                </a:cubicBezTo>
                <a:cubicBezTo>
                  <a:pt x="8469" y="9066"/>
                  <a:pt x="8444" y="9052"/>
                  <a:pt x="8430" y="8992"/>
                </a:cubicBezTo>
                <a:cubicBezTo>
                  <a:pt x="8428" y="8988"/>
                  <a:pt x="8426" y="8986"/>
                  <a:pt x="8424" y="8986"/>
                </a:cubicBezTo>
                <a:cubicBezTo>
                  <a:pt x="8414" y="8986"/>
                  <a:pt x="8404" y="9033"/>
                  <a:pt x="8394" y="9063"/>
                </a:cubicBezTo>
                <a:lnTo>
                  <a:pt x="8406" y="8992"/>
                </a:lnTo>
                <a:lnTo>
                  <a:pt x="8370" y="9075"/>
                </a:lnTo>
                <a:cubicBezTo>
                  <a:pt x="8365" y="9081"/>
                  <a:pt x="8361" y="9084"/>
                  <a:pt x="8358" y="9084"/>
                </a:cubicBezTo>
                <a:cubicBezTo>
                  <a:pt x="8335" y="9084"/>
                  <a:pt x="8345" y="8960"/>
                  <a:pt x="8324" y="8960"/>
                </a:cubicBezTo>
                <a:cubicBezTo>
                  <a:pt x="8318" y="8960"/>
                  <a:pt x="8310" y="8969"/>
                  <a:pt x="8299" y="8992"/>
                </a:cubicBezTo>
                <a:lnTo>
                  <a:pt x="8299" y="9039"/>
                </a:lnTo>
                <a:cubicBezTo>
                  <a:pt x="8297" y="9037"/>
                  <a:pt x="8294" y="9037"/>
                  <a:pt x="8291" y="9037"/>
                </a:cubicBezTo>
                <a:cubicBezTo>
                  <a:pt x="8285" y="9037"/>
                  <a:pt x="8278" y="9039"/>
                  <a:pt x="8272" y="9039"/>
                </a:cubicBezTo>
                <a:cubicBezTo>
                  <a:pt x="8265" y="9039"/>
                  <a:pt x="8260" y="9036"/>
                  <a:pt x="8261" y="9019"/>
                </a:cubicBezTo>
                <a:lnTo>
                  <a:pt x="8261" y="9019"/>
                </a:lnTo>
                <a:cubicBezTo>
                  <a:pt x="8259" y="9030"/>
                  <a:pt x="8255" y="9041"/>
                  <a:pt x="8253" y="9041"/>
                </a:cubicBezTo>
                <a:cubicBezTo>
                  <a:pt x="8252" y="9041"/>
                  <a:pt x="8251" y="9037"/>
                  <a:pt x="8251" y="9028"/>
                </a:cubicBezTo>
                <a:lnTo>
                  <a:pt x="8263" y="8992"/>
                </a:lnTo>
                <a:lnTo>
                  <a:pt x="8263" y="8992"/>
                </a:lnTo>
                <a:lnTo>
                  <a:pt x="8215" y="9051"/>
                </a:lnTo>
                <a:cubicBezTo>
                  <a:pt x="8204" y="9016"/>
                  <a:pt x="8251" y="8897"/>
                  <a:pt x="8215" y="8885"/>
                </a:cubicBezTo>
                <a:lnTo>
                  <a:pt x="8215" y="8885"/>
                </a:lnTo>
                <a:cubicBezTo>
                  <a:pt x="8204" y="8897"/>
                  <a:pt x="8168" y="8992"/>
                  <a:pt x="8168" y="9016"/>
                </a:cubicBezTo>
                <a:cubicBezTo>
                  <a:pt x="8168" y="9016"/>
                  <a:pt x="8168" y="9051"/>
                  <a:pt x="8168" y="9087"/>
                </a:cubicBezTo>
                <a:lnTo>
                  <a:pt x="8156" y="9111"/>
                </a:lnTo>
                <a:cubicBezTo>
                  <a:pt x="8144" y="9170"/>
                  <a:pt x="8120" y="9242"/>
                  <a:pt x="8120" y="9313"/>
                </a:cubicBezTo>
                <a:cubicBezTo>
                  <a:pt x="8067" y="9329"/>
                  <a:pt x="8003" y="9393"/>
                  <a:pt x="7952" y="9393"/>
                </a:cubicBezTo>
                <a:cubicBezTo>
                  <a:pt x="7924" y="9393"/>
                  <a:pt x="7899" y="9373"/>
                  <a:pt x="7882" y="9313"/>
                </a:cubicBezTo>
                <a:cubicBezTo>
                  <a:pt x="7882" y="9337"/>
                  <a:pt x="7882" y="9337"/>
                  <a:pt x="7882" y="9361"/>
                </a:cubicBezTo>
                <a:cubicBezTo>
                  <a:pt x="7763" y="9230"/>
                  <a:pt x="7573" y="9361"/>
                  <a:pt x="7465" y="9182"/>
                </a:cubicBezTo>
                <a:cubicBezTo>
                  <a:pt x="7458" y="9175"/>
                  <a:pt x="7451" y="9171"/>
                  <a:pt x="7445" y="9171"/>
                </a:cubicBezTo>
                <a:cubicBezTo>
                  <a:pt x="7423" y="9171"/>
                  <a:pt x="7410" y="9214"/>
                  <a:pt x="7382" y="9242"/>
                </a:cubicBezTo>
                <a:lnTo>
                  <a:pt x="7394" y="9170"/>
                </a:lnTo>
                <a:lnTo>
                  <a:pt x="7322" y="9242"/>
                </a:lnTo>
                <a:cubicBezTo>
                  <a:pt x="7316" y="9246"/>
                  <a:pt x="7311" y="9248"/>
                  <a:pt x="7306" y="9248"/>
                </a:cubicBezTo>
                <a:cubicBezTo>
                  <a:pt x="7264" y="9248"/>
                  <a:pt x="7264" y="9109"/>
                  <a:pt x="7213" y="9109"/>
                </a:cubicBezTo>
                <a:cubicBezTo>
                  <a:pt x="7201" y="9109"/>
                  <a:pt x="7186" y="9116"/>
                  <a:pt x="7168" y="9135"/>
                </a:cubicBezTo>
                <a:lnTo>
                  <a:pt x="7168" y="9182"/>
                </a:lnTo>
                <a:cubicBezTo>
                  <a:pt x="7145" y="9171"/>
                  <a:pt x="7080" y="9192"/>
                  <a:pt x="7083" y="9144"/>
                </a:cubicBezTo>
                <a:lnTo>
                  <a:pt x="7083" y="9144"/>
                </a:lnTo>
                <a:cubicBezTo>
                  <a:pt x="7081" y="9154"/>
                  <a:pt x="7075" y="9167"/>
                  <a:pt x="7069" y="9167"/>
                </a:cubicBezTo>
                <a:cubicBezTo>
                  <a:pt x="7066" y="9167"/>
                  <a:pt x="7063" y="9164"/>
                  <a:pt x="7061" y="9159"/>
                </a:cubicBezTo>
                <a:lnTo>
                  <a:pt x="7072" y="9111"/>
                </a:lnTo>
                <a:lnTo>
                  <a:pt x="6989" y="9170"/>
                </a:lnTo>
                <a:cubicBezTo>
                  <a:pt x="6953" y="9123"/>
                  <a:pt x="7037" y="9004"/>
                  <a:pt x="6965" y="8980"/>
                </a:cubicBezTo>
                <a:lnTo>
                  <a:pt x="6965" y="8980"/>
                </a:lnTo>
                <a:cubicBezTo>
                  <a:pt x="6930" y="8992"/>
                  <a:pt x="6858" y="9075"/>
                  <a:pt x="6858" y="9111"/>
                </a:cubicBezTo>
                <a:cubicBezTo>
                  <a:pt x="6870" y="9111"/>
                  <a:pt x="6882" y="9135"/>
                  <a:pt x="6882" y="9182"/>
                </a:cubicBezTo>
                <a:lnTo>
                  <a:pt x="6846" y="9194"/>
                </a:lnTo>
                <a:cubicBezTo>
                  <a:pt x="6822" y="9313"/>
                  <a:pt x="6775" y="9432"/>
                  <a:pt x="6811" y="9528"/>
                </a:cubicBezTo>
                <a:lnTo>
                  <a:pt x="6870" y="9468"/>
                </a:lnTo>
                <a:lnTo>
                  <a:pt x="6870" y="9528"/>
                </a:lnTo>
                <a:lnTo>
                  <a:pt x="6834" y="9528"/>
                </a:lnTo>
                <a:cubicBezTo>
                  <a:pt x="6838" y="9548"/>
                  <a:pt x="6844" y="9556"/>
                  <a:pt x="6850" y="9556"/>
                </a:cubicBezTo>
                <a:cubicBezTo>
                  <a:pt x="6863" y="9556"/>
                  <a:pt x="6878" y="9527"/>
                  <a:pt x="6894" y="9504"/>
                </a:cubicBezTo>
                <a:lnTo>
                  <a:pt x="6894" y="9504"/>
                </a:lnTo>
                <a:cubicBezTo>
                  <a:pt x="6882" y="9540"/>
                  <a:pt x="6882" y="9563"/>
                  <a:pt x="6894" y="9575"/>
                </a:cubicBezTo>
                <a:lnTo>
                  <a:pt x="6965" y="9480"/>
                </a:lnTo>
                <a:lnTo>
                  <a:pt x="6965" y="9480"/>
                </a:lnTo>
                <a:cubicBezTo>
                  <a:pt x="6953" y="9528"/>
                  <a:pt x="6918" y="9563"/>
                  <a:pt x="6941" y="9599"/>
                </a:cubicBezTo>
                <a:cubicBezTo>
                  <a:pt x="6977" y="9551"/>
                  <a:pt x="6953" y="9480"/>
                  <a:pt x="6989" y="9456"/>
                </a:cubicBezTo>
                <a:lnTo>
                  <a:pt x="6989" y="9456"/>
                </a:lnTo>
                <a:cubicBezTo>
                  <a:pt x="6998" y="9501"/>
                  <a:pt x="6987" y="9540"/>
                  <a:pt x="6996" y="9540"/>
                </a:cubicBezTo>
                <a:cubicBezTo>
                  <a:pt x="6999" y="9540"/>
                  <a:pt x="7004" y="9536"/>
                  <a:pt x="7013" y="9528"/>
                </a:cubicBezTo>
                <a:lnTo>
                  <a:pt x="7013" y="9528"/>
                </a:lnTo>
                <a:cubicBezTo>
                  <a:pt x="7013" y="9547"/>
                  <a:pt x="7005" y="9566"/>
                  <a:pt x="6996" y="9579"/>
                </a:cubicBezTo>
                <a:lnTo>
                  <a:pt x="6996" y="9579"/>
                </a:lnTo>
                <a:cubicBezTo>
                  <a:pt x="7019" y="9557"/>
                  <a:pt x="7051" y="9582"/>
                  <a:pt x="7072" y="9528"/>
                </a:cubicBezTo>
                <a:cubicBezTo>
                  <a:pt x="7084" y="9599"/>
                  <a:pt x="7144" y="9528"/>
                  <a:pt x="7120" y="9635"/>
                </a:cubicBezTo>
                <a:cubicBezTo>
                  <a:pt x="7132" y="9611"/>
                  <a:pt x="7180" y="9563"/>
                  <a:pt x="7203" y="9563"/>
                </a:cubicBezTo>
                <a:cubicBezTo>
                  <a:pt x="7132" y="9682"/>
                  <a:pt x="7275" y="9587"/>
                  <a:pt x="7227" y="9730"/>
                </a:cubicBezTo>
                <a:cubicBezTo>
                  <a:pt x="7251" y="9670"/>
                  <a:pt x="7278" y="9662"/>
                  <a:pt x="7306" y="9662"/>
                </a:cubicBezTo>
                <a:cubicBezTo>
                  <a:pt x="7318" y="9662"/>
                  <a:pt x="7331" y="9663"/>
                  <a:pt x="7343" y="9663"/>
                </a:cubicBezTo>
                <a:cubicBezTo>
                  <a:pt x="7360" y="9663"/>
                  <a:pt x="7377" y="9660"/>
                  <a:pt x="7394" y="9647"/>
                </a:cubicBezTo>
                <a:lnTo>
                  <a:pt x="7394" y="9647"/>
                </a:lnTo>
                <a:cubicBezTo>
                  <a:pt x="7394" y="9654"/>
                  <a:pt x="7389" y="9661"/>
                  <a:pt x="7386" y="9663"/>
                </a:cubicBezTo>
                <a:lnTo>
                  <a:pt x="7386" y="9663"/>
                </a:lnTo>
                <a:cubicBezTo>
                  <a:pt x="7404" y="9687"/>
                  <a:pt x="7395" y="9720"/>
                  <a:pt x="7406" y="9742"/>
                </a:cubicBezTo>
                <a:cubicBezTo>
                  <a:pt x="7442" y="9647"/>
                  <a:pt x="7489" y="9635"/>
                  <a:pt x="7525" y="9575"/>
                </a:cubicBezTo>
                <a:lnTo>
                  <a:pt x="7525" y="9575"/>
                </a:lnTo>
                <a:cubicBezTo>
                  <a:pt x="7525" y="9682"/>
                  <a:pt x="7477" y="9694"/>
                  <a:pt x="7465" y="9790"/>
                </a:cubicBezTo>
                <a:cubicBezTo>
                  <a:pt x="7477" y="9706"/>
                  <a:pt x="7537" y="9718"/>
                  <a:pt x="7537" y="9647"/>
                </a:cubicBezTo>
                <a:cubicBezTo>
                  <a:pt x="7549" y="9718"/>
                  <a:pt x="7561" y="9682"/>
                  <a:pt x="7549" y="9766"/>
                </a:cubicBezTo>
                <a:cubicBezTo>
                  <a:pt x="7564" y="9715"/>
                  <a:pt x="7570" y="9705"/>
                  <a:pt x="7577" y="9705"/>
                </a:cubicBezTo>
                <a:cubicBezTo>
                  <a:pt x="7581" y="9705"/>
                  <a:pt x="7584" y="9709"/>
                  <a:pt x="7590" y="9709"/>
                </a:cubicBezTo>
                <a:cubicBezTo>
                  <a:pt x="7597" y="9709"/>
                  <a:pt x="7606" y="9704"/>
                  <a:pt x="7620" y="9682"/>
                </a:cubicBezTo>
                <a:lnTo>
                  <a:pt x="7620" y="9682"/>
                </a:lnTo>
                <a:cubicBezTo>
                  <a:pt x="7630" y="9741"/>
                  <a:pt x="7607" y="9784"/>
                  <a:pt x="7626" y="9784"/>
                </a:cubicBezTo>
                <a:cubicBezTo>
                  <a:pt x="7630" y="9784"/>
                  <a:pt x="7636" y="9782"/>
                  <a:pt x="7644" y="9778"/>
                </a:cubicBezTo>
                <a:lnTo>
                  <a:pt x="7644" y="9778"/>
                </a:lnTo>
                <a:cubicBezTo>
                  <a:pt x="7646" y="9784"/>
                  <a:pt x="7646" y="9791"/>
                  <a:pt x="7646" y="9797"/>
                </a:cubicBezTo>
                <a:lnTo>
                  <a:pt x="7646" y="9797"/>
                </a:lnTo>
                <a:cubicBezTo>
                  <a:pt x="7652" y="9769"/>
                  <a:pt x="7658" y="9738"/>
                  <a:pt x="7668" y="9718"/>
                </a:cubicBezTo>
                <a:cubicBezTo>
                  <a:pt x="7672" y="9717"/>
                  <a:pt x="7675" y="9717"/>
                  <a:pt x="7678" y="9717"/>
                </a:cubicBezTo>
                <a:cubicBezTo>
                  <a:pt x="7721" y="9717"/>
                  <a:pt x="7680" y="9793"/>
                  <a:pt x="7680" y="9849"/>
                </a:cubicBezTo>
                <a:cubicBezTo>
                  <a:pt x="7713" y="9827"/>
                  <a:pt x="7757" y="9753"/>
                  <a:pt x="7772" y="9753"/>
                </a:cubicBezTo>
                <a:cubicBezTo>
                  <a:pt x="7773" y="9753"/>
                  <a:pt x="7774" y="9753"/>
                  <a:pt x="7775" y="9754"/>
                </a:cubicBezTo>
                <a:cubicBezTo>
                  <a:pt x="7775" y="9778"/>
                  <a:pt x="7775" y="9778"/>
                  <a:pt x="7775" y="9801"/>
                </a:cubicBezTo>
                <a:cubicBezTo>
                  <a:pt x="7793" y="9774"/>
                  <a:pt x="7810" y="9769"/>
                  <a:pt x="7827" y="9769"/>
                </a:cubicBezTo>
                <a:cubicBezTo>
                  <a:pt x="7836" y="9769"/>
                  <a:pt x="7845" y="9771"/>
                  <a:pt x="7855" y="9771"/>
                </a:cubicBezTo>
                <a:cubicBezTo>
                  <a:pt x="7876" y="9771"/>
                  <a:pt x="7900" y="9765"/>
                  <a:pt x="7930" y="9730"/>
                </a:cubicBezTo>
                <a:cubicBezTo>
                  <a:pt x="7930" y="9742"/>
                  <a:pt x="7930" y="9754"/>
                  <a:pt x="7930" y="9766"/>
                </a:cubicBezTo>
                <a:cubicBezTo>
                  <a:pt x="7930" y="9706"/>
                  <a:pt x="7942" y="9659"/>
                  <a:pt x="7954" y="9635"/>
                </a:cubicBezTo>
                <a:cubicBezTo>
                  <a:pt x="7968" y="9635"/>
                  <a:pt x="7983" y="9612"/>
                  <a:pt x="7989" y="9612"/>
                </a:cubicBezTo>
                <a:cubicBezTo>
                  <a:pt x="7993" y="9612"/>
                  <a:pt x="7994" y="9620"/>
                  <a:pt x="7989" y="9647"/>
                </a:cubicBezTo>
                <a:cubicBezTo>
                  <a:pt x="7989" y="9644"/>
                  <a:pt x="7989" y="9644"/>
                  <a:pt x="7988" y="9644"/>
                </a:cubicBezTo>
                <a:cubicBezTo>
                  <a:pt x="7985" y="9644"/>
                  <a:pt x="7975" y="9663"/>
                  <a:pt x="7965" y="9682"/>
                </a:cubicBezTo>
                <a:lnTo>
                  <a:pt x="7989" y="9659"/>
                </a:lnTo>
                <a:lnTo>
                  <a:pt x="7989" y="9659"/>
                </a:lnTo>
                <a:cubicBezTo>
                  <a:pt x="7977" y="9754"/>
                  <a:pt x="7954" y="9682"/>
                  <a:pt x="7942" y="9742"/>
                </a:cubicBezTo>
                <a:cubicBezTo>
                  <a:pt x="7971" y="9732"/>
                  <a:pt x="8026" y="9689"/>
                  <a:pt x="8057" y="9689"/>
                </a:cubicBezTo>
                <a:cubicBezTo>
                  <a:pt x="8063" y="9689"/>
                  <a:pt x="8069" y="9690"/>
                  <a:pt x="8073" y="9694"/>
                </a:cubicBezTo>
                <a:cubicBezTo>
                  <a:pt x="8049" y="9790"/>
                  <a:pt x="7989" y="9706"/>
                  <a:pt x="8013" y="9801"/>
                </a:cubicBezTo>
                <a:lnTo>
                  <a:pt x="7977" y="9754"/>
                </a:lnTo>
                <a:cubicBezTo>
                  <a:pt x="7973" y="9811"/>
                  <a:pt x="7968" y="9821"/>
                  <a:pt x="7963" y="9821"/>
                </a:cubicBezTo>
                <a:cubicBezTo>
                  <a:pt x="7961" y="9821"/>
                  <a:pt x="7958" y="9818"/>
                  <a:pt x="7956" y="9818"/>
                </a:cubicBezTo>
                <a:cubicBezTo>
                  <a:pt x="7951" y="9818"/>
                  <a:pt x="7946" y="9828"/>
                  <a:pt x="7942" y="9885"/>
                </a:cubicBezTo>
                <a:cubicBezTo>
                  <a:pt x="7954" y="9897"/>
                  <a:pt x="7964" y="9901"/>
                  <a:pt x="7974" y="9901"/>
                </a:cubicBezTo>
                <a:cubicBezTo>
                  <a:pt x="7995" y="9901"/>
                  <a:pt x="8013" y="9885"/>
                  <a:pt x="8037" y="9885"/>
                </a:cubicBezTo>
                <a:cubicBezTo>
                  <a:pt x="8013" y="9921"/>
                  <a:pt x="8001" y="9968"/>
                  <a:pt x="8001" y="9980"/>
                </a:cubicBezTo>
                <a:cubicBezTo>
                  <a:pt x="8001" y="9980"/>
                  <a:pt x="8013" y="10004"/>
                  <a:pt x="8001" y="10051"/>
                </a:cubicBezTo>
                <a:lnTo>
                  <a:pt x="7977" y="10063"/>
                </a:lnTo>
                <a:cubicBezTo>
                  <a:pt x="7954" y="10182"/>
                  <a:pt x="7906" y="10302"/>
                  <a:pt x="7930" y="10397"/>
                </a:cubicBezTo>
                <a:lnTo>
                  <a:pt x="7965" y="10325"/>
                </a:lnTo>
                <a:lnTo>
                  <a:pt x="7965" y="10385"/>
                </a:lnTo>
                <a:lnTo>
                  <a:pt x="7942" y="10385"/>
                </a:lnTo>
                <a:cubicBezTo>
                  <a:pt x="7942" y="10405"/>
                  <a:pt x="7944" y="10413"/>
                  <a:pt x="7949" y="10413"/>
                </a:cubicBezTo>
                <a:cubicBezTo>
                  <a:pt x="7957" y="10413"/>
                  <a:pt x="7969" y="10385"/>
                  <a:pt x="7977" y="10361"/>
                </a:cubicBezTo>
                <a:cubicBezTo>
                  <a:pt x="7977" y="10397"/>
                  <a:pt x="7977" y="10421"/>
                  <a:pt x="7977" y="10432"/>
                </a:cubicBezTo>
                <a:lnTo>
                  <a:pt x="8025" y="10325"/>
                </a:lnTo>
                <a:lnTo>
                  <a:pt x="8025" y="10325"/>
                </a:lnTo>
                <a:cubicBezTo>
                  <a:pt x="8013" y="10373"/>
                  <a:pt x="7989" y="10409"/>
                  <a:pt x="8001" y="10444"/>
                </a:cubicBezTo>
                <a:cubicBezTo>
                  <a:pt x="8025" y="10397"/>
                  <a:pt x="8013" y="10337"/>
                  <a:pt x="8049" y="10302"/>
                </a:cubicBezTo>
                <a:lnTo>
                  <a:pt x="8049" y="10302"/>
                </a:lnTo>
                <a:cubicBezTo>
                  <a:pt x="8049" y="10344"/>
                  <a:pt x="8043" y="10380"/>
                  <a:pt x="8048" y="10380"/>
                </a:cubicBezTo>
                <a:cubicBezTo>
                  <a:pt x="8050" y="10380"/>
                  <a:pt x="8054" y="10375"/>
                  <a:pt x="8061" y="10361"/>
                </a:cubicBezTo>
                <a:lnTo>
                  <a:pt x="8061" y="10361"/>
                </a:lnTo>
                <a:cubicBezTo>
                  <a:pt x="8049" y="10397"/>
                  <a:pt x="8049" y="10409"/>
                  <a:pt x="8037" y="10421"/>
                </a:cubicBezTo>
                <a:cubicBezTo>
                  <a:pt x="8061" y="10397"/>
                  <a:pt x="8073" y="10421"/>
                  <a:pt x="8096" y="10361"/>
                </a:cubicBezTo>
                <a:cubicBezTo>
                  <a:pt x="8096" y="10421"/>
                  <a:pt x="8144" y="10349"/>
                  <a:pt x="8120" y="10456"/>
                </a:cubicBezTo>
                <a:cubicBezTo>
                  <a:pt x="8132" y="10432"/>
                  <a:pt x="8156" y="10373"/>
                  <a:pt x="8168" y="10373"/>
                </a:cubicBezTo>
                <a:cubicBezTo>
                  <a:pt x="8120" y="10504"/>
                  <a:pt x="8215" y="10397"/>
                  <a:pt x="8180" y="10540"/>
                </a:cubicBezTo>
                <a:cubicBezTo>
                  <a:pt x="8226" y="10425"/>
                  <a:pt x="8249" y="10487"/>
                  <a:pt x="8294" y="10438"/>
                </a:cubicBezTo>
                <a:lnTo>
                  <a:pt x="8294" y="10438"/>
                </a:lnTo>
                <a:cubicBezTo>
                  <a:pt x="8287" y="10448"/>
                  <a:pt x="8287" y="10456"/>
                  <a:pt x="8287" y="10456"/>
                </a:cubicBezTo>
                <a:cubicBezTo>
                  <a:pt x="8299" y="10468"/>
                  <a:pt x="8299" y="10504"/>
                  <a:pt x="8299" y="10528"/>
                </a:cubicBezTo>
                <a:cubicBezTo>
                  <a:pt x="8323" y="10432"/>
                  <a:pt x="8358" y="10421"/>
                  <a:pt x="8382" y="10361"/>
                </a:cubicBezTo>
                <a:lnTo>
                  <a:pt x="8382" y="10361"/>
                </a:lnTo>
                <a:cubicBezTo>
                  <a:pt x="8382" y="10456"/>
                  <a:pt x="8346" y="10468"/>
                  <a:pt x="8323" y="10563"/>
                </a:cubicBezTo>
                <a:cubicBezTo>
                  <a:pt x="8346" y="10480"/>
                  <a:pt x="8382" y="10492"/>
                  <a:pt x="8394" y="10421"/>
                </a:cubicBezTo>
                <a:lnTo>
                  <a:pt x="8394" y="10421"/>
                </a:lnTo>
                <a:cubicBezTo>
                  <a:pt x="8394" y="10492"/>
                  <a:pt x="8394" y="10456"/>
                  <a:pt x="8382" y="10540"/>
                </a:cubicBezTo>
                <a:cubicBezTo>
                  <a:pt x="8400" y="10480"/>
                  <a:pt x="8406" y="10474"/>
                  <a:pt x="8410" y="10474"/>
                </a:cubicBezTo>
                <a:cubicBezTo>
                  <a:pt x="8412" y="10474"/>
                  <a:pt x="8413" y="10475"/>
                  <a:pt x="8414" y="10475"/>
                </a:cubicBezTo>
                <a:cubicBezTo>
                  <a:pt x="8417" y="10475"/>
                  <a:pt x="8421" y="10471"/>
                  <a:pt x="8430" y="10444"/>
                </a:cubicBezTo>
                <a:lnTo>
                  <a:pt x="8430" y="10444"/>
                </a:lnTo>
                <a:cubicBezTo>
                  <a:pt x="8439" y="10499"/>
                  <a:pt x="8427" y="10540"/>
                  <a:pt x="8432" y="10540"/>
                </a:cubicBezTo>
                <a:cubicBezTo>
                  <a:pt x="8433" y="10540"/>
                  <a:pt x="8436" y="10536"/>
                  <a:pt x="8442" y="10528"/>
                </a:cubicBezTo>
                <a:lnTo>
                  <a:pt x="8442" y="10528"/>
                </a:lnTo>
                <a:cubicBezTo>
                  <a:pt x="8454" y="10575"/>
                  <a:pt x="8418" y="10611"/>
                  <a:pt x="8418" y="10611"/>
                </a:cubicBezTo>
                <a:cubicBezTo>
                  <a:pt x="8419" y="10612"/>
                  <a:pt x="8421" y="10612"/>
                  <a:pt x="8422" y="10612"/>
                </a:cubicBezTo>
                <a:cubicBezTo>
                  <a:pt x="8443" y="10612"/>
                  <a:pt x="8454" y="10524"/>
                  <a:pt x="8465" y="10468"/>
                </a:cubicBezTo>
                <a:cubicBezTo>
                  <a:pt x="8468" y="10467"/>
                  <a:pt x="8470" y="10467"/>
                  <a:pt x="8472" y="10467"/>
                </a:cubicBezTo>
                <a:cubicBezTo>
                  <a:pt x="8497" y="10467"/>
                  <a:pt x="8465" y="10544"/>
                  <a:pt x="8465" y="10599"/>
                </a:cubicBezTo>
                <a:cubicBezTo>
                  <a:pt x="8489" y="10575"/>
                  <a:pt x="8525" y="10492"/>
                  <a:pt x="8537" y="10492"/>
                </a:cubicBezTo>
                <a:cubicBezTo>
                  <a:pt x="8537" y="10516"/>
                  <a:pt x="8537" y="10516"/>
                  <a:pt x="8525" y="10540"/>
                </a:cubicBezTo>
                <a:cubicBezTo>
                  <a:pt x="8540" y="10509"/>
                  <a:pt x="8553" y="10507"/>
                  <a:pt x="8567" y="10507"/>
                </a:cubicBezTo>
                <a:cubicBezTo>
                  <a:pt x="8569" y="10507"/>
                  <a:pt x="8572" y="10507"/>
                  <a:pt x="8574" y="10507"/>
                </a:cubicBezTo>
                <a:cubicBezTo>
                  <a:pt x="8590" y="10507"/>
                  <a:pt x="8608" y="10504"/>
                  <a:pt x="8632" y="10456"/>
                </a:cubicBezTo>
                <a:cubicBezTo>
                  <a:pt x="8632" y="10468"/>
                  <a:pt x="8632" y="10468"/>
                  <a:pt x="8632" y="10480"/>
                </a:cubicBezTo>
                <a:cubicBezTo>
                  <a:pt x="8632" y="10476"/>
                  <a:pt x="8632" y="10472"/>
                  <a:pt x="8632" y="10468"/>
                </a:cubicBezTo>
                <a:lnTo>
                  <a:pt x="8632" y="10468"/>
                </a:lnTo>
                <a:cubicBezTo>
                  <a:pt x="8663" y="10447"/>
                  <a:pt x="8694" y="10392"/>
                  <a:pt x="8709" y="10392"/>
                </a:cubicBezTo>
                <a:cubicBezTo>
                  <a:pt x="8712" y="10392"/>
                  <a:pt x="8714" y="10393"/>
                  <a:pt x="8716" y="10397"/>
                </a:cubicBezTo>
                <a:cubicBezTo>
                  <a:pt x="8704" y="10492"/>
                  <a:pt x="8668" y="10421"/>
                  <a:pt x="8680" y="10504"/>
                </a:cubicBezTo>
                <a:lnTo>
                  <a:pt x="8656" y="10468"/>
                </a:lnTo>
                <a:cubicBezTo>
                  <a:pt x="8656" y="10528"/>
                  <a:pt x="8654" y="10536"/>
                  <a:pt x="8651" y="10536"/>
                </a:cubicBezTo>
                <a:cubicBezTo>
                  <a:pt x="8649" y="10536"/>
                  <a:pt x="8648" y="10535"/>
                  <a:pt x="8647" y="10535"/>
                </a:cubicBezTo>
                <a:cubicBezTo>
                  <a:pt x="8643" y="10535"/>
                  <a:pt x="8637" y="10543"/>
                  <a:pt x="8632" y="10611"/>
                </a:cubicBezTo>
                <a:cubicBezTo>
                  <a:pt x="8637" y="10615"/>
                  <a:pt x="8642" y="10616"/>
                  <a:pt x="8647" y="10616"/>
                </a:cubicBezTo>
                <a:cubicBezTo>
                  <a:pt x="8666" y="10616"/>
                  <a:pt x="8678" y="10589"/>
                  <a:pt x="8696" y="10589"/>
                </a:cubicBezTo>
                <a:cubicBezTo>
                  <a:pt x="8702" y="10589"/>
                  <a:pt x="8708" y="10592"/>
                  <a:pt x="8716" y="10599"/>
                </a:cubicBezTo>
                <a:cubicBezTo>
                  <a:pt x="8727" y="10552"/>
                  <a:pt x="8727" y="10528"/>
                  <a:pt x="8739" y="10480"/>
                </a:cubicBezTo>
                <a:cubicBezTo>
                  <a:pt x="8747" y="10472"/>
                  <a:pt x="8753" y="10469"/>
                  <a:pt x="8758" y="10469"/>
                </a:cubicBezTo>
                <a:cubicBezTo>
                  <a:pt x="8790" y="10469"/>
                  <a:pt x="8761" y="10623"/>
                  <a:pt x="8780" y="10623"/>
                </a:cubicBezTo>
                <a:cubicBezTo>
                  <a:pt x="8784" y="10623"/>
                  <a:pt x="8790" y="10616"/>
                  <a:pt x="8799" y="10599"/>
                </a:cubicBezTo>
                <a:cubicBezTo>
                  <a:pt x="8817" y="10554"/>
                  <a:pt x="8835" y="10480"/>
                  <a:pt x="8848" y="10480"/>
                </a:cubicBezTo>
                <a:cubicBezTo>
                  <a:pt x="8852" y="10480"/>
                  <a:pt x="8856" y="10487"/>
                  <a:pt x="8858" y="10504"/>
                </a:cubicBezTo>
                <a:lnTo>
                  <a:pt x="8835" y="10599"/>
                </a:lnTo>
                <a:cubicBezTo>
                  <a:pt x="8835" y="10600"/>
                  <a:pt x="8836" y="10600"/>
                  <a:pt x="8837" y="10600"/>
                </a:cubicBezTo>
                <a:cubicBezTo>
                  <a:pt x="8856" y="10600"/>
                  <a:pt x="8874" y="10509"/>
                  <a:pt x="8893" y="10509"/>
                </a:cubicBezTo>
                <a:cubicBezTo>
                  <a:pt x="8897" y="10509"/>
                  <a:pt x="8902" y="10514"/>
                  <a:pt x="8906" y="10528"/>
                </a:cubicBezTo>
                <a:cubicBezTo>
                  <a:pt x="8882" y="10563"/>
                  <a:pt x="8870" y="10563"/>
                  <a:pt x="8870" y="10575"/>
                </a:cubicBezTo>
                <a:cubicBezTo>
                  <a:pt x="8873" y="10594"/>
                  <a:pt x="8876" y="10602"/>
                  <a:pt x="8879" y="10602"/>
                </a:cubicBezTo>
                <a:cubicBezTo>
                  <a:pt x="8888" y="10602"/>
                  <a:pt x="8898" y="10527"/>
                  <a:pt x="8915" y="10527"/>
                </a:cubicBezTo>
                <a:cubicBezTo>
                  <a:pt x="8916" y="10527"/>
                  <a:pt x="8917" y="10527"/>
                  <a:pt x="8918" y="10528"/>
                </a:cubicBezTo>
                <a:lnTo>
                  <a:pt x="8906" y="10611"/>
                </a:lnTo>
                <a:cubicBezTo>
                  <a:pt x="8942" y="10599"/>
                  <a:pt x="8989" y="10552"/>
                  <a:pt x="9037" y="10540"/>
                </a:cubicBezTo>
                <a:lnTo>
                  <a:pt x="9037" y="10540"/>
                </a:lnTo>
                <a:cubicBezTo>
                  <a:pt x="9025" y="10563"/>
                  <a:pt x="9013" y="10587"/>
                  <a:pt x="9025" y="10623"/>
                </a:cubicBezTo>
                <a:cubicBezTo>
                  <a:pt x="9037" y="10616"/>
                  <a:pt x="9049" y="10612"/>
                  <a:pt x="9060" y="10612"/>
                </a:cubicBezTo>
                <a:cubicBezTo>
                  <a:pt x="9104" y="10612"/>
                  <a:pt x="9140" y="10662"/>
                  <a:pt x="9168" y="10718"/>
                </a:cubicBezTo>
                <a:lnTo>
                  <a:pt x="9204" y="10647"/>
                </a:lnTo>
                <a:lnTo>
                  <a:pt x="9204" y="10647"/>
                </a:lnTo>
                <a:cubicBezTo>
                  <a:pt x="9204" y="10647"/>
                  <a:pt x="9204" y="10683"/>
                  <a:pt x="9192" y="10694"/>
                </a:cubicBezTo>
                <a:cubicBezTo>
                  <a:pt x="9193" y="10698"/>
                  <a:pt x="9195" y="10699"/>
                  <a:pt x="9196" y="10699"/>
                </a:cubicBezTo>
                <a:cubicBezTo>
                  <a:pt x="9204" y="10699"/>
                  <a:pt x="9205" y="10642"/>
                  <a:pt x="9216" y="10611"/>
                </a:cubicBezTo>
                <a:cubicBezTo>
                  <a:pt x="9227" y="10611"/>
                  <a:pt x="9227" y="10659"/>
                  <a:pt x="9216" y="10683"/>
                </a:cubicBezTo>
                <a:cubicBezTo>
                  <a:pt x="9245" y="10646"/>
                  <a:pt x="9284" y="10609"/>
                  <a:pt x="9315" y="10609"/>
                </a:cubicBezTo>
                <a:cubicBezTo>
                  <a:pt x="9333" y="10609"/>
                  <a:pt x="9349" y="10623"/>
                  <a:pt x="9358" y="10659"/>
                </a:cubicBezTo>
                <a:lnTo>
                  <a:pt x="9347" y="10671"/>
                </a:lnTo>
                <a:cubicBezTo>
                  <a:pt x="9349" y="10674"/>
                  <a:pt x="9351" y="10675"/>
                  <a:pt x="9353" y="10675"/>
                </a:cubicBezTo>
                <a:cubicBezTo>
                  <a:pt x="9372" y="10675"/>
                  <a:pt x="9396" y="10582"/>
                  <a:pt x="9410" y="10582"/>
                </a:cubicBezTo>
                <a:cubicBezTo>
                  <a:pt x="9413" y="10582"/>
                  <a:pt x="9416" y="10587"/>
                  <a:pt x="9418" y="10599"/>
                </a:cubicBezTo>
                <a:lnTo>
                  <a:pt x="9406" y="10611"/>
                </a:lnTo>
                <a:cubicBezTo>
                  <a:pt x="9466" y="10659"/>
                  <a:pt x="9549" y="10599"/>
                  <a:pt x="9573" y="10730"/>
                </a:cubicBezTo>
                <a:cubicBezTo>
                  <a:pt x="9579" y="10700"/>
                  <a:pt x="9586" y="10691"/>
                  <a:pt x="9593" y="10691"/>
                </a:cubicBezTo>
                <a:cubicBezTo>
                  <a:pt x="9602" y="10691"/>
                  <a:pt x="9611" y="10705"/>
                  <a:pt x="9621" y="10705"/>
                </a:cubicBezTo>
                <a:cubicBezTo>
                  <a:pt x="9632" y="10705"/>
                  <a:pt x="9643" y="10691"/>
                  <a:pt x="9656" y="10635"/>
                </a:cubicBezTo>
                <a:cubicBezTo>
                  <a:pt x="9668" y="10718"/>
                  <a:pt x="9656" y="10742"/>
                  <a:pt x="9692" y="10802"/>
                </a:cubicBezTo>
                <a:cubicBezTo>
                  <a:pt x="9692" y="10802"/>
                  <a:pt x="9693" y="10803"/>
                  <a:pt x="9694" y="10803"/>
                </a:cubicBezTo>
                <a:cubicBezTo>
                  <a:pt x="9706" y="10803"/>
                  <a:pt x="9729" y="10706"/>
                  <a:pt x="9751" y="10694"/>
                </a:cubicBezTo>
                <a:lnTo>
                  <a:pt x="9751" y="10694"/>
                </a:lnTo>
                <a:lnTo>
                  <a:pt x="9739" y="10778"/>
                </a:lnTo>
                <a:lnTo>
                  <a:pt x="9739" y="10778"/>
                </a:lnTo>
                <a:lnTo>
                  <a:pt x="9775" y="10694"/>
                </a:lnTo>
                <a:lnTo>
                  <a:pt x="9763" y="10790"/>
                </a:lnTo>
                <a:lnTo>
                  <a:pt x="9763" y="10790"/>
                </a:lnTo>
                <a:lnTo>
                  <a:pt x="9787" y="10778"/>
                </a:lnTo>
                <a:cubicBezTo>
                  <a:pt x="9775" y="10766"/>
                  <a:pt x="9775" y="10742"/>
                  <a:pt x="9787" y="10718"/>
                </a:cubicBezTo>
                <a:cubicBezTo>
                  <a:pt x="9791" y="10713"/>
                  <a:pt x="9794" y="10710"/>
                  <a:pt x="9798" y="10710"/>
                </a:cubicBezTo>
                <a:cubicBezTo>
                  <a:pt x="9817" y="10710"/>
                  <a:pt x="9833" y="10785"/>
                  <a:pt x="9823" y="10825"/>
                </a:cubicBezTo>
                <a:lnTo>
                  <a:pt x="9894" y="10766"/>
                </a:lnTo>
                <a:lnTo>
                  <a:pt x="9894" y="10766"/>
                </a:lnTo>
                <a:cubicBezTo>
                  <a:pt x="9888" y="10785"/>
                  <a:pt x="9882" y="10797"/>
                  <a:pt x="9875" y="10806"/>
                </a:cubicBezTo>
                <a:lnTo>
                  <a:pt x="9875" y="10806"/>
                </a:lnTo>
                <a:cubicBezTo>
                  <a:pt x="9875" y="10806"/>
                  <a:pt x="9876" y="10806"/>
                  <a:pt x="9876" y="10806"/>
                </a:cubicBezTo>
                <a:cubicBezTo>
                  <a:pt x="9884" y="10806"/>
                  <a:pt x="9869" y="10857"/>
                  <a:pt x="9877" y="10857"/>
                </a:cubicBezTo>
                <a:cubicBezTo>
                  <a:pt x="9880" y="10857"/>
                  <a:pt x="9885" y="10851"/>
                  <a:pt x="9894" y="10837"/>
                </a:cubicBezTo>
                <a:cubicBezTo>
                  <a:pt x="9894" y="10825"/>
                  <a:pt x="9906" y="10802"/>
                  <a:pt x="9906" y="10778"/>
                </a:cubicBezTo>
                <a:cubicBezTo>
                  <a:pt x="9906" y="10814"/>
                  <a:pt x="9927" y="10830"/>
                  <a:pt x="9947" y="10830"/>
                </a:cubicBezTo>
                <a:cubicBezTo>
                  <a:pt x="9954" y="10830"/>
                  <a:pt x="9960" y="10828"/>
                  <a:pt x="9966" y="10825"/>
                </a:cubicBezTo>
                <a:lnTo>
                  <a:pt x="9966" y="10825"/>
                </a:lnTo>
                <a:lnTo>
                  <a:pt x="9954" y="10873"/>
                </a:lnTo>
                <a:cubicBezTo>
                  <a:pt x="9963" y="10879"/>
                  <a:pt x="9974" y="10881"/>
                  <a:pt x="9986" y="10881"/>
                </a:cubicBezTo>
                <a:cubicBezTo>
                  <a:pt x="10012" y="10881"/>
                  <a:pt x="10043" y="10871"/>
                  <a:pt x="10067" y="10871"/>
                </a:cubicBezTo>
                <a:cubicBezTo>
                  <a:pt x="10073" y="10871"/>
                  <a:pt x="10079" y="10871"/>
                  <a:pt x="10085" y="10873"/>
                </a:cubicBezTo>
                <a:cubicBezTo>
                  <a:pt x="10073" y="10849"/>
                  <a:pt x="10097" y="10754"/>
                  <a:pt x="10120" y="10742"/>
                </a:cubicBezTo>
                <a:lnTo>
                  <a:pt x="10120" y="10742"/>
                </a:lnTo>
                <a:lnTo>
                  <a:pt x="10116" y="10771"/>
                </a:lnTo>
                <a:lnTo>
                  <a:pt x="10116" y="10771"/>
                </a:lnTo>
                <a:cubicBezTo>
                  <a:pt x="10119" y="10764"/>
                  <a:pt x="10124" y="10755"/>
                  <a:pt x="10132" y="10742"/>
                </a:cubicBezTo>
                <a:lnTo>
                  <a:pt x="10132" y="10742"/>
                </a:lnTo>
                <a:cubicBezTo>
                  <a:pt x="10144" y="10754"/>
                  <a:pt x="10120" y="10837"/>
                  <a:pt x="10109" y="10861"/>
                </a:cubicBezTo>
                <a:lnTo>
                  <a:pt x="10132" y="10837"/>
                </a:lnTo>
                <a:lnTo>
                  <a:pt x="10132" y="10837"/>
                </a:lnTo>
                <a:cubicBezTo>
                  <a:pt x="10132" y="10861"/>
                  <a:pt x="10120" y="10873"/>
                  <a:pt x="10109" y="10909"/>
                </a:cubicBezTo>
                <a:cubicBezTo>
                  <a:pt x="10113" y="10898"/>
                  <a:pt x="10116" y="10894"/>
                  <a:pt x="10119" y="10894"/>
                </a:cubicBezTo>
                <a:cubicBezTo>
                  <a:pt x="10129" y="10894"/>
                  <a:pt x="10134" y="10936"/>
                  <a:pt x="10143" y="10936"/>
                </a:cubicBezTo>
                <a:cubicBezTo>
                  <a:pt x="10146" y="10936"/>
                  <a:pt x="10150" y="10929"/>
                  <a:pt x="10156" y="10909"/>
                </a:cubicBezTo>
                <a:lnTo>
                  <a:pt x="10156" y="10933"/>
                </a:lnTo>
                <a:cubicBezTo>
                  <a:pt x="10166" y="10935"/>
                  <a:pt x="10174" y="10936"/>
                  <a:pt x="10182" y="10936"/>
                </a:cubicBezTo>
                <a:cubicBezTo>
                  <a:pt x="10214" y="10936"/>
                  <a:pt x="10235" y="10921"/>
                  <a:pt x="10263" y="10921"/>
                </a:cubicBezTo>
                <a:cubicBezTo>
                  <a:pt x="10287" y="10849"/>
                  <a:pt x="10299" y="10873"/>
                  <a:pt x="10323" y="10813"/>
                </a:cubicBezTo>
                <a:cubicBezTo>
                  <a:pt x="10335" y="10837"/>
                  <a:pt x="10359" y="10909"/>
                  <a:pt x="10394" y="10909"/>
                </a:cubicBezTo>
                <a:cubicBezTo>
                  <a:pt x="10418" y="10873"/>
                  <a:pt x="10406" y="10849"/>
                  <a:pt x="10430" y="10802"/>
                </a:cubicBezTo>
                <a:lnTo>
                  <a:pt x="10430" y="10802"/>
                </a:lnTo>
                <a:cubicBezTo>
                  <a:pt x="10418" y="10873"/>
                  <a:pt x="10454" y="10873"/>
                  <a:pt x="10430" y="10909"/>
                </a:cubicBezTo>
                <a:cubicBezTo>
                  <a:pt x="10466" y="10909"/>
                  <a:pt x="10478" y="10909"/>
                  <a:pt x="10537" y="10873"/>
                </a:cubicBezTo>
                <a:cubicBezTo>
                  <a:pt x="10537" y="10837"/>
                  <a:pt x="10537" y="10825"/>
                  <a:pt x="10549" y="10802"/>
                </a:cubicBezTo>
                <a:cubicBezTo>
                  <a:pt x="10561" y="10802"/>
                  <a:pt x="10561" y="10837"/>
                  <a:pt x="10549" y="10873"/>
                </a:cubicBezTo>
                <a:cubicBezTo>
                  <a:pt x="10558" y="10863"/>
                  <a:pt x="10566" y="10859"/>
                  <a:pt x="10573" y="10859"/>
                </a:cubicBezTo>
                <a:cubicBezTo>
                  <a:pt x="10614" y="10859"/>
                  <a:pt x="10634" y="11001"/>
                  <a:pt x="10677" y="11001"/>
                </a:cubicBezTo>
                <a:cubicBezTo>
                  <a:pt x="10688" y="11001"/>
                  <a:pt x="10701" y="10992"/>
                  <a:pt x="10716" y="10968"/>
                </a:cubicBezTo>
                <a:lnTo>
                  <a:pt x="10704" y="10968"/>
                </a:lnTo>
                <a:lnTo>
                  <a:pt x="10763" y="10909"/>
                </a:lnTo>
                <a:lnTo>
                  <a:pt x="10763" y="10909"/>
                </a:lnTo>
                <a:cubicBezTo>
                  <a:pt x="10787" y="10921"/>
                  <a:pt x="10740" y="10956"/>
                  <a:pt x="10751" y="11004"/>
                </a:cubicBezTo>
                <a:cubicBezTo>
                  <a:pt x="10774" y="10970"/>
                  <a:pt x="10789" y="10960"/>
                  <a:pt x="10802" y="10960"/>
                </a:cubicBezTo>
                <a:cubicBezTo>
                  <a:pt x="10821" y="10960"/>
                  <a:pt x="10833" y="10985"/>
                  <a:pt x="10853" y="10985"/>
                </a:cubicBezTo>
                <a:cubicBezTo>
                  <a:pt x="10861" y="10985"/>
                  <a:pt x="10870" y="10980"/>
                  <a:pt x="10882" y="10968"/>
                </a:cubicBezTo>
                <a:lnTo>
                  <a:pt x="10882" y="10968"/>
                </a:lnTo>
                <a:cubicBezTo>
                  <a:pt x="10878" y="11052"/>
                  <a:pt x="10897" y="11068"/>
                  <a:pt x="10922" y="11068"/>
                </a:cubicBezTo>
                <a:cubicBezTo>
                  <a:pt x="10939" y="11068"/>
                  <a:pt x="10959" y="11061"/>
                  <a:pt x="10976" y="11061"/>
                </a:cubicBezTo>
                <a:cubicBezTo>
                  <a:pt x="10994" y="11061"/>
                  <a:pt x="11010" y="11070"/>
                  <a:pt x="11013" y="11111"/>
                </a:cubicBezTo>
                <a:lnTo>
                  <a:pt x="11025" y="11064"/>
                </a:lnTo>
                <a:cubicBezTo>
                  <a:pt x="11028" y="11056"/>
                  <a:pt x="11029" y="11054"/>
                  <a:pt x="11030" y="11054"/>
                </a:cubicBezTo>
                <a:cubicBezTo>
                  <a:pt x="11033" y="11054"/>
                  <a:pt x="11028" y="11102"/>
                  <a:pt x="11037" y="11111"/>
                </a:cubicBezTo>
                <a:cubicBezTo>
                  <a:pt x="11037" y="11075"/>
                  <a:pt x="11037" y="11064"/>
                  <a:pt x="11049" y="11040"/>
                </a:cubicBezTo>
                <a:cubicBezTo>
                  <a:pt x="11061" y="11036"/>
                  <a:pt x="11072" y="11034"/>
                  <a:pt x="11083" y="11034"/>
                </a:cubicBezTo>
                <a:cubicBezTo>
                  <a:pt x="11172" y="11034"/>
                  <a:pt x="11237" y="11153"/>
                  <a:pt x="11311" y="11206"/>
                </a:cubicBezTo>
                <a:cubicBezTo>
                  <a:pt x="11312" y="11207"/>
                  <a:pt x="11313" y="11208"/>
                  <a:pt x="11314" y="11208"/>
                </a:cubicBezTo>
                <a:cubicBezTo>
                  <a:pt x="11334" y="11208"/>
                  <a:pt x="11366" y="11067"/>
                  <a:pt x="11390" y="11067"/>
                </a:cubicBezTo>
                <a:cubicBezTo>
                  <a:pt x="11396" y="11067"/>
                  <a:pt x="11402" y="11076"/>
                  <a:pt x="11406" y="11099"/>
                </a:cubicBezTo>
                <a:lnTo>
                  <a:pt x="11371" y="11183"/>
                </a:lnTo>
                <a:cubicBezTo>
                  <a:pt x="11398" y="11159"/>
                  <a:pt x="11421" y="11152"/>
                  <a:pt x="11442" y="11152"/>
                </a:cubicBezTo>
                <a:cubicBezTo>
                  <a:pt x="11477" y="11152"/>
                  <a:pt x="11506" y="11171"/>
                  <a:pt x="11539" y="11171"/>
                </a:cubicBezTo>
                <a:cubicBezTo>
                  <a:pt x="11557" y="11171"/>
                  <a:pt x="11576" y="11165"/>
                  <a:pt x="11597" y="11147"/>
                </a:cubicBezTo>
                <a:lnTo>
                  <a:pt x="11597" y="11147"/>
                </a:lnTo>
                <a:cubicBezTo>
                  <a:pt x="11597" y="11171"/>
                  <a:pt x="11585" y="11194"/>
                  <a:pt x="11573" y="11194"/>
                </a:cubicBezTo>
                <a:cubicBezTo>
                  <a:pt x="11573" y="11214"/>
                  <a:pt x="11580" y="11222"/>
                  <a:pt x="11589" y="11222"/>
                </a:cubicBezTo>
                <a:cubicBezTo>
                  <a:pt x="11607" y="11222"/>
                  <a:pt x="11637" y="11191"/>
                  <a:pt x="11644" y="11159"/>
                </a:cubicBezTo>
                <a:cubicBezTo>
                  <a:pt x="11656" y="11159"/>
                  <a:pt x="11633" y="11206"/>
                  <a:pt x="11633" y="11230"/>
                </a:cubicBezTo>
                <a:cubicBezTo>
                  <a:pt x="11634" y="11236"/>
                  <a:pt x="11637" y="11238"/>
                  <a:pt x="11640" y="11238"/>
                </a:cubicBezTo>
                <a:cubicBezTo>
                  <a:pt x="11653" y="11238"/>
                  <a:pt x="11674" y="11200"/>
                  <a:pt x="11680" y="11200"/>
                </a:cubicBezTo>
                <a:cubicBezTo>
                  <a:pt x="11682" y="11200"/>
                  <a:pt x="11683" y="11205"/>
                  <a:pt x="11680" y="11218"/>
                </a:cubicBezTo>
                <a:cubicBezTo>
                  <a:pt x="11680" y="11225"/>
                  <a:pt x="11680" y="11231"/>
                  <a:pt x="11678" y="11236"/>
                </a:cubicBezTo>
                <a:lnTo>
                  <a:pt x="11678" y="11236"/>
                </a:lnTo>
                <a:cubicBezTo>
                  <a:pt x="11681" y="11235"/>
                  <a:pt x="11683" y="11235"/>
                  <a:pt x="11686" y="11235"/>
                </a:cubicBezTo>
                <a:cubicBezTo>
                  <a:pt x="11692" y="11235"/>
                  <a:pt x="11697" y="11236"/>
                  <a:pt x="11702" y="11236"/>
                </a:cubicBezTo>
                <a:cubicBezTo>
                  <a:pt x="11713" y="11236"/>
                  <a:pt x="11722" y="11230"/>
                  <a:pt x="11728" y="11194"/>
                </a:cubicBezTo>
                <a:cubicBezTo>
                  <a:pt x="11728" y="11205"/>
                  <a:pt x="11732" y="11208"/>
                  <a:pt x="11738" y="11208"/>
                </a:cubicBezTo>
                <a:cubicBezTo>
                  <a:pt x="11746" y="11208"/>
                  <a:pt x="11757" y="11201"/>
                  <a:pt x="11764" y="11194"/>
                </a:cubicBezTo>
                <a:cubicBezTo>
                  <a:pt x="11775" y="11206"/>
                  <a:pt x="11775" y="11206"/>
                  <a:pt x="11775" y="11206"/>
                </a:cubicBezTo>
                <a:cubicBezTo>
                  <a:pt x="11787" y="11206"/>
                  <a:pt x="11787" y="11206"/>
                  <a:pt x="11787" y="11218"/>
                </a:cubicBezTo>
                <a:cubicBezTo>
                  <a:pt x="11787" y="11218"/>
                  <a:pt x="11799" y="11206"/>
                  <a:pt x="11799" y="11206"/>
                </a:cubicBezTo>
                <a:cubicBezTo>
                  <a:pt x="11811" y="11206"/>
                  <a:pt x="11835" y="11218"/>
                  <a:pt x="11847" y="11218"/>
                </a:cubicBezTo>
                <a:cubicBezTo>
                  <a:pt x="11847" y="11238"/>
                  <a:pt x="11854" y="11247"/>
                  <a:pt x="11865" y="11247"/>
                </a:cubicBezTo>
                <a:cubicBezTo>
                  <a:pt x="11873" y="11247"/>
                  <a:pt x="11884" y="11241"/>
                  <a:pt x="11894" y="11230"/>
                </a:cubicBezTo>
                <a:lnTo>
                  <a:pt x="11906" y="11230"/>
                </a:lnTo>
                <a:cubicBezTo>
                  <a:pt x="11906" y="11242"/>
                  <a:pt x="11906" y="11254"/>
                  <a:pt x="11894" y="11290"/>
                </a:cubicBezTo>
                <a:cubicBezTo>
                  <a:pt x="11897" y="11293"/>
                  <a:pt x="11901" y="11294"/>
                  <a:pt x="11905" y="11294"/>
                </a:cubicBezTo>
                <a:cubicBezTo>
                  <a:pt x="11917" y="11294"/>
                  <a:pt x="11933" y="11278"/>
                  <a:pt x="11942" y="11242"/>
                </a:cubicBezTo>
                <a:cubicBezTo>
                  <a:pt x="11942" y="11254"/>
                  <a:pt x="11942" y="11254"/>
                  <a:pt x="11954" y="11254"/>
                </a:cubicBezTo>
                <a:cubicBezTo>
                  <a:pt x="11954" y="11266"/>
                  <a:pt x="11966" y="11266"/>
                  <a:pt x="11978" y="11266"/>
                </a:cubicBezTo>
                <a:cubicBezTo>
                  <a:pt x="11990" y="11278"/>
                  <a:pt x="12002" y="11290"/>
                  <a:pt x="12014" y="11302"/>
                </a:cubicBezTo>
                <a:cubicBezTo>
                  <a:pt x="12014" y="11302"/>
                  <a:pt x="12014" y="11302"/>
                  <a:pt x="12014" y="11314"/>
                </a:cubicBezTo>
                <a:cubicBezTo>
                  <a:pt x="12014" y="11314"/>
                  <a:pt x="12014" y="11314"/>
                  <a:pt x="12025" y="11302"/>
                </a:cubicBezTo>
                <a:cubicBezTo>
                  <a:pt x="12037" y="11302"/>
                  <a:pt x="12049" y="11290"/>
                  <a:pt x="12049" y="11290"/>
                </a:cubicBezTo>
                <a:cubicBezTo>
                  <a:pt x="12061" y="11302"/>
                  <a:pt x="12073" y="11314"/>
                  <a:pt x="12085" y="11325"/>
                </a:cubicBezTo>
                <a:cubicBezTo>
                  <a:pt x="12073" y="11314"/>
                  <a:pt x="12061" y="11302"/>
                  <a:pt x="12061" y="11290"/>
                </a:cubicBezTo>
                <a:cubicBezTo>
                  <a:pt x="12073" y="11278"/>
                  <a:pt x="12097" y="11266"/>
                  <a:pt x="12109" y="11254"/>
                </a:cubicBezTo>
                <a:cubicBezTo>
                  <a:pt x="12133" y="11254"/>
                  <a:pt x="12145" y="11266"/>
                  <a:pt x="12168" y="11266"/>
                </a:cubicBezTo>
                <a:cubicBezTo>
                  <a:pt x="12168" y="11278"/>
                  <a:pt x="12168" y="11278"/>
                  <a:pt x="12168" y="11278"/>
                </a:cubicBezTo>
                <a:cubicBezTo>
                  <a:pt x="12165" y="11278"/>
                  <a:pt x="12162" y="11277"/>
                  <a:pt x="12158" y="11277"/>
                </a:cubicBezTo>
                <a:cubicBezTo>
                  <a:pt x="12145" y="11277"/>
                  <a:pt x="12130" y="11284"/>
                  <a:pt x="12121" y="11337"/>
                </a:cubicBezTo>
                <a:cubicBezTo>
                  <a:pt x="12145" y="11325"/>
                  <a:pt x="12156" y="11302"/>
                  <a:pt x="12180" y="11290"/>
                </a:cubicBezTo>
                <a:cubicBezTo>
                  <a:pt x="12192" y="11302"/>
                  <a:pt x="12192" y="11302"/>
                  <a:pt x="12204" y="11302"/>
                </a:cubicBezTo>
                <a:lnTo>
                  <a:pt x="12216" y="11290"/>
                </a:lnTo>
                <a:cubicBezTo>
                  <a:pt x="12204" y="11290"/>
                  <a:pt x="12204" y="11290"/>
                  <a:pt x="12204" y="11278"/>
                </a:cubicBezTo>
                <a:lnTo>
                  <a:pt x="12204" y="11278"/>
                </a:lnTo>
                <a:cubicBezTo>
                  <a:pt x="12204" y="11278"/>
                  <a:pt x="12204" y="11290"/>
                  <a:pt x="12216" y="11290"/>
                </a:cubicBezTo>
                <a:cubicBezTo>
                  <a:pt x="12228" y="11290"/>
                  <a:pt x="12240" y="11302"/>
                  <a:pt x="12252" y="11302"/>
                </a:cubicBezTo>
                <a:cubicBezTo>
                  <a:pt x="12252" y="11314"/>
                  <a:pt x="12240" y="11314"/>
                  <a:pt x="12240" y="11325"/>
                </a:cubicBezTo>
                <a:lnTo>
                  <a:pt x="12240" y="11325"/>
                </a:lnTo>
                <a:cubicBezTo>
                  <a:pt x="12252" y="11314"/>
                  <a:pt x="12264" y="11314"/>
                  <a:pt x="12275" y="11314"/>
                </a:cubicBezTo>
                <a:cubicBezTo>
                  <a:pt x="12287" y="11325"/>
                  <a:pt x="12311" y="11325"/>
                  <a:pt x="12335" y="11337"/>
                </a:cubicBezTo>
                <a:lnTo>
                  <a:pt x="12323" y="11337"/>
                </a:lnTo>
                <a:lnTo>
                  <a:pt x="12335" y="11349"/>
                </a:lnTo>
                <a:cubicBezTo>
                  <a:pt x="12371" y="11361"/>
                  <a:pt x="12395" y="11373"/>
                  <a:pt x="12430" y="11397"/>
                </a:cubicBezTo>
                <a:cubicBezTo>
                  <a:pt x="12585" y="11480"/>
                  <a:pt x="12776" y="11587"/>
                  <a:pt x="12942" y="11659"/>
                </a:cubicBezTo>
                <a:cubicBezTo>
                  <a:pt x="12951" y="11663"/>
                  <a:pt x="12958" y="11665"/>
                  <a:pt x="12962" y="11665"/>
                </a:cubicBezTo>
                <a:cubicBezTo>
                  <a:pt x="13005" y="11665"/>
                  <a:pt x="12799" y="11459"/>
                  <a:pt x="12834" y="11459"/>
                </a:cubicBezTo>
                <a:cubicBezTo>
                  <a:pt x="12844" y="11459"/>
                  <a:pt x="12872" y="11475"/>
                  <a:pt x="12930" y="11516"/>
                </a:cubicBezTo>
                <a:lnTo>
                  <a:pt x="13026" y="11647"/>
                </a:lnTo>
                <a:cubicBezTo>
                  <a:pt x="13034" y="11630"/>
                  <a:pt x="13049" y="11624"/>
                  <a:pt x="13070" y="11624"/>
                </a:cubicBezTo>
                <a:cubicBezTo>
                  <a:pt x="13110" y="11624"/>
                  <a:pt x="13170" y="11647"/>
                  <a:pt x="13240" y="11671"/>
                </a:cubicBezTo>
                <a:cubicBezTo>
                  <a:pt x="13302" y="11694"/>
                  <a:pt x="13375" y="11723"/>
                  <a:pt x="13415" y="11723"/>
                </a:cubicBezTo>
                <a:cubicBezTo>
                  <a:pt x="13435" y="11723"/>
                  <a:pt x="13446" y="11715"/>
                  <a:pt x="13442" y="11695"/>
                </a:cubicBezTo>
                <a:lnTo>
                  <a:pt x="13442" y="11695"/>
                </a:lnTo>
                <a:cubicBezTo>
                  <a:pt x="13478" y="11730"/>
                  <a:pt x="13538" y="11778"/>
                  <a:pt x="13514" y="11778"/>
                </a:cubicBezTo>
                <a:cubicBezTo>
                  <a:pt x="13580" y="11822"/>
                  <a:pt x="13619" y="11840"/>
                  <a:pt x="13635" y="11840"/>
                </a:cubicBezTo>
                <a:cubicBezTo>
                  <a:pt x="13661" y="11840"/>
                  <a:pt x="13624" y="11790"/>
                  <a:pt x="13549" y="11730"/>
                </a:cubicBezTo>
                <a:lnTo>
                  <a:pt x="13549" y="11730"/>
                </a:lnTo>
                <a:cubicBezTo>
                  <a:pt x="13585" y="11754"/>
                  <a:pt x="13669" y="11826"/>
                  <a:pt x="13740" y="11873"/>
                </a:cubicBezTo>
                <a:cubicBezTo>
                  <a:pt x="13766" y="11888"/>
                  <a:pt x="13779" y="11894"/>
                  <a:pt x="13785" y="11894"/>
                </a:cubicBezTo>
                <a:cubicBezTo>
                  <a:pt x="13802" y="11894"/>
                  <a:pt x="13745" y="11840"/>
                  <a:pt x="13755" y="11840"/>
                </a:cubicBezTo>
                <a:cubicBezTo>
                  <a:pt x="13759" y="11840"/>
                  <a:pt x="13777" y="11851"/>
                  <a:pt x="13823" y="11885"/>
                </a:cubicBezTo>
                <a:cubicBezTo>
                  <a:pt x="13847" y="11909"/>
                  <a:pt x="13859" y="11921"/>
                  <a:pt x="13871" y="11921"/>
                </a:cubicBezTo>
                <a:cubicBezTo>
                  <a:pt x="13859" y="11909"/>
                  <a:pt x="13859" y="11909"/>
                  <a:pt x="13871" y="11909"/>
                </a:cubicBezTo>
                <a:cubicBezTo>
                  <a:pt x="13859" y="11897"/>
                  <a:pt x="13847" y="11885"/>
                  <a:pt x="13835" y="11873"/>
                </a:cubicBezTo>
                <a:cubicBezTo>
                  <a:pt x="13819" y="11848"/>
                  <a:pt x="13796" y="11829"/>
                  <a:pt x="13756" y="11799"/>
                </a:cubicBezTo>
                <a:lnTo>
                  <a:pt x="13756" y="11799"/>
                </a:lnTo>
                <a:cubicBezTo>
                  <a:pt x="13776" y="11786"/>
                  <a:pt x="13776" y="11753"/>
                  <a:pt x="13788" y="11730"/>
                </a:cubicBezTo>
                <a:cubicBezTo>
                  <a:pt x="13797" y="11718"/>
                  <a:pt x="13804" y="11714"/>
                  <a:pt x="13809" y="11714"/>
                </a:cubicBezTo>
                <a:cubicBezTo>
                  <a:pt x="13829" y="11714"/>
                  <a:pt x="13821" y="11781"/>
                  <a:pt x="13846" y="11781"/>
                </a:cubicBezTo>
                <a:cubicBezTo>
                  <a:pt x="13854" y="11781"/>
                  <a:pt x="13865" y="11774"/>
                  <a:pt x="13883" y="11754"/>
                </a:cubicBezTo>
                <a:cubicBezTo>
                  <a:pt x="13942" y="11730"/>
                  <a:pt x="13990" y="11659"/>
                  <a:pt x="14038" y="11635"/>
                </a:cubicBezTo>
                <a:lnTo>
                  <a:pt x="14038" y="11635"/>
                </a:lnTo>
                <a:cubicBezTo>
                  <a:pt x="14026" y="11671"/>
                  <a:pt x="13990" y="11706"/>
                  <a:pt x="13990" y="11706"/>
                </a:cubicBezTo>
                <a:cubicBezTo>
                  <a:pt x="13990" y="11734"/>
                  <a:pt x="13994" y="11746"/>
                  <a:pt x="14002" y="11746"/>
                </a:cubicBezTo>
                <a:cubicBezTo>
                  <a:pt x="14008" y="11746"/>
                  <a:pt x="14016" y="11740"/>
                  <a:pt x="14026" y="11730"/>
                </a:cubicBezTo>
                <a:lnTo>
                  <a:pt x="14026" y="11730"/>
                </a:lnTo>
                <a:cubicBezTo>
                  <a:pt x="14014" y="11754"/>
                  <a:pt x="14014" y="11766"/>
                  <a:pt x="14002" y="11802"/>
                </a:cubicBezTo>
                <a:cubicBezTo>
                  <a:pt x="14012" y="11802"/>
                  <a:pt x="14038" y="11745"/>
                  <a:pt x="14046" y="11745"/>
                </a:cubicBezTo>
                <a:cubicBezTo>
                  <a:pt x="14048" y="11745"/>
                  <a:pt x="14050" y="11748"/>
                  <a:pt x="14050" y="11754"/>
                </a:cubicBezTo>
                <a:cubicBezTo>
                  <a:pt x="14038" y="11778"/>
                  <a:pt x="14014" y="11826"/>
                  <a:pt x="13990" y="11849"/>
                </a:cubicBezTo>
                <a:cubicBezTo>
                  <a:pt x="14014" y="11826"/>
                  <a:pt x="14050" y="11790"/>
                  <a:pt x="14073" y="11778"/>
                </a:cubicBezTo>
                <a:lnTo>
                  <a:pt x="14073" y="11778"/>
                </a:lnTo>
                <a:cubicBezTo>
                  <a:pt x="14061" y="11826"/>
                  <a:pt x="14038" y="11837"/>
                  <a:pt x="14026" y="11861"/>
                </a:cubicBezTo>
                <a:cubicBezTo>
                  <a:pt x="14050" y="11849"/>
                  <a:pt x="14085" y="11849"/>
                  <a:pt x="14121" y="11790"/>
                </a:cubicBezTo>
                <a:lnTo>
                  <a:pt x="14121" y="11767"/>
                </a:lnTo>
                <a:lnTo>
                  <a:pt x="14121" y="11767"/>
                </a:lnTo>
                <a:cubicBezTo>
                  <a:pt x="14114" y="11785"/>
                  <a:pt x="14094" y="11817"/>
                  <a:pt x="14085" y="11826"/>
                </a:cubicBezTo>
                <a:cubicBezTo>
                  <a:pt x="14078" y="11832"/>
                  <a:pt x="14074" y="11835"/>
                  <a:pt x="14071" y="11835"/>
                </a:cubicBezTo>
                <a:cubicBezTo>
                  <a:pt x="14058" y="11835"/>
                  <a:pt x="14076" y="11785"/>
                  <a:pt x="14085" y="11766"/>
                </a:cubicBezTo>
                <a:lnTo>
                  <a:pt x="14109" y="11754"/>
                </a:lnTo>
                <a:cubicBezTo>
                  <a:pt x="14129" y="11710"/>
                  <a:pt x="14129" y="11695"/>
                  <a:pt x="14119" y="11695"/>
                </a:cubicBezTo>
                <a:cubicBezTo>
                  <a:pt x="14101" y="11695"/>
                  <a:pt x="14053" y="11743"/>
                  <a:pt x="14040" y="11743"/>
                </a:cubicBezTo>
                <a:cubicBezTo>
                  <a:pt x="14039" y="11743"/>
                  <a:pt x="14038" y="11743"/>
                  <a:pt x="14038" y="11742"/>
                </a:cubicBezTo>
                <a:lnTo>
                  <a:pt x="14097" y="11647"/>
                </a:lnTo>
                <a:lnTo>
                  <a:pt x="14026" y="11718"/>
                </a:lnTo>
                <a:cubicBezTo>
                  <a:pt x="14038" y="11695"/>
                  <a:pt x="14061" y="11635"/>
                  <a:pt x="14085" y="11623"/>
                </a:cubicBezTo>
                <a:cubicBezTo>
                  <a:pt x="14082" y="11616"/>
                  <a:pt x="14077" y="11614"/>
                  <a:pt x="14073" y="11614"/>
                </a:cubicBezTo>
                <a:cubicBezTo>
                  <a:pt x="14068" y="11614"/>
                  <a:pt x="14064" y="11616"/>
                  <a:pt x="14061" y="11616"/>
                </a:cubicBezTo>
                <a:cubicBezTo>
                  <a:pt x="14058" y="11616"/>
                  <a:pt x="14057" y="11613"/>
                  <a:pt x="14061" y="11599"/>
                </a:cubicBezTo>
                <a:cubicBezTo>
                  <a:pt x="14061" y="11587"/>
                  <a:pt x="14061" y="11587"/>
                  <a:pt x="14061" y="11587"/>
                </a:cubicBezTo>
                <a:cubicBezTo>
                  <a:pt x="14071" y="11578"/>
                  <a:pt x="14096" y="11560"/>
                  <a:pt x="14087" y="11560"/>
                </a:cubicBezTo>
                <a:cubicBezTo>
                  <a:pt x="14084" y="11560"/>
                  <a:pt x="14080" y="11561"/>
                  <a:pt x="14073" y="11564"/>
                </a:cubicBezTo>
                <a:cubicBezTo>
                  <a:pt x="14073" y="11575"/>
                  <a:pt x="14061" y="11587"/>
                  <a:pt x="14050" y="11587"/>
                </a:cubicBezTo>
                <a:lnTo>
                  <a:pt x="14038" y="11599"/>
                </a:lnTo>
                <a:cubicBezTo>
                  <a:pt x="14047" y="11580"/>
                  <a:pt x="14065" y="11545"/>
                  <a:pt x="14071" y="11545"/>
                </a:cubicBezTo>
                <a:cubicBezTo>
                  <a:pt x="14072" y="11545"/>
                  <a:pt x="14073" y="11547"/>
                  <a:pt x="14073" y="11552"/>
                </a:cubicBezTo>
                <a:lnTo>
                  <a:pt x="14073" y="11552"/>
                </a:lnTo>
                <a:cubicBezTo>
                  <a:pt x="14073" y="11534"/>
                  <a:pt x="14068" y="11528"/>
                  <a:pt x="14060" y="11528"/>
                </a:cubicBezTo>
                <a:cubicBezTo>
                  <a:pt x="14047" y="11528"/>
                  <a:pt x="14027" y="11547"/>
                  <a:pt x="14019" y="11547"/>
                </a:cubicBezTo>
                <a:cubicBezTo>
                  <a:pt x="14015" y="11547"/>
                  <a:pt x="14016" y="11540"/>
                  <a:pt x="14026" y="11516"/>
                </a:cubicBezTo>
                <a:lnTo>
                  <a:pt x="14026" y="11516"/>
                </a:lnTo>
                <a:cubicBezTo>
                  <a:pt x="13966" y="11528"/>
                  <a:pt x="13990" y="11587"/>
                  <a:pt x="13919" y="11659"/>
                </a:cubicBezTo>
                <a:lnTo>
                  <a:pt x="13978" y="11468"/>
                </a:lnTo>
                <a:lnTo>
                  <a:pt x="13942" y="11540"/>
                </a:lnTo>
                <a:cubicBezTo>
                  <a:pt x="13942" y="11540"/>
                  <a:pt x="13942" y="11528"/>
                  <a:pt x="13954" y="11504"/>
                </a:cubicBezTo>
                <a:lnTo>
                  <a:pt x="13954" y="11504"/>
                </a:lnTo>
                <a:cubicBezTo>
                  <a:pt x="13919" y="11540"/>
                  <a:pt x="13942" y="11528"/>
                  <a:pt x="13907" y="11575"/>
                </a:cubicBezTo>
                <a:cubicBezTo>
                  <a:pt x="13919" y="11504"/>
                  <a:pt x="13847" y="11575"/>
                  <a:pt x="13895" y="11468"/>
                </a:cubicBezTo>
                <a:lnTo>
                  <a:pt x="13895" y="11468"/>
                </a:lnTo>
                <a:cubicBezTo>
                  <a:pt x="13859" y="11516"/>
                  <a:pt x="13895" y="11516"/>
                  <a:pt x="13847" y="11540"/>
                </a:cubicBezTo>
                <a:cubicBezTo>
                  <a:pt x="13867" y="11499"/>
                  <a:pt x="13871" y="11488"/>
                  <a:pt x="13867" y="11488"/>
                </a:cubicBezTo>
                <a:cubicBezTo>
                  <a:pt x="13862" y="11488"/>
                  <a:pt x="13843" y="11509"/>
                  <a:pt x="13832" y="11509"/>
                </a:cubicBezTo>
                <a:cubicBezTo>
                  <a:pt x="13827" y="11509"/>
                  <a:pt x="13823" y="11504"/>
                  <a:pt x="13823" y="11492"/>
                </a:cubicBezTo>
                <a:cubicBezTo>
                  <a:pt x="13859" y="11421"/>
                  <a:pt x="13859" y="11468"/>
                  <a:pt x="13871" y="11397"/>
                </a:cubicBezTo>
                <a:lnTo>
                  <a:pt x="13871" y="11397"/>
                </a:lnTo>
                <a:cubicBezTo>
                  <a:pt x="13854" y="11426"/>
                  <a:pt x="13845" y="11437"/>
                  <a:pt x="13840" y="11437"/>
                </a:cubicBezTo>
                <a:cubicBezTo>
                  <a:pt x="13827" y="11437"/>
                  <a:pt x="13839" y="11372"/>
                  <a:pt x="13826" y="11372"/>
                </a:cubicBezTo>
                <a:cubicBezTo>
                  <a:pt x="13825" y="11372"/>
                  <a:pt x="13824" y="11373"/>
                  <a:pt x="13823" y="11373"/>
                </a:cubicBezTo>
                <a:cubicBezTo>
                  <a:pt x="13823" y="11361"/>
                  <a:pt x="13835" y="11349"/>
                  <a:pt x="13847" y="11325"/>
                </a:cubicBezTo>
                <a:cubicBezTo>
                  <a:pt x="13837" y="11325"/>
                  <a:pt x="13818" y="11369"/>
                  <a:pt x="13805" y="11404"/>
                </a:cubicBezTo>
                <a:lnTo>
                  <a:pt x="13805" y="11404"/>
                </a:lnTo>
                <a:cubicBezTo>
                  <a:pt x="13802" y="11410"/>
                  <a:pt x="13799" y="11416"/>
                  <a:pt x="13799" y="11421"/>
                </a:cubicBezTo>
                <a:cubicBezTo>
                  <a:pt x="13796" y="11422"/>
                  <a:pt x="13793" y="11423"/>
                  <a:pt x="13790" y="11423"/>
                </a:cubicBezTo>
                <a:cubicBezTo>
                  <a:pt x="13775" y="11423"/>
                  <a:pt x="13764" y="11406"/>
                  <a:pt x="13750" y="11406"/>
                </a:cubicBezTo>
                <a:cubicBezTo>
                  <a:pt x="13747" y="11406"/>
                  <a:pt x="13743" y="11407"/>
                  <a:pt x="13740" y="11409"/>
                </a:cubicBezTo>
                <a:cubicBezTo>
                  <a:pt x="13752" y="11385"/>
                  <a:pt x="13716" y="11349"/>
                  <a:pt x="13704" y="11302"/>
                </a:cubicBezTo>
                <a:lnTo>
                  <a:pt x="13704" y="11290"/>
                </a:lnTo>
                <a:cubicBezTo>
                  <a:pt x="13669" y="11373"/>
                  <a:pt x="13645" y="11349"/>
                  <a:pt x="13621" y="11361"/>
                </a:cubicBezTo>
                <a:cubicBezTo>
                  <a:pt x="13645" y="11302"/>
                  <a:pt x="13657" y="11290"/>
                  <a:pt x="13680" y="11266"/>
                </a:cubicBezTo>
                <a:lnTo>
                  <a:pt x="13657" y="11254"/>
                </a:lnTo>
                <a:cubicBezTo>
                  <a:pt x="13645" y="11290"/>
                  <a:pt x="13633" y="11302"/>
                  <a:pt x="13621" y="11302"/>
                </a:cubicBezTo>
                <a:lnTo>
                  <a:pt x="13645" y="11242"/>
                </a:lnTo>
                <a:cubicBezTo>
                  <a:pt x="13643" y="11241"/>
                  <a:pt x="13641" y="11241"/>
                  <a:pt x="13639" y="11241"/>
                </a:cubicBezTo>
                <a:cubicBezTo>
                  <a:pt x="13622" y="11241"/>
                  <a:pt x="13598" y="11266"/>
                  <a:pt x="13580" y="11266"/>
                </a:cubicBezTo>
                <a:cubicBezTo>
                  <a:pt x="13572" y="11266"/>
                  <a:pt x="13565" y="11260"/>
                  <a:pt x="13561" y="11242"/>
                </a:cubicBezTo>
                <a:cubicBezTo>
                  <a:pt x="13549" y="11290"/>
                  <a:pt x="13526" y="11349"/>
                  <a:pt x="13514" y="11397"/>
                </a:cubicBezTo>
                <a:cubicBezTo>
                  <a:pt x="13502" y="11409"/>
                  <a:pt x="13502" y="11421"/>
                  <a:pt x="13490" y="11433"/>
                </a:cubicBezTo>
                <a:cubicBezTo>
                  <a:pt x="13490" y="11433"/>
                  <a:pt x="13490" y="11433"/>
                  <a:pt x="13478" y="11421"/>
                </a:cubicBezTo>
                <a:cubicBezTo>
                  <a:pt x="13490" y="11409"/>
                  <a:pt x="13490" y="11385"/>
                  <a:pt x="13502" y="11373"/>
                </a:cubicBezTo>
                <a:cubicBezTo>
                  <a:pt x="13502" y="11373"/>
                  <a:pt x="13514" y="11361"/>
                  <a:pt x="13514" y="11361"/>
                </a:cubicBezTo>
                <a:lnTo>
                  <a:pt x="13514" y="11361"/>
                </a:lnTo>
                <a:cubicBezTo>
                  <a:pt x="13514" y="11361"/>
                  <a:pt x="13503" y="11372"/>
                  <a:pt x="13496" y="11372"/>
                </a:cubicBezTo>
                <a:cubicBezTo>
                  <a:pt x="13493" y="11372"/>
                  <a:pt x="13490" y="11369"/>
                  <a:pt x="13490" y="11361"/>
                </a:cubicBezTo>
                <a:lnTo>
                  <a:pt x="13526" y="11314"/>
                </a:lnTo>
                <a:cubicBezTo>
                  <a:pt x="13526" y="11307"/>
                  <a:pt x="13525" y="11305"/>
                  <a:pt x="13524" y="11305"/>
                </a:cubicBezTo>
                <a:cubicBezTo>
                  <a:pt x="13518" y="11305"/>
                  <a:pt x="13503" y="11350"/>
                  <a:pt x="13492" y="11350"/>
                </a:cubicBezTo>
                <a:cubicBezTo>
                  <a:pt x="13492" y="11350"/>
                  <a:pt x="13491" y="11350"/>
                  <a:pt x="13490" y="11349"/>
                </a:cubicBezTo>
                <a:cubicBezTo>
                  <a:pt x="13502" y="11337"/>
                  <a:pt x="13502" y="11337"/>
                  <a:pt x="13502" y="11325"/>
                </a:cubicBezTo>
                <a:cubicBezTo>
                  <a:pt x="13514" y="11314"/>
                  <a:pt x="13514" y="11314"/>
                  <a:pt x="13502" y="11314"/>
                </a:cubicBezTo>
                <a:cubicBezTo>
                  <a:pt x="13514" y="11302"/>
                  <a:pt x="13514" y="11290"/>
                  <a:pt x="13514" y="11278"/>
                </a:cubicBezTo>
                <a:cubicBezTo>
                  <a:pt x="13516" y="11276"/>
                  <a:pt x="13517" y="11275"/>
                  <a:pt x="13518" y="11275"/>
                </a:cubicBezTo>
                <a:cubicBezTo>
                  <a:pt x="13521" y="11275"/>
                  <a:pt x="13519" y="11286"/>
                  <a:pt x="13520" y="11286"/>
                </a:cubicBezTo>
                <a:cubicBezTo>
                  <a:pt x="13521" y="11286"/>
                  <a:pt x="13523" y="11284"/>
                  <a:pt x="13526" y="11278"/>
                </a:cubicBezTo>
                <a:cubicBezTo>
                  <a:pt x="13526" y="11266"/>
                  <a:pt x="13514" y="11230"/>
                  <a:pt x="13526" y="11194"/>
                </a:cubicBezTo>
                <a:lnTo>
                  <a:pt x="13526" y="11194"/>
                </a:lnTo>
                <a:cubicBezTo>
                  <a:pt x="13514" y="11218"/>
                  <a:pt x="13502" y="11254"/>
                  <a:pt x="13490" y="11266"/>
                </a:cubicBezTo>
                <a:cubicBezTo>
                  <a:pt x="13466" y="11254"/>
                  <a:pt x="13502" y="11206"/>
                  <a:pt x="13502" y="11171"/>
                </a:cubicBezTo>
                <a:lnTo>
                  <a:pt x="13502" y="11171"/>
                </a:lnTo>
                <a:cubicBezTo>
                  <a:pt x="13490" y="11194"/>
                  <a:pt x="13478" y="11183"/>
                  <a:pt x="13466" y="11206"/>
                </a:cubicBezTo>
                <a:cubicBezTo>
                  <a:pt x="13466" y="11218"/>
                  <a:pt x="13466" y="11218"/>
                  <a:pt x="13454" y="11230"/>
                </a:cubicBezTo>
                <a:cubicBezTo>
                  <a:pt x="13454" y="11230"/>
                  <a:pt x="13454" y="11230"/>
                  <a:pt x="13454" y="11218"/>
                </a:cubicBezTo>
                <a:cubicBezTo>
                  <a:pt x="13454" y="11206"/>
                  <a:pt x="13454" y="11194"/>
                  <a:pt x="13466" y="11194"/>
                </a:cubicBezTo>
                <a:cubicBezTo>
                  <a:pt x="13466" y="11183"/>
                  <a:pt x="13478" y="11183"/>
                  <a:pt x="13478" y="11183"/>
                </a:cubicBezTo>
                <a:cubicBezTo>
                  <a:pt x="13490" y="11167"/>
                  <a:pt x="13490" y="11163"/>
                  <a:pt x="13486" y="11163"/>
                </a:cubicBezTo>
                <a:cubicBezTo>
                  <a:pt x="13482" y="11163"/>
                  <a:pt x="13474" y="11167"/>
                  <a:pt x="13470" y="11167"/>
                </a:cubicBezTo>
                <a:cubicBezTo>
                  <a:pt x="13466" y="11167"/>
                  <a:pt x="13466" y="11163"/>
                  <a:pt x="13478" y="11147"/>
                </a:cubicBezTo>
                <a:cubicBezTo>
                  <a:pt x="13490" y="11135"/>
                  <a:pt x="13490" y="11135"/>
                  <a:pt x="13490" y="11135"/>
                </a:cubicBezTo>
                <a:lnTo>
                  <a:pt x="13490" y="11135"/>
                </a:lnTo>
                <a:lnTo>
                  <a:pt x="13466" y="11147"/>
                </a:lnTo>
                <a:cubicBezTo>
                  <a:pt x="13476" y="11137"/>
                  <a:pt x="13501" y="11105"/>
                  <a:pt x="13510" y="11105"/>
                </a:cubicBezTo>
                <a:cubicBezTo>
                  <a:pt x="13512" y="11105"/>
                  <a:pt x="13514" y="11106"/>
                  <a:pt x="13514" y="11111"/>
                </a:cubicBezTo>
                <a:cubicBezTo>
                  <a:pt x="13521" y="11094"/>
                  <a:pt x="13516" y="11088"/>
                  <a:pt x="13508" y="11088"/>
                </a:cubicBezTo>
                <a:cubicBezTo>
                  <a:pt x="13496" y="11088"/>
                  <a:pt x="13477" y="11098"/>
                  <a:pt x="13469" y="11098"/>
                </a:cubicBezTo>
                <a:cubicBezTo>
                  <a:pt x="13464" y="11098"/>
                  <a:pt x="13464" y="11093"/>
                  <a:pt x="13477" y="11077"/>
                </a:cubicBezTo>
                <a:lnTo>
                  <a:pt x="13477" y="11077"/>
                </a:lnTo>
                <a:cubicBezTo>
                  <a:pt x="13439" y="11085"/>
                  <a:pt x="13422" y="11128"/>
                  <a:pt x="13347" y="11171"/>
                </a:cubicBezTo>
                <a:lnTo>
                  <a:pt x="13478" y="11028"/>
                </a:lnTo>
                <a:lnTo>
                  <a:pt x="13418" y="11075"/>
                </a:lnTo>
                <a:cubicBezTo>
                  <a:pt x="13418" y="11075"/>
                  <a:pt x="13418" y="11064"/>
                  <a:pt x="13442" y="11052"/>
                </a:cubicBezTo>
                <a:lnTo>
                  <a:pt x="13442" y="11052"/>
                </a:lnTo>
                <a:cubicBezTo>
                  <a:pt x="13395" y="11075"/>
                  <a:pt x="13418" y="11075"/>
                  <a:pt x="13371" y="11099"/>
                </a:cubicBezTo>
                <a:cubicBezTo>
                  <a:pt x="13418" y="11040"/>
                  <a:pt x="13323" y="11099"/>
                  <a:pt x="13418" y="11004"/>
                </a:cubicBezTo>
                <a:lnTo>
                  <a:pt x="13418" y="11004"/>
                </a:lnTo>
                <a:cubicBezTo>
                  <a:pt x="13371" y="11040"/>
                  <a:pt x="13383" y="11052"/>
                  <a:pt x="13347" y="11064"/>
                </a:cubicBezTo>
                <a:cubicBezTo>
                  <a:pt x="13382" y="11028"/>
                  <a:pt x="13387" y="11019"/>
                  <a:pt x="13380" y="11019"/>
                </a:cubicBezTo>
                <a:cubicBezTo>
                  <a:pt x="13374" y="11019"/>
                  <a:pt x="13354" y="11030"/>
                  <a:pt x="13349" y="11030"/>
                </a:cubicBezTo>
                <a:cubicBezTo>
                  <a:pt x="13347" y="11030"/>
                  <a:pt x="13348" y="11027"/>
                  <a:pt x="13359" y="11016"/>
                </a:cubicBezTo>
                <a:cubicBezTo>
                  <a:pt x="13407" y="10968"/>
                  <a:pt x="13395" y="11004"/>
                  <a:pt x="13430" y="10956"/>
                </a:cubicBezTo>
                <a:lnTo>
                  <a:pt x="13430" y="10956"/>
                </a:lnTo>
                <a:cubicBezTo>
                  <a:pt x="13407" y="10974"/>
                  <a:pt x="13395" y="10981"/>
                  <a:pt x="13390" y="10981"/>
                </a:cubicBezTo>
                <a:cubicBezTo>
                  <a:pt x="13375" y="10981"/>
                  <a:pt x="13424" y="10921"/>
                  <a:pt x="13407" y="10921"/>
                </a:cubicBezTo>
                <a:cubicBezTo>
                  <a:pt x="13383" y="10944"/>
                  <a:pt x="13371" y="10944"/>
                  <a:pt x="13359" y="10956"/>
                </a:cubicBezTo>
                <a:cubicBezTo>
                  <a:pt x="13368" y="10948"/>
                  <a:pt x="13381" y="10936"/>
                  <a:pt x="13394" y="10925"/>
                </a:cubicBezTo>
                <a:lnTo>
                  <a:pt x="13394" y="10925"/>
                </a:lnTo>
                <a:cubicBezTo>
                  <a:pt x="13385" y="10930"/>
                  <a:pt x="13375" y="10940"/>
                  <a:pt x="13359" y="10956"/>
                </a:cubicBezTo>
                <a:cubicBezTo>
                  <a:pt x="13349" y="10956"/>
                  <a:pt x="13348" y="10941"/>
                  <a:pt x="13335" y="10941"/>
                </a:cubicBezTo>
                <a:cubicBezTo>
                  <a:pt x="13332" y="10941"/>
                  <a:pt x="13328" y="10942"/>
                  <a:pt x="13323" y="10944"/>
                </a:cubicBezTo>
                <a:cubicBezTo>
                  <a:pt x="13344" y="10923"/>
                  <a:pt x="13337" y="10883"/>
                  <a:pt x="13344" y="10849"/>
                </a:cubicBezTo>
                <a:lnTo>
                  <a:pt x="13344" y="10849"/>
                </a:lnTo>
                <a:cubicBezTo>
                  <a:pt x="13318" y="10869"/>
                  <a:pt x="13304" y="10873"/>
                  <a:pt x="13293" y="10873"/>
                </a:cubicBezTo>
                <a:cubicBezTo>
                  <a:pt x="13286" y="10873"/>
                  <a:pt x="13280" y="10870"/>
                  <a:pt x="13274" y="10870"/>
                </a:cubicBezTo>
                <a:cubicBezTo>
                  <a:pt x="13271" y="10870"/>
                  <a:pt x="13268" y="10871"/>
                  <a:pt x="13264" y="10873"/>
                </a:cubicBezTo>
                <a:cubicBezTo>
                  <a:pt x="13311" y="10837"/>
                  <a:pt x="13323" y="10825"/>
                  <a:pt x="13347" y="10813"/>
                </a:cubicBezTo>
                <a:lnTo>
                  <a:pt x="13347" y="10802"/>
                </a:lnTo>
                <a:cubicBezTo>
                  <a:pt x="13323" y="10813"/>
                  <a:pt x="13299" y="10825"/>
                  <a:pt x="13288" y="10825"/>
                </a:cubicBezTo>
                <a:lnTo>
                  <a:pt x="13347" y="10778"/>
                </a:lnTo>
                <a:cubicBezTo>
                  <a:pt x="13340" y="10778"/>
                  <a:pt x="13311" y="10791"/>
                  <a:pt x="13295" y="10791"/>
                </a:cubicBezTo>
                <a:cubicBezTo>
                  <a:pt x="13284" y="10791"/>
                  <a:pt x="13278" y="10785"/>
                  <a:pt x="13288" y="10766"/>
                </a:cubicBezTo>
                <a:lnTo>
                  <a:pt x="13288" y="10766"/>
                </a:lnTo>
                <a:cubicBezTo>
                  <a:pt x="13269" y="10777"/>
                  <a:pt x="13249" y="10794"/>
                  <a:pt x="13228" y="10813"/>
                </a:cubicBezTo>
                <a:lnTo>
                  <a:pt x="13228" y="10813"/>
                </a:lnTo>
                <a:cubicBezTo>
                  <a:pt x="13230" y="10809"/>
                  <a:pt x="13230" y="10807"/>
                  <a:pt x="13227" y="10807"/>
                </a:cubicBezTo>
                <a:cubicBezTo>
                  <a:pt x="13219" y="10807"/>
                  <a:pt x="13191" y="10827"/>
                  <a:pt x="13182" y="10827"/>
                </a:cubicBezTo>
                <a:cubicBezTo>
                  <a:pt x="13181" y="10827"/>
                  <a:pt x="13180" y="10827"/>
                  <a:pt x="13180" y="10825"/>
                </a:cubicBezTo>
                <a:cubicBezTo>
                  <a:pt x="13228" y="10790"/>
                  <a:pt x="13204" y="10802"/>
                  <a:pt x="13240" y="10778"/>
                </a:cubicBezTo>
                <a:cubicBezTo>
                  <a:pt x="13252" y="10766"/>
                  <a:pt x="13264" y="10742"/>
                  <a:pt x="13288" y="10718"/>
                </a:cubicBezTo>
                <a:lnTo>
                  <a:pt x="13288" y="10718"/>
                </a:lnTo>
                <a:cubicBezTo>
                  <a:pt x="13264" y="10730"/>
                  <a:pt x="13240" y="10754"/>
                  <a:pt x="13228" y="10754"/>
                </a:cubicBezTo>
                <a:cubicBezTo>
                  <a:pt x="13216" y="10742"/>
                  <a:pt x="13276" y="10718"/>
                  <a:pt x="13288" y="10683"/>
                </a:cubicBezTo>
                <a:lnTo>
                  <a:pt x="13288" y="10683"/>
                </a:lnTo>
                <a:cubicBezTo>
                  <a:pt x="13252" y="10706"/>
                  <a:pt x="13276" y="10671"/>
                  <a:pt x="13216" y="10730"/>
                </a:cubicBezTo>
                <a:cubicBezTo>
                  <a:pt x="13216" y="10718"/>
                  <a:pt x="13240" y="10694"/>
                  <a:pt x="13264" y="10683"/>
                </a:cubicBezTo>
                <a:lnTo>
                  <a:pt x="13264" y="10683"/>
                </a:lnTo>
                <a:cubicBezTo>
                  <a:pt x="13258" y="10685"/>
                  <a:pt x="13253" y="10685"/>
                  <a:pt x="13248" y="10685"/>
                </a:cubicBezTo>
                <a:cubicBezTo>
                  <a:pt x="13240" y="10685"/>
                  <a:pt x="13233" y="10683"/>
                  <a:pt x="13225" y="10683"/>
                </a:cubicBezTo>
                <a:cubicBezTo>
                  <a:pt x="13213" y="10683"/>
                  <a:pt x="13198" y="10688"/>
                  <a:pt x="13168" y="10718"/>
                </a:cubicBezTo>
                <a:cubicBezTo>
                  <a:pt x="13157" y="10723"/>
                  <a:pt x="13148" y="10726"/>
                  <a:pt x="13141" y="10726"/>
                </a:cubicBezTo>
                <a:cubicBezTo>
                  <a:pt x="13103" y="10726"/>
                  <a:pt x="13151" y="10647"/>
                  <a:pt x="13121" y="10647"/>
                </a:cubicBezTo>
                <a:lnTo>
                  <a:pt x="13133" y="10635"/>
                </a:lnTo>
                <a:cubicBezTo>
                  <a:pt x="13117" y="10635"/>
                  <a:pt x="13106" y="10624"/>
                  <a:pt x="13087" y="10624"/>
                </a:cubicBezTo>
                <a:cubicBezTo>
                  <a:pt x="13077" y="10624"/>
                  <a:pt x="13065" y="10627"/>
                  <a:pt x="13049" y="10635"/>
                </a:cubicBezTo>
                <a:cubicBezTo>
                  <a:pt x="13049" y="10635"/>
                  <a:pt x="13073" y="10599"/>
                  <a:pt x="13109" y="10587"/>
                </a:cubicBezTo>
                <a:cubicBezTo>
                  <a:pt x="13099" y="10587"/>
                  <a:pt x="13090" y="10589"/>
                  <a:pt x="13083" y="10589"/>
                </a:cubicBezTo>
                <a:cubicBezTo>
                  <a:pt x="13072" y="10589"/>
                  <a:pt x="13066" y="10585"/>
                  <a:pt x="13073" y="10563"/>
                </a:cubicBezTo>
                <a:cubicBezTo>
                  <a:pt x="13085" y="10563"/>
                  <a:pt x="13085" y="10552"/>
                  <a:pt x="13097" y="10552"/>
                </a:cubicBezTo>
                <a:lnTo>
                  <a:pt x="13133" y="10552"/>
                </a:lnTo>
                <a:cubicBezTo>
                  <a:pt x="13133" y="10552"/>
                  <a:pt x="13133" y="10552"/>
                  <a:pt x="13121" y="10563"/>
                </a:cubicBezTo>
                <a:lnTo>
                  <a:pt x="13145" y="10552"/>
                </a:lnTo>
                <a:cubicBezTo>
                  <a:pt x="13168" y="10546"/>
                  <a:pt x="13189" y="10543"/>
                  <a:pt x="13209" y="10543"/>
                </a:cubicBezTo>
                <a:cubicBezTo>
                  <a:pt x="13228" y="10543"/>
                  <a:pt x="13246" y="10546"/>
                  <a:pt x="13264" y="10552"/>
                </a:cubicBezTo>
                <a:cubicBezTo>
                  <a:pt x="13237" y="10574"/>
                  <a:pt x="13224" y="10580"/>
                  <a:pt x="13215" y="10580"/>
                </a:cubicBezTo>
                <a:cubicBezTo>
                  <a:pt x="13206" y="10580"/>
                  <a:pt x="13202" y="10574"/>
                  <a:pt x="13192" y="10574"/>
                </a:cubicBezTo>
                <a:cubicBezTo>
                  <a:pt x="13182" y="10574"/>
                  <a:pt x="13167" y="10581"/>
                  <a:pt x="13133" y="10611"/>
                </a:cubicBezTo>
                <a:cubicBezTo>
                  <a:pt x="13173" y="10603"/>
                  <a:pt x="13230" y="10578"/>
                  <a:pt x="13262" y="10578"/>
                </a:cubicBezTo>
                <a:cubicBezTo>
                  <a:pt x="13278" y="10578"/>
                  <a:pt x="13288" y="10584"/>
                  <a:pt x="13288" y="10599"/>
                </a:cubicBezTo>
                <a:cubicBezTo>
                  <a:pt x="13288" y="10611"/>
                  <a:pt x="13252" y="10623"/>
                  <a:pt x="13228" y="10635"/>
                </a:cubicBezTo>
                <a:cubicBezTo>
                  <a:pt x="13278" y="10635"/>
                  <a:pt x="13269" y="10676"/>
                  <a:pt x="13307" y="10676"/>
                </a:cubicBezTo>
                <a:cubicBezTo>
                  <a:pt x="13314" y="10676"/>
                  <a:pt x="13323" y="10675"/>
                  <a:pt x="13335" y="10671"/>
                </a:cubicBezTo>
                <a:lnTo>
                  <a:pt x="13335" y="10671"/>
                </a:lnTo>
                <a:cubicBezTo>
                  <a:pt x="13335" y="10683"/>
                  <a:pt x="13323" y="10683"/>
                  <a:pt x="13311" y="10694"/>
                </a:cubicBezTo>
                <a:cubicBezTo>
                  <a:pt x="13311" y="10694"/>
                  <a:pt x="13311" y="10702"/>
                  <a:pt x="13318" y="10702"/>
                </a:cubicBezTo>
                <a:cubicBezTo>
                  <a:pt x="13323" y="10702"/>
                  <a:pt x="13332" y="10698"/>
                  <a:pt x="13347" y="10683"/>
                </a:cubicBezTo>
                <a:lnTo>
                  <a:pt x="13335" y="10683"/>
                </a:lnTo>
                <a:cubicBezTo>
                  <a:pt x="13383" y="10623"/>
                  <a:pt x="13466" y="10587"/>
                  <a:pt x="13502" y="10563"/>
                </a:cubicBezTo>
                <a:lnTo>
                  <a:pt x="13502" y="10563"/>
                </a:lnTo>
                <a:cubicBezTo>
                  <a:pt x="13383" y="10659"/>
                  <a:pt x="13490" y="10611"/>
                  <a:pt x="13335" y="10730"/>
                </a:cubicBezTo>
                <a:cubicBezTo>
                  <a:pt x="13347" y="10730"/>
                  <a:pt x="13371" y="10718"/>
                  <a:pt x="13395" y="10694"/>
                </a:cubicBezTo>
                <a:lnTo>
                  <a:pt x="13395" y="10694"/>
                </a:lnTo>
                <a:cubicBezTo>
                  <a:pt x="13395" y="10706"/>
                  <a:pt x="13383" y="10718"/>
                  <a:pt x="13347" y="10742"/>
                </a:cubicBezTo>
                <a:cubicBezTo>
                  <a:pt x="13378" y="10732"/>
                  <a:pt x="13408" y="10704"/>
                  <a:pt x="13424" y="10704"/>
                </a:cubicBezTo>
                <a:cubicBezTo>
                  <a:pt x="13427" y="10704"/>
                  <a:pt x="13429" y="10705"/>
                  <a:pt x="13430" y="10706"/>
                </a:cubicBezTo>
                <a:cubicBezTo>
                  <a:pt x="13423" y="10713"/>
                  <a:pt x="13418" y="10718"/>
                  <a:pt x="13412" y="10722"/>
                </a:cubicBezTo>
                <a:lnTo>
                  <a:pt x="13412" y="10722"/>
                </a:lnTo>
                <a:cubicBezTo>
                  <a:pt x="13429" y="10714"/>
                  <a:pt x="13444" y="10708"/>
                  <a:pt x="13451" y="10708"/>
                </a:cubicBezTo>
                <a:cubicBezTo>
                  <a:pt x="13456" y="10708"/>
                  <a:pt x="13458" y="10711"/>
                  <a:pt x="13454" y="10718"/>
                </a:cubicBezTo>
                <a:cubicBezTo>
                  <a:pt x="13442" y="10730"/>
                  <a:pt x="13430" y="10742"/>
                  <a:pt x="13430" y="10742"/>
                </a:cubicBezTo>
                <a:cubicBezTo>
                  <a:pt x="13433" y="10743"/>
                  <a:pt x="13436" y="10744"/>
                  <a:pt x="13439" y="10744"/>
                </a:cubicBezTo>
                <a:cubicBezTo>
                  <a:pt x="13462" y="10744"/>
                  <a:pt x="13509" y="10723"/>
                  <a:pt x="13534" y="10723"/>
                </a:cubicBezTo>
                <a:cubicBezTo>
                  <a:pt x="13546" y="10723"/>
                  <a:pt x="13553" y="10728"/>
                  <a:pt x="13549" y="10742"/>
                </a:cubicBezTo>
                <a:cubicBezTo>
                  <a:pt x="13454" y="10813"/>
                  <a:pt x="13526" y="10778"/>
                  <a:pt x="13454" y="10849"/>
                </a:cubicBezTo>
                <a:lnTo>
                  <a:pt x="13490" y="10837"/>
                </a:lnTo>
                <a:lnTo>
                  <a:pt x="13526" y="10802"/>
                </a:lnTo>
                <a:cubicBezTo>
                  <a:pt x="13526" y="10803"/>
                  <a:pt x="13527" y="10804"/>
                  <a:pt x="13530" y="10804"/>
                </a:cubicBezTo>
                <a:cubicBezTo>
                  <a:pt x="13539" y="10804"/>
                  <a:pt x="13559" y="10797"/>
                  <a:pt x="13570" y="10797"/>
                </a:cubicBezTo>
                <a:cubicBezTo>
                  <a:pt x="13578" y="10797"/>
                  <a:pt x="13582" y="10801"/>
                  <a:pt x="13573" y="10813"/>
                </a:cubicBezTo>
                <a:lnTo>
                  <a:pt x="13538" y="10825"/>
                </a:lnTo>
                <a:lnTo>
                  <a:pt x="13573" y="10837"/>
                </a:lnTo>
                <a:lnTo>
                  <a:pt x="13585" y="10802"/>
                </a:lnTo>
                <a:cubicBezTo>
                  <a:pt x="13622" y="10783"/>
                  <a:pt x="13659" y="10743"/>
                  <a:pt x="13668" y="10743"/>
                </a:cubicBezTo>
                <a:cubicBezTo>
                  <a:pt x="13671" y="10743"/>
                  <a:pt x="13671" y="10746"/>
                  <a:pt x="13669" y="10754"/>
                </a:cubicBezTo>
                <a:cubicBezTo>
                  <a:pt x="13657" y="10754"/>
                  <a:pt x="13680" y="10766"/>
                  <a:pt x="13645" y="10802"/>
                </a:cubicBezTo>
                <a:cubicBezTo>
                  <a:pt x="13658" y="10795"/>
                  <a:pt x="13676" y="10788"/>
                  <a:pt x="13686" y="10788"/>
                </a:cubicBezTo>
                <a:cubicBezTo>
                  <a:pt x="13694" y="10788"/>
                  <a:pt x="13697" y="10792"/>
                  <a:pt x="13692" y="10802"/>
                </a:cubicBezTo>
                <a:cubicBezTo>
                  <a:pt x="13669" y="10825"/>
                  <a:pt x="13609" y="10873"/>
                  <a:pt x="13597" y="10885"/>
                </a:cubicBezTo>
                <a:cubicBezTo>
                  <a:pt x="13617" y="10869"/>
                  <a:pt x="13627" y="10865"/>
                  <a:pt x="13635" y="10865"/>
                </a:cubicBezTo>
                <a:cubicBezTo>
                  <a:pt x="13643" y="10865"/>
                  <a:pt x="13649" y="10869"/>
                  <a:pt x="13658" y="10869"/>
                </a:cubicBezTo>
                <a:cubicBezTo>
                  <a:pt x="13667" y="10869"/>
                  <a:pt x="13680" y="10865"/>
                  <a:pt x="13704" y="10849"/>
                </a:cubicBezTo>
                <a:lnTo>
                  <a:pt x="13704" y="10849"/>
                </a:lnTo>
                <a:cubicBezTo>
                  <a:pt x="13692" y="10861"/>
                  <a:pt x="13645" y="10885"/>
                  <a:pt x="13645" y="10897"/>
                </a:cubicBezTo>
                <a:lnTo>
                  <a:pt x="13692" y="10861"/>
                </a:lnTo>
                <a:lnTo>
                  <a:pt x="13692" y="10861"/>
                </a:lnTo>
                <a:cubicBezTo>
                  <a:pt x="13680" y="10885"/>
                  <a:pt x="13680" y="10885"/>
                  <a:pt x="13645" y="10909"/>
                </a:cubicBezTo>
                <a:cubicBezTo>
                  <a:pt x="13646" y="10911"/>
                  <a:pt x="13648" y="10912"/>
                  <a:pt x="13650" y="10912"/>
                </a:cubicBezTo>
                <a:cubicBezTo>
                  <a:pt x="13667" y="10912"/>
                  <a:pt x="13708" y="10867"/>
                  <a:pt x="13718" y="10867"/>
                </a:cubicBezTo>
                <a:cubicBezTo>
                  <a:pt x="13721" y="10867"/>
                  <a:pt x="13721" y="10872"/>
                  <a:pt x="13716" y="10885"/>
                </a:cubicBezTo>
                <a:cubicBezTo>
                  <a:pt x="13704" y="10885"/>
                  <a:pt x="13704" y="10885"/>
                  <a:pt x="13692" y="10897"/>
                </a:cubicBezTo>
                <a:cubicBezTo>
                  <a:pt x="13680" y="10933"/>
                  <a:pt x="13752" y="10909"/>
                  <a:pt x="13740" y="10944"/>
                </a:cubicBezTo>
                <a:cubicBezTo>
                  <a:pt x="13710" y="10974"/>
                  <a:pt x="13701" y="10979"/>
                  <a:pt x="13696" y="10979"/>
                </a:cubicBezTo>
                <a:cubicBezTo>
                  <a:pt x="13694" y="10979"/>
                  <a:pt x="13693" y="10978"/>
                  <a:pt x="13690" y="10978"/>
                </a:cubicBezTo>
                <a:cubicBezTo>
                  <a:pt x="13686" y="10978"/>
                  <a:pt x="13679" y="10982"/>
                  <a:pt x="13657" y="11004"/>
                </a:cubicBezTo>
                <a:cubicBezTo>
                  <a:pt x="13660" y="11006"/>
                  <a:pt x="13666" y="11007"/>
                  <a:pt x="13673" y="11007"/>
                </a:cubicBezTo>
                <a:cubicBezTo>
                  <a:pt x="13695" y="11007"/>
                  <a:pt x="13730" y="11000"/>
                  <a:pt x="13756" y="11000"/>
                </a:cubicBezTo>
                <a:cubicBezTo>
                  <a:pt x="13774" y="11000"/>
                  <a:pt x="13788" y="11003"/>
                  <a:pt x="13788" y="11016"/>
                </a:cubicBezTo>
                <a:lnTo>
                  <a:pt x="13788" y="11004"/>
                </a:lnTo>
                <a:cubicBezTo>
                  <a:pt x="13815" y="10985"/>
                  <a:pt x="13828" y="10978"/>
                  <a:pt x="13832" y="10978"/>
                </a:cubicBezTo>
                <a:cubicBezTo>
                  <a:pt x="13845" y="10978"/>
                  <a:pt x="13781" y="11042"/>
                  <a:pt x="13801" y="11042"/>
                </a:cubicBezTo>
                <a:cubicBezTo>
                  <a:pt x="13802" y="11042"/>
                  <a:pt x="13804" y="11042"/>
                  <a:pt x="13805" y="11042"/>
                </a:cubicBezTo>
                <a:lnTo>
                  <a:pt x="13805" y="11042"/>
                </a:lnTo>
                <a:cubicBezTo>
                  <a:pt x="13793" y="11048"/>
                  <a:pt x="13770" y="11069"/>
                  <a:pt x="13764" y="11076"/>
                </a:cubicBezTo>
                <a:lnTo>
                  <a:pt x="13764" y="11076"/>
                </a:lnTo>
                <a:cubicBezTo>
                  <a:pt x="13764" y="11091"/>
                  <a:pt x="13775" y="11095"/>
                  <a:pt x="13791" y="11095"/>
                </a:cubicBezTo>
                <a:cubicBezTo>
                  <a:pt x="13813" y="11095"/>
                  <a:pt x="13844" y="11087"/>
                  <a:pt x="13871" y="11087"/>
                </a:cubicBezTo>
                <a:lnTo>
                  <a:pt x="13847" y="11111"/>
                </a:lnTo>
                <a:cubicBezTo>
                  <a:pt x="13823" y="11135"/>
                  <a:pt x="13847" y="11147"/>
                  <a:pt x="13847" y="11171"/>
                </a:cubicBezTo>
                <a:cubicBezTo>
                  <a:pt x="13871" y="11147"/>
                  <a:pt x="13871" y="11159"/>
                  <a:pt x="13919" y="11123"/>
                </a:cubicBezTo>
                <a:lnTo>
                  <a:pt x="13919" y="11123"/>
                </a:lnTo>
                <a:cubicBezTo>
                  <a:pt x="13859" y="11188"/>
                  <a:pt x="13872" y="11198"/>
                  <a:pt x="13899" y="11198"/>
                </a:cubicBezTo>
                <a:cubicBezTo>
                  <a:pt x="13912" y="11198"/>
                  <a:pt x="13928" y="11196"/>
                  <a:pt x="13941" y="11196"/>
                </a:cubicBezTo>
                <a:cubicBezTo>
                  <a:pt x="13964" y="11196"/>
                  <a:pt x="13975" y="11205"/>
                  <a:pt x="13930" y="11254"/>
                </a:cubicBezTo>
                <a:cubicBezTo>
                  <a:pt x="13930" y="11254"/>
                  <a:pt x="13907" y="11266"/>
                  <a:pt x="13907" y="11266"/>
                </a:cubicBezTo>
                <a:lnTo>
                  <a:pt x="13954" y="11278"/>
                </a:lnTo>
                <a:cubicBezTo>
                  <a:pt x="14002" y="11242"/>
                  <a:pt x="13978" y="11254"/>
                  <a:pt x="14014" y="11218"/>
                </a:cubicBezTo>
                <a:cubicBezTo>
                  <a:pt x="14049" y="11194"/>
                  <a:pt x="14073" y="11194"/>
                  <a:pt x="14073" y="11194"/>
                </a:cubicBezTo>
                <a:lnTo>
                  <a:pt x="14073" y="11194"/>
                </a:lnTo>
                <a:cubicBezTo>
                  <a:pt x="14038" y="11206"/>
                  <a:pt x="14002" y="11254"/>
                  <a:pt x="13978" y="11278"/>
                </a:cubicBezTo>
                <a:cubicBezTo>
                  <a:pt x="13990" y="11266"/>
                  <a:pt x="14002" y="11254"/>
                  <a:pt x="14026" y="11242"/>
                </a:cubicBezTo>
                <a:lnTo>
                  <a:pt x="14026" y="11242"/>
                </a:lnTo>
                <a:cubicBezTo>
                  <a:pt x="14006" y="11262"/>
                  <a:pt x="14001" y="11269"/>
                  <a:pt x="14004" y="11269"/>
                </a:cubicBezTo>
                <a:cubicBezTo>
                  <a:pt x="14012" y="11269"/>
                  <a:pt x="14069" y="11227"/>
                  <a:pt x="14080" y="11227"/>
                </a:cubicBezTo>
                <a:cubicBezTo>
                  <a:pt x="14083" y="11227"/>
                  <a:pt x="14082" y="11231"/>
                  <a:pt x="14073" y="11242"/>
                </a:cubicBezTo>
                <a:lnTo>
                  <a:pt x="14050" y="11254"/>
                </a:lnTo>
                <a:cubicBezTo>
                  <a:pt x="14065" y="11254"/>
                  <a:pt x="14087" y="11249"/>
                  <a:pt x="14099" y="11249"/>
                </a:cubicBezTo>
                <a:cubicBezTo>
                  <a:pt x="14105" y="11249"/>
                  <a:pt x="14109" y="11250"/>
                  <a:pt x="14109" y="11254"/>
                </a:cubicBezTo>
                <a:cubicBezTo>
                  <a:pt x="14050" y="11290"/>
                  <a:pt x="14073" y="11266"/>
                  <a:pt x="14026" y="11290"/>
                </a:cubicBezTo>
                <a:cubicBezTo>
                  <a:pt x="14027" y="11291"/>
                  <a:pt x="14029" y="11291"/>
                  <a:pt x="14032" y="11291"/>
                </a:cubicBezTo>
                <a:cubicBezTo>
                  <a:pt x="14050" y="11291"/>
                  <a:pt x="14098" y="11271"/>
                  <a:pt x="14111" y="11271"/>
                </a:cubicBezTo>
                <a:cubicBezTo>
                  <a:pt x="14117" y="11271"/>
                  <a:pt x="14115" y="11276"/>
                  <a:pt x="14097" y="11290"/>
                </a:cubicBezTo>
                <a:lnTo>
                  <a:pt x="14061" y="11290"/>
                </a:lnTo>
                <a:cubicBezTo>
                  <a:pt x="13990" y="11349"/>
                  <a:pt x="14014" y="11337"/>
                  <a:pt x="14002" y="11349"/>
                </a:cubicBezTo>
                <a:lnTo>
                  <a:pt x="13990" y="11397"/>
                </a:lnTo>
                <a:lnTo>
                  <a:pt x="14002" y="11373"/>
                </a:lnTo>
                <a:cubicBezTo>
                  <a:pt x="14057" y="11345"/>
                  <a:pt x="14081" y="11337"/>
                  <a:pt x="14092" y="11337"/>
                </a:cubicBezTo>
                <a:cubicBezTo>
                  <a:pt x="14107" y="11337"/>
                  <a:pt x="14099" y="11351"/>
                  <a:pt x="14113" y="11351"/>
                </a:cubicBezTo>
                <a:cubicBezTo>
                  <a:pt x="14120" y="11351"/>
                  <a:pt x="14133" y="11348"/>
                  <a:pt x="14157" y="11337"/>
                </a:cubicBezTo>
                <a:lnTo>
                  <a:pt x="14157" y="11337"/>
                </a:lnTo>
                <a:cubicBezTo>
                  <a:pt x="14050" y="11385"/>
                  <a:pt x="14097" y="11373"/>
                  <a:pt x="14038" y="11409"/>
                </a:cubicBezTo>
                <a:cubicBezTo>
                  <a:pt x="14014" y="11433"/>
                  <a:pt x="14002" y="11445"/>
                  <a:pt x="13978" y="11456"/>
                </a:cubicBezTo>
                <a:cubicBezTo>
                  <a:pt x="13989" y="11452"/>
                  <a:pt x="13994" y="11451"/>
                  <a:pt x="13997" y="11451"/>
                </a:cubicBezTo>
                <a:cubicBezTo>
                  <a:pt x="14006" y="11451"/>
                  <a:pt x="13984" y="11468"/>
                  <a:pt x="13997" y="11468"/>
                </a:cubicBezTo>
                <a:cubicBezTo>
                  <a:pt x="14003" y="11468"/>
                  <a:pt x="14014" y="11465"/>
                  <a:pt x="14038" y="11456"/>
                </a:cubicBezTo>
                <a:lnTo>
                  <a:pt x="14038" y="11456"/>
                </a:lnTo>
                <a:cubicBezTo>
                  <a:pt x="14014" y="11480"/>
                  <a:pt x="14038" y="11468"/>
                  <a:pt x="13978" y="11504"/>
                </a:cubicBezTo>
                <a:cubicBezTo>
                  <a:pt x="14002" y="11504"/>
                  <a:pt x="14014" y="11480"/>
                  <a:pt x="14050" y="11456"/>
                </a:cubicBezTo>
                <a:cubicBezTo>
                  <a:pt x="14057" y="11454"/>
                  <a:pt x="14063" y="11453"/>
                  <a:pt x="14067" y="11453"/>
                </a:cubicBezTo>
                <a:cubicBezTo>
                  <a:pt x="14101" y="11453"/>
                  <a:pt x="14020" y="11523"/>
                  <a:pt x="14063" y="11523"/>
                </a:cubicBezTo>
                <a:cubicBezTo>
                  <a:pt x="14070" y="11523"/>
                  <a:pt x="14081" y="11521"/>
                  <a:pt x="14097" y="11516"/>
                </a:cubicBezTo>
                <a:cubicBezTo>
                  <a:pt x="14148" y="11516"/>
                  <a:pt x="14208" y="11490"/>
                  <a:pt x="14254" y="11490"/>
                </a:cubicBezTo>
                <a:cubicBezTo>
                  <a:pt x="14262" y="11490"/>
                  <a:pt x="14269" y="11490"/>
                  <a:pt x="14276" y="11492"/>
                </a:cubicBezTo>
                <a:cubicBezTo>
                  <a:pt x="14240" y="11516"/>
                  <a:pt x="14192" y="11528"/>
                  <a:pt x="14192" y="11528"/>
                </a:cubicBezTo>
                <a:cubicBezTo>
                  <a:pt x="14157" y="11552"/>
                  <a:pt x="14169" y="11552"/>
                  <a:pt x="14204" y="11552"/>
                </a:cubicBezTo>
                <a:cubicBezTo>
                  <a:pt x="14180" y="11564"/>
                  <a:pt x="14169" y="11575"/>
                  <a:pt x="14145" y="11587"/>
                </a:cubicBezTo>
                <a:cubicBezTo>
                  <a:pt x="14145" y="11589"/>
                  <a:pt x="14146" y="11589"/>
                  <a:pt x="14148" y="11589"/>
                </a:cubicBezTo>
                <a:cubicBezTo>
                  <a:pt x="14158" y="11589"/>
                  <a:pt x="14189" y="11574"/>
                  <a:pt x="14199" y="11574"/>
                </a:cubicBezTo>
                <a:cubicBezTo>
                  <a:pt x="14203" y="11574"/>
                  <a:pt x="14202" y="11577"/>
                  <a:pt x="14192" y="11587"/>
                </a:cubicBezTo>
                <a:cubicBezTo>
                  <a:pt x="14169" y="11587"/>
                  <a:pt x="14133" y="11611"/>
                  <a:pt x="14097" y="11611"/>
                </a:cubicBezTo>
                <a:lnTo>
                  <a:pt x="14193" y="11611"/>
                </a:lnTo>
                <a:cubicBezTo>
                  <a:pt x="14202" y="11607"/>
                  <a:pt x="14210" y="11602"/>
                  <a:pt x="14216" y="11599"/>
                </a:cubicBezTo>
                <a:lnTo>
                  <a:pt x="14228" y="11599"/>
                </a:lnTo>
                <a:cubicBezTo>
                  <a:pt x="14290" y="11573"/>
                  <a:pt x="14292" y="11568"/>
                  <a:pt x="14274" y="11568"/>
                </a:cubicBezTo>
                <a:cubicBezTo>
                  <a:pt x="14261" y="11568"/>
                  <a:pt x="14237" y="11571"/>
                  <a:pt x="14221" y="11571"/>
                </a:cubicBezTo>
                <a:cubicBezTo>
                  <a:pt x="14209" y="11571"/>
                  <a:pt x="14201" y="11569"/>
                  <a:pt x="14204" y="11564"/>
                </a:cubicBezTo>
                <a:lnTo>
                  <a:pt x="14300" y="11528"/>
                </a:lnTo>
                <a:lnTo>
                  <a:pt x="14300" y="11528"/>
                </a:lnTo>
                <a:lnTo>
                  <a:pt x="14216" y="11552"/>
                </a:lnTo>
                <a:cubicBezTo>
                  <a:pt x="14240" y="11528"/>
                  <a:pt x="14288" y="11504"/>
                  <a:pt x="14311" y="11504"/>
                </a:cubicBezTo>
                <a:cubicBezTo>
                  <a:pt x="14323" y="11493"/>
                  <a:pt x="14322" y="11490"/>
                  <a:pt x="14318" y="11490"/>
                </a:cubicBezTo>
                <a:cubicBezTo>
                  <a:pt x="14313" y="11490"/>
                  <a:pt x="14303" y="11494"/>
                  <a:pt x="14301" y="11494"/>
                </a:cubicBezTo>
                <a:cubicBezTo>
                  <a:pt x="14300" y="11494"/>
                  <a:pt x="14305" y="11491"/>
                  <a:pt x="14323" y="11480"/>
                </a:cubicBezTo>
                <a:cubicBezTo>
                  <a:pt x="14323" y="11468"/>
                  <a:pt x="14335" y="11468"/>
                  <a:pt x="14335" y="11468"/>
                </a:cubicBezTo>
                <a:lnTo>
                  <a:pt x="14300" y="11468"/>
                </a:lnTo>
                <a:cubicBezTo>
                  <a:pt x="14320" y="11468"/>
                  <a:pt x="14358" y="11442"/>
                  <a:pt x="14361" y="11442"/>
                </a:cubicBezTo>
                <a:cubicBezTo>
                  <a:pt x="14361" y="11442"/>
                  <a:pt x="14361" y="11443"/>
                  <a:pt x="14359" y="11445"/>
                </a:cubicBezTo>
                <a:lnTo>
                  <a:pt x="14359" y="11445"/>
                </a:lnTo>
                <a:cubicBezTo>
                  <a:pt x="14378" y="11425"/>
                  <a:pt x="14369" y="11422"/>
                  <a:pt x="14355" y="11422"/>
                </a:cubicBezTo>
                <a:cubicBezTo>
                  <a:pt x="14346" y="11422"/>
                  <a:pt x="14335" y="11423"/>
                  <a:pt x="14329" y="11423"/>
                </a:cubicBezTo>
                <a:cubicBezTo>
                  <a:pt x="14322" y="11423"/>
                  <a:pt x="14323" y="11421"/>
                  <a:pt x="14347" y="11409"/>
                </a:cubicBezTo>
                <a:lnTo>
                  <a:pt x="14347" y="11397"/>
                </a:lnTo>
                <a:cubicBezTo>
                  <a:pt x="14342" y="11396"/>
                  <a:pt x="14337" y="11395"/>
                  <a:pt x="14332" y="11395"/>
                </a:cubicBezTo>
                <a:cubicBezTo>
                  <a:pt x="14294" y="11395"/>
                  <a:pt x="14265" y="11435"/>
                  <a:pt x="14180" y="11456"/>
                </a:cubicBezTo>
                <a:lnTo>
                  <a:pt x="14347" y="11349"/>
                </a:lnTo>
                <a:lnTo>
                  <a:pt x="14347" y="11349"/>
                </a:lnTo>
                <a:lnTo>
                  <a:pt x="14276" y="11385"/>
                </a:lnTo>
                <a:cubicBezTo>
                  <a:pt x="14276" y="11385"/>
                  <a:pt x="14276" y="11373"/>
                  <a:pt x="14311" y="11361"/>
                </a:cubicBezTo>
                <a:lnTo>
                  <a:pt x="14311" y="11361"/>
                </a:lnTo>
                <a:cubicBezTo>
                  <a:pt x="14252" y="11373"/>
                  <a:pt x="14276" y="11385"/>
                  <a:pt x="14228" y="11397"/>
                </a:cubicBezTo>
                <a:cubicBezTo>
                  <a:pt x="14288" y="11349"/>
                  <a:pt x="14180" y="11373"/>
                  <a:pt x="14288" y="11314"/>
                </a:cubicBezTo>
                <a:lnTo>
                  <a:pt x="14288" y="11314"/>
                </a:lnTo>
                <a:cubicBezTo>
                  <a:pt x="14228" y="11337"/>
                  <a:pt x="14252" y="11349"/>
                  <a:pt x="14204" y="11349"/>
                </a:cubicBezTo>
                <a:cubicBezTo>
                  <a:pt x="14250" y="11322"/>
                  <a:pt x="14257" y="11315"/>
                  <a:pt x="14251" y="11315"/>
                </a:cubicBezTo>
                <a:cubicBezTo>
                  <a:pt x="14246" y="11315"/>
                  <a:pt x="14232" y="11319"/>
                  <a:pt x="14224" y="11319"/>
                </a:cubicBezTo>
                <a:cubicBezTo>
                  <a:pt x="14217" y="11319"/>
                  <a:pt x="14214" y="11316"/>
                  <a:pt x="14228" y="11302"/>
                </a:cubicBezTo>
                <a:cubicBezTo>
                  <a:pt x="14288" y="11278"/>
                  <a:pt x="14264" y="11302"/>
                  <a:pt x="14311" y="11254"/>
                </a:cubicBezTo>
                <a:lnTo>
                  <a:pt x="14311" y="11254"/>
                </a:lnTo>
                <a:cubicBezTo>
                  <a:pt x="14286" y="11268"/>
                  <a:pt x="14273" y="11274"/>
                  <a:pt x="14268" y="11274"/>
                </a:cubicBezTo>
                <a:cubicBezTo>
                  <a:pt x="14252" y="11274"/>
                  <a:pt x="14315" y="11218"/>
                  <a:pt x="14288" y="11218"/>
                </a:cubicBezTo>
                <a:cubicBezTo>
                  <a:pt x="14300" y="11218"/>
                  <a:pt x="14323" y="11206"/>
                  <a:pt x="14335" y="11194"/>
                </a:cubicBezTo>
                <a:cubicBezTo>
                  <a:pt x="14335" y="11193"/>
                  <a:pt x="14335" y="11193"/>
                  <a:pt x="14333" y="11193"/>
                </a:cubicBezTo>
                <a:cubicBezTo>
                  <a:pt x="14322" y="11193"/>
                  <a:pt x="14272" y="11232"/>
                  <a:pt x="14240" y="11242"/>
                </a:cubicBezTo>
                <a:cubicBezTo>
                  <a:pt x="14228" y="11242"/>
                  <a:pt x="14228" y="11218"/>
                  <a:pt x="14204" y="11218"/>
                </a:cubicBezTo>
                <a:cubicBezTo>
                  <a:pt x="14240" y="11206"/>
                  <a:pt x="14228" y="11159"/>
                  <a:pt x="14252" y="11123"/>
                </a:cubicBezTo>
                <a:lnTo>
                  <a:pt x="14264" y="11111"/>
                </a:lnTo>
                <a:lnTo>
                  <a:pt x="14264" y="11111"/>
                </a:lnTo>
                <a:cubicBezTo>
                  <a:pt x="14222" y="11135"/>
                  <a:pt x="14201" y="11141"/>
                  <a:pt x="14188" y="11141"/>
                </a:cubicBezTo>
                <a:cubicBezTo>
                  <a:pt x="14175" y="11141"/>
                  <a:pt x="14169" y="11135"/>
                  <a:pt x="14157" y="11135"/>
                </a:cubicBezTo>
                <a:cubicBezTo>
                  <a:pt x="14204" y="11099"/>
                  <a:pt x="14228" y="11099"/>
                  <a:pt x="14252" y="11087"/>
                </a:cubicBezTo>
                <a:lnTo>
                  <a:pt x="14240" y="11075"/>
                </a:lnTo>
                <a:cubicBezTo>
                  <a:pt x="14216" y="11087"/>
                  <a:pt x="14204" y="11099"/>
                  <a:pt x="14180" y="11099"/>
                </a:cubicBezTo>
                <a:lnTo>
                  <a:pt x="14252" y="11052"/>
                </a:lnTo>
                <a:cubicBezTo>
                  <a:pt x="14248" y="11050"/>
                  <a:pt x="14243" y="11049"/>
                  <a:pt x="14237" y="11049"/>
                </a:cubicBezTo>
                <a:cubicBezTo>
                  <a:pt x="14223" y="11049"/>
                  <a:pt x="14204" y="11053"/>
                  <a:pt x="14192" y="11053"/>
                </a:cubicBezTo>
                <a:cubicBezTo>
                  <a:pt x="14178" y="11053"/>
                  <a:pt x="14170" y="11048"/>
                  <a:pt x="14180" y="11028"/>
                </a:cubicBezTo>
                <a:lnTo>
                  <a:pt x="14180" y="11028"/>
                </a:lnTo>
                <a:cubicBezTo>
                  <a:pt x="14152" y="11045"/>
                  <a:pt x="14118" y="11073"/>
                  <a:pt x="14085" y="11099"/>
                </a:cubicBezTo>
                <a:lnTo>
                  <a:pt x="14085" y="11099"/>
                </a:lnTo>
                <a:cubicBezTo>
                  <a:pt x="14077" y="11100"/>
                  <a:pt x="14069" y="11105"/>
                  <a:pt x="14065" y="11105"/>
                </a:cubicBezTo>
                <a:cubicBezTo>
                  <a:pt x="14063" y="11105"/>
                  <a:pt x="14061" y="11103"/>
                  <a:pt x="14061" y="11099"/>
                </a:cubicBezTo>
                <a:lnTo>
                  <a:pt x="14121" y="11064"/>
                </a:lnTo>
                <a:cubicBezTo>
                  <a:pt x="14123" y="11059"/>
                  <a:pt x="14123" y="11057"/>
                  <a:pt x="14121" y="11057"/>
                </a:cubicBezTo>
                <a:cubicBezTo>
                  <a:pt x="14114" y="11057"/>
                  <a:pt x="14094" y="11072"/>
                  <a:pt x="14082" y="11081"/>
                </a:cubicBezTo>
                <a:lnTo>
                  <a:pt x="14082" y="11081"/>
                </a:lnTo>
                <a:cubicBezTo>
                  <a:pt x="14118" y="11052"/>
                  <a:pt x="14100" y="11050"/>
                  <a:pt x="14133" y="11028"/>
                </a:cubicBezTo>
                <a:cubicBezTo>
                  <a:pt x="14142" y="11028"/>
                  <a:pt x="14129" y="11043"/>
                  <a:pt x="14136" y="11043"/>
                </a:cubicBezTo>
                <a:cubicBezTo>
                  <a:pt x="14137" y="11043"/>
                  <a:pt x="14140" y="11042"/>
                  <a:pt x="14145" y="11040"/>
                </a:cubicBezTo>
                <a:cubicBezTo>
                  <a:pt x="14145" y="11028"/>
                  <a:pt x="14157" y="11004"/>
                  <a:pt x="14192" y="10980"/>
                </a:cubicBezTo>
                <a:lnTo>
                  <a:pt x="14192" y="10980"/>
                </a:lnTo>
                <a:cubicBezTo>
                  <a:pt x="14169" y="10992"/>
                  <a:pt x="14133" y="11016"/>
                  <a:pt x="14121" y="11016"/>
                </a:cubicBezTo>
                <a:cubicBezTo>
                  <a:pt x="14109" y="11004"/>
                  <a:pt x="14169" y="10968"/>
                  <a:pt x="14192" y="10944"/>
                </a:cubicBezTo>
                <a:lnTo>
                  <a:pt x="14192" y="10944"/>
                </a:lnTo>
                <a:cubicBezTo>
                  <a:pt x="14180" y="10952"/>
                  <a:pt x="14175" y="10954"/>
                  <a:pt x="14171" y="10954"/>
                </a:cubicBezTo>
                <a:cubicBezTo>
                  <a:pt x="14169" y="10954"/>
                  <a:pt x="14168" y="10953"/>
                  <a:pt x="14166" y="10953"/>
                </a:cubicBezTo>
                <a:cubicBezTo>
                  <a:pt x="14160" y="10953"/>
                  <a:pt x="14151" y="10956"/>
                  <a:pt x="14121" y="10980"/>
                </a:cubicBezTo>
                <a:cubicBezTo>
                  <a:pt x="14109" y="10980"/>
                  <a:pt x="14145" y="10956"/>
                  <a:pt x="14157" y="10933"/>
                </a:cubicBezTo>
                <a:lnTo>
                  <a:pt x="14157" y="10933"/>
                </a:lnTo>
                <a:cubicBezTo>
                  <a:pt x="14151" y="10935"/>
                  <a:pt x="14146" y="10935"/>
                  <a:pt x="14141" y="10935"/>
                </a:cubicBezTo>
                <a:cubicBezTo>
                  <a:pt x="14133" y="10935"/>
                  <a:pt x="14126" y="10933"/>
                  <a:pt x="14118" y="10933"/>
                </a:cubicBezTo>
                <a:cubicBezTo>
                  <a:pt x="14106" y="10933"/>
                  <a:pt x="14091" y="10939"/>
                  <a:pt x="14061" y="10968"/>
                </a:cubicBezTo>
                <a:cubicBezTo>
                  <a:pt x="14052" y="10971"/>
                  <a:pt x="14045" y="10972"/>
                  <a:pt x="14039" y="10972"/>
                </a:cubicBezTo>
                <a:cubicBezTo>
                  <a:pt x="13993" y="10972"/>
                  <a:pt x="14046" y="10897"/>
                  <a:pt x="14014" y="10897"/>
                </a:cubicBezTo>
                <a:lnTo>
                  <a:pt x="14026" y="10873"/>
                </a:lnTo>
                <a:lnTo>
                  <a:pt x="14026" y="10873"/>
                </a:lnTo>
                <a:cubicBezTo>
                  <a:pt x="14018" y="10876"/>
                  <a:pt x="14011" y="10877"/>
                  <a:pt x="14006" y="10877"/>
                </a:cubicBezTo>
                <a:cubicBezTo>
                  <a:pt x="13996" y="10877"/>
                  <a:pt x="13989" y="10874"/>
                  <a:pt x="13980" y="10874"/>
                </a:cubicBezTo>
                <a:cubicBezTo>
                  <a:pt x="13971" y="10874"/>
                  <a:pt x="13960" y="10876"/>
                  <a:pt x="13942" y="10885"/>
                </a:cubicBezTo>
                <a:cubicBezTo>
                  <a:pt x="13930" y="10873"/>
                  <a:pt x="13966" y="10837"/>
                  <a:pt x="13990" y="10825"/>
                </a:cubicBezTo>
                <a:cubicBezTo>
                  <a:pt x="13978" y="10825"/>
                  <a:pt x="13966" y="10831"/>
                  <a:pt x="13960" y="10831"/>
                </a:cubicBezTo>
                <a:cubicBezTo>
                  <a:pt x="13954" y="10831"/>
                  <a:pt x="13954" y="10825"/>
                  <a:pt x="13966" y="10802"/>
                </a:cubicBezTo>
                <a:cubicBezTo>
                  <a:pt x="13994" y="10788"/>
                  <a:pt x="13997" y="10782"/>
                  <a:pt x="13998" y="10782"/>
                </a:cubicBezTo>
                <a:lnTo>
                  <a:pt x="13998" y="10782"/>
                </a:lnTo>
                <a:cubicBezTo>
                  <a:pt x="13998" y="10782"/>
                  <a:pt x="13997" y="10785"/>
                  <a:pt x="14002" y="10790"/>
                </a:cubicBezTo>
                <a:cubicBezTo>
                  <a:pt x="14002" y="10773"/>
                  <a:pt x="14019" y="10751"/>
                  <a:pt x="14006" y="10751"/>
                </a:cubicBezTo>
                <a:cubicBezTo>
                  <a:pt x="14000" y="10751"/>
                  <a:pt x="13988" y="10755"/>
                  <a:pt x="13966" y="10766"/>
                </a:cubicBezTo>
                <a:cubicBezTo>
                  <a:pt x="14018" y="10735"/>
                  <a:pt x="14025" y="10704"/>
                  <a:pt x="14010" y="10704"/>
                </a:cubicBezTo>
                <a:cubicBezTo>
                  <a:pt x="14008" y="10704"/>
                  <a:pt x="14005" y="10705"/>
                  <a:pt x="14002" y="10706"/>
                </a:cubicBezTo>
                <a:lnTo>
                  <a:pt x="13978" y="10742"/>
                </a:lnTo>
                <a:cubicBezTo>
                  <a:pt x="13966" y="10742"/>
                  <a:pt x="13966" y="10730"/>
                  <a:pt x="13954" y="10718"/>
                </a:cubicBezTo>
                <a:lnTo>
                  <a:pt x="14026" y="10671"/>
                </a:lnTo>
                <a:cubicBezTo>
                  <a:pt x="14041" y="10647"/>
                  <a:pt x="14037" y="10639"/>
                  <a:pt x="14025" y="10639"/>
                </a:cubicBezTo>
                <a:cubicBezTo>
                  <a:pt x="14005" y="10639"/>
                  <a:pt x="13961" y="10660"/>
                  <a:pt x="13942" y="10660"/>
                </a:cubicBezTo>
                <a:cubicBezTo>
                  <a:pt x="13926" y="10660"/>
                  <a:pt x="13926" y="10647"/>
                  <a:pt x="13966" y="10599"/>
                </a:cubicBezTo>
                <a:lnTo>
                  <a:pt x="13966" y="10599"/>
                </a:lnTo>
                <a:cubicBezTo>
                  <a:pt x="13919" y="10635"/>
                  <a:pt x="13942" y="10647"/>
                  <a:pt x="13883" y="10683"/>
                </a:cubicBezTo>
                <a:cubicBezTo>
                  <a:pt x="13883" y="10659"/>
                  <a:pt x="13966" y="10563"/>
                  <a:pt x="13966" y="10563"/>
                </a:cubicBezTo>
                <a:cubicBezTo>
                  <a:pt x="13970" y="10555"/>
                  <a:pt x="13970" y="10552"/>
                  <a:pt x="13966" y="10552"/>
                </a:cubicBezTo>
                <a:cubicBezTo>
                  <a:pt x="13952" y="10552"/>
                  <a:pt x="13893" y="10599"/>
                  <a:pt x="13869" y="10599"/>
                </a:cubicBezTo>
                <a:cubicBezTo>
                  <a:pt x="13863" y="10599"/>
                  <a:pt x="13859" y="10595"/>
                  <a:pt x="13859" y="10587"/>
                </a:cubicBezTo>
                <a:cubicBezTo>
                  <a:pt x="13847" y="10611"/>
                  <a:pt x="13776" y="10671"/>
                  <a:pt x="13752" y="10683"/>
                </a:cubicBezTo>
                <a:cubicBezTo>
                  <a:pt x="13740" y="10659"/>
                  <a:pt x="13835" y="10575"/>
                  <a:pt x="13859" y="10563"/>
                </a:cubicBezTo>
                <a:lnTo>
                  <a:pt x="13859" y="10563"/>
                </a:lnTo>
                <a:cubicBezTo>
                  <a:pt x="13859" y="10563"/>
                  <a:pt x="13859" y="10575"/>
                  <a:pt x="13847" y="10587"/>
                </a:cubicBezTo>
                <a:cubicBezTo>
                  <a:pt x="13859" y="10575"/>
                  <a:pt x="13871" y="10575"/>
                  <a:pt x="13895" y="10552"/>
                </a:cubicBezTo>
                <a:lnTo>
                  <a:pt x="13895" y="10552"/>
                </a:lnTo>
                <a:lnTo>
                  <a:pt x="13871" y="10563"/>
                </a:lnTo>
                <a:cubicBezTo>
                  <a:pt x="13883" y="10540"/>
                  <a:pt x="13871" y="10528"/>
                  <a:pt x="13907" y="10492"/>
                </a:cubicBezTo>
                <a:lnTo>
                  <a:pt x="13907" y="10492"/>
                </a:lnTo>
                <a:cubicBezTo>
                  <a:pt x="13883" y="10504"/>
                  <a:pt x="13871" y="10528"/>
                  <a:pt x="13859" y="10540"/>
                </a:cubicBezTo>
                <a:cubicBezTo>
                  <a:pt x="13883" y="10492"/>
                  <a:pt x="13847" y="10516"/>
                  <a:pt x="13847" y="10480"/>
                </a:cubicBezTo>
                <a:cubicBezTo>
                  <a:pt x="13835" y="10492"/>
                  <a:pt x="13811" y="10516"/>
                  <a:pt x="13811" y="10516"/>
                </a:cubicBezTo>
                <a:cubicBezTo>
                  <a:pt x="13814" y="10505"/>
                  <a:pt x="13813" y="10501"/>
                  <a:pt x="13810" y="10501"/>
                </a:cubicBezTo>
                <a:cubicBezTo>
                  <a:pt x="13799" y="10501"/>
                  <a:pt x="13765" y="10541"/>
                  <a:pt x="13745" y="10541"/>
                </a:cubicBezTo>
                <a:cubicBezTo>
                  <a:pt x="13743" y="10541"/>
                  <a:pt x="13742" y="10540"/>
                  <a:pt x="13740" y="10540"/>
                </a:cubicBezTo>
                <a:cubicBezTo>
                  <a:pt x="13761" y="10509"/>
                  <a:pt x="13808" y="10478"/>
                  <a:pt x="13789" y="10478"/>
                </a:cubicBezTo>
                <a:cubicBezTo>
                  <a:pt x="13786" y="10478"/>
                  <a:pt x="13782" y="10479"/>
                  <a:pt x="13776" y="10480"/>
                </a:cubicBezTo>
                <a:cubicBezTo>
                  <a:pt x="13788" y="10444"/>
                  <a:pt x="13835" y="10421"/>
                  <a:pt x="13859" y="10409"/>
                </a:cubicBezTo>
                <a:lnTo>
                  <a:pt x="13859" y="10409"/>
                </a:lnTo>
                <a:cubicBezTo>
                  <a:pt x="13852" y="10412"/>
                  <a:pt x="13846" y="10413"/>
                  <a:pt x="13842" y="10413"/>
                </a:cubicBezTo>
                <a:cubicBezTo>
                  <a:pt x="13813" y="10413"/>
                  <a:pt x="13859" y="10348"/>
                  <a:pt x="13859" y="10337"/>
                </a:cubicBezTo>
                <a:lnTo>
                  <a:pt x="13859" y="10337"/>
                </a:lnTo>
                <a:lnTo>
                  <a:pt x="13823" y="10373"/>
                </a:lnTo>
                <a:cubicBezTo>
                  <a:pt x="13823" y="10366"/>
                  <a:pt x="13823" y="10359"/>
                  <a:pt x="13828" y="10352"/>
                </a:cubicBezTo>
                <a:lnTo>
                  <a:pt x="13828" y="10352"/>
                </a:lnTo>
                <a:cubicBezTo>
                  <a:pt x="13799" y="10377"/>
                  <a:pt x="13767" y="10413"/>
                  <a:pt x="13728" y="10432"/>
                </a:cubicBezTo>
                <a:lnTo>
                  <a:pt x="13728" y="10432"/>
                </a:lnTo>
                <a:cubicBezTo>
                  <a:pt x="13740" y="10409"/>
                  <a:pt x="13680" y="10444"/>
                  <a:pt x="13740" y="10385"/>
                </a:cubicBezTo>
                <a:cubicBezTo>
                  <a:pt x="13740" y="10391"/>
                  <a:pt x="13741" y="10393"/>
                  <a:pt x="13744" y="10393"/>
                </a:cubicBezTo>
                <a:cubicBezTo>
                  <a:pt x="13756" y="10393"/>
                  <a:pt x="13792" y="10343"/>
                  <a:pt x="13815" y="10337"/>
                </a:cubicBezTo>
                <a:lnTo>
                  <a:pt x="13815" y="10337"/>
                </a:lnTo>
                <a:cubicBezTo>
                  <a:pt x="13816" y="10337"/>
                  <a:pt x="13819" y="10337"/>
                  <a:pt x="13823" y="10337"/>
                </a:cubicBezTo>
                <a:cubicBezTo>
                  <a:pt x="13822" y="10337"/>
                  <a:pt x="13820" y="10336"/>
                  <a:pt x="13819" y="10336"/>
                </a:cubicBezTo>
                <a:cubicBezTo>
                  <a:pt x="13817" y="10336"/>
                  <a:pt x="13816" y="10336"/>
                  <a:pt x="13815" y="10337"/>
                </a:cubicBezTo>
                <a:lnTo>
                  <a:pt x="13815" y="10337"/>
                </a:lnTo>
                <a:cubicBezTo>
                  <a:pt x="13811" y="10336"/>
                  <a:pt x="13811" y="10333"/>
                  <a:pt x="13811" y="10325"/>
                </a:cubicBezTo>
                <a:cubicBezTo>
                  <a:pt x="13823" y="10313"/>
                  <a:pt x="13823" y="10313"/>
                  <a:pt x="13835" y="10313"/>
                </a:cubicBezTo>
                <a:cubicBezTo>
                  <a:pt x="13844" y="10297"/>
                  <a:pt x="13843" y="10290"/>
                  <a:pt x="13838" y="10290"/>
                </a:cubicBezTo>
                <a:cubicBezTo>
                  <a:pt x="13823" y="10290"/>
                  <a:pt x="13766" y="10340"/>
                  <a:pt x="13746" y="10340"/>
                </a:cubicBezTo>
                <a:cubicBezTo>
                  <a:pt x="13743" y="10340"/>
                  <a:pt x="13741" y="10339"/>
                  <a:pt x="13740" y="10337"/>
                </a:cubicBezTo>
                <a:cubicBezTo>
                  <a:pt x="13776" y="10313"/>
                  <a:pt x="13799" y="10278"/>
                  <a:pt x="13788" y="10278"/>
                </a:cubicBezTo>
                <a:cubicBezTo>
                  <a:pt x="13799" y="10290"/>
                  <a:pt x="13740" y="10337"/>
                  <a:pt x="13704" y="10361"/>
                </a:cubicBezTo>
                <a:cubicBezTo>
                  <a:pt x="13708" y="10344"/>
                  <a:pt x="13705" y="10339"/>
                  <a:pt x="13699" y="10339"/>
                </a:cubicBezTo>
                <a:cubicBezTo>
                  <a:pt x="13691" y="10339"/>
                  <a:pt x="13676" y="10351"/>
                  <a:pt x="13670" y="10351"/>
                </a:cubicBezTo>
                <a:cubicBezTo>
                  <a:pt x="13669" y="10351"/>
                  <a:pt x="13669" y="10351"/>
                  <a:pt x="13669" y="10349"/>
                </a:cubicBezTo>
                <a:lnTo>
                  <a:pt x="13657" y="10373"/>
                </a:lnTo>
                <a:cubicBezTo>
                  <a:pt x="13639" y="10385"/>
                  <a:pt x="13630" y="10388"/>
                  <a:pt x="13624" y="10388"/>
                </a:cubicBezTo>
                <a:cubicBezTo>
                  <a:pt x="13618" y="10388"/>
                  <a:pt x="13615" y="10385"/>
                  <a:pt x="13609" y="10385"/>
                </a:cubicBezTo>
                <a:cubicBezTo>
                  <a:pt x="13613" y="10381"/>
                  <a:pt x="13617" y="10378"/>
                  <a:pt x="13620" y="10376"/>
                </a:cubicBezTo>
                <a:lnTo>
                  <a:pt x="13620" y="10376"/>
                </a:lnTo>
                <a:cubicBezTo>
                  <a:pt x="13620" y="10378"/>
                  <a:pt x="13622" y="10380"/>
                  <a:pt x="13625" y="10380"/>
                </a:cubicBezTo>
                <a:cubicBezTo>
                  <a:pt x="13628" y="10380"/>
                  <a:pt x="13632" y="10379"/>
                  <a:pt x="13637" y="10376"/>
                </a:cubicBezTo>
                <a:lnTo>
                  <a:pt x="13637" y="10376"/>
                </a:lnTo>
                <a:cubicBezTo>
                  <a:pt x="13637" y="10376"/>
                  <a:pt x="13638" y="10377"/>
                  <a:pt x="13638" y="10377"/>
                </a:cubicBezTo>
                <a:cubicBezTo>
                  <a:pt x="13640" y="10377"/>
                  <a:pt x="13642" y="10376"/>
                  <a:pt x="13645" y="10373"/>
                </a:cubicBezTo>
                <a:lnTo>
                  <a:pt x="13645" y="10373"/>
                </a:lnTo>
                <a:cubicBezTo>
                  <a:pt x="13642" y="10374"/>
                  <a:pt x="13639" y="10376"/>
                  <a:pt x="13637" y="10376"/>
                </a:cubicBezTo>
                <a:lnTo>
                  <a:pt x="13637" y="10376"/>
                </a:lnTo>
                <a:cubicBezTo>
                  <a:pt x="13634" y="10376"/>
                  <a:pt x="13631" y="10374"/>
                  <a:pt x="13627" y="10374"/>
                </a:cubicBezTo>
                <a:cubicBezTo>
                  <a:pt x="13625" y="10374"/>
                  <a:pt x="13623" y="10374"/>
                  <a:pt x="13620" y="10376"/>
                </a:cubicBezTo>
                <a:lnTo>
                  <a:pt x="13620" y="10376"/>
                </a:lnTo>
                <a:cubicBezTo>
                  <a:pt x="13616" y="10362"/>
                  <a:pt x="13657" y="10310"/>
                  <a:pt x="13642" y="10310"/>
                </a:cubicBezTo>
                <a:cubicBezTo>
                  <a:pt x="13640" y="10310"/>
                  <a:pt x="13637" y="10311"/>
                  <a:pt x="13633" y="10313"/>
                </a:cubicBezTo>
                <a:cubicBezTo>
                  <a:pt x="13645" y="10290"/>
                  <a:pt x="13692" y="10254"/>
                  <a:pt x="13704" y="10230"/>
                </a:cubicBezTo>
                <a:lnTo>
                  <a:pt x="13704" y="10230"/>
                </a:lnTo>
                <a:cubicBezTo>
                  <a:pt x="13697" y="10233"/>
                  <a:pt x="13692" y="10234"/>
                  <a:pt x="13688" y="10234"/>
                </a:cubicBezTo>
                <a:cubicBezTo>
                  <a:pt x="13670" y="10234"/>
                  <a:pt x="13715" y="10190"/>
                  <a:pt x="13696" y="10190"/>
                </a:cubicBezTo>
                <a:cubicBezTo>
                  <a:pt x="13693" y="10190"/>
                  <a:pt x="13688" y="10191"/>
                  <a:pt x="13680" y="10194"/>
                </a:cubicBezTo>
                <a:cubicBezTo>
                  <a:pt x="13645" y="10242"/>
                  <a:pt x="13657" y="10230"/>
                  <a:pt x="13597" y="10266"/>
                </a:cubicBezTo>
                <a:lnTo>
                  <a:pt x="13657" y="10254"/>
                </a:lnTo>
                <a:lnTo>
                  <a:pt x="13573" y="10302"/>
                </a:lnTo>
                <a:cubicBezTo>
                  <a:pt x="13576" y="10304"/>
                  <a:pt x="13579" y="10305"/>
                  <a:pt x="13583" y="10305"/>
                </a:cubicBezTo>
                <a:cubicBezTo>
                  <a:pt x="13594" y="10305"/>
                  <a:pt x="13608" y="10298"/>
                  <a:pt x="13611" y="10298"/>
                </a:cubicBezTo>
                <a:cubicBezTo>
                  <a:pt x="13612" y="10298"/>
                  <a:pt x="13611" y="10299"/>
                  <a:pt x="13609" y="10302"/>
                </a:cubicBezTo>
                <a:cubicBezTo>
                  <a:pt x="13573" y="10325"/>
                  <a:pt x="13585" y="10325"/>
                  <a:pt x="13549" y="10361"/>
                </a:cubicBezTo>
                <a:cubicBezTo>
                  <a:pt x="13569" y="10337"/>
                  <a:pt x="13569" y="10331"/>
                  <a:pt x="13562" y="10331"/>
                </a:cubicBezTo>
                <a:cubicBezTo>
                  <a:pt x="13552" y="10331"/>
                  <a:pt x="13531" y="10341"/>
                  <a:pt x="13523" y="10341"/>
                </a:cubicBezTo>
                <a:cubicBezTo>
                  <a:pt x="13517" y="10341"/>
                  <a:pt x="13517" y="10337"/>
                  <a:pt x="13526" y="10325"/>
                </a:cubicBezTo>
                <a:lnTo>
                  <a:pt x="13633" y="10218"/>
                </a:lnTo>
                <a:cubicBezTo>
                  <a:pt x="13644" y="10197"/>
                  <a:pt x="13640" y="10190"/>
                  <a:pt x="13630" y="10190"/>
                </a:cubicBezTo>
                <a:cubicBezTo>
                  <a:pt x="13616" y="10190"/>
                  <a:pt x="13588" y="10203"/>
                  <a:pt x="13569" y="10203"/>
                </a:cubicBezTo>
                <a:cubicBezTo>
                  <a:pt x="13558" y="10203"/>
                  <a:pt x="13549" y="10198"/>
                  <a:pt x="13549" y="10182"/>
                </a:cubicBezTo>
                <a:lnTo>
                  <a:pt x="13538" y="10218"/>
                </a:lnTo>
                <a:cubicBezTo>
                  <a:pt x="13524" y="10228"/>
                  <a:pt x="13517" y="10232"/>
                  <a:pt x="13514" y="10232"/>
                </a:cubicBezTo>
                <a:cubicBezTo>
                  <a:pt x="13507" y="10232"/>
                  <a:pt x="13515" y="10216"/>
                  <a:pt x="13508" y="10216"/>
                </a:cubicBezTo>
                <a:cubicBezTo>
                  <a:pt x="13507" y="10216"/>
                  <a:pt x="13505" y="10217"/>
                  <a:pt x="13502" y="10218"/>
                </a:cubicBezTo>
                <a:cubicBezTo>
                  <a:pt x="13538" y="10182"/>
                  <a:pt x="13549" y="10159"/>
                  <a:pt x="13561" y="10135"/>
                </a:cubicBezTo>
                <a:lnTo>
                  <a:pt x="13561" y="10135"/>
                </a:lnTo>
                <a:cubicBezTo>
                  <a:pt x="13555" y="10141"/>
                  <a:pt x="13552" y="10142"/>
                  <a:pt x="13548" y="10142"/>
                </a:cubicBezTo>
                <a:cubicBezTo>
                  <a:pt x="13545" y="10142"/>
                  <a:pt x="13542" y="10141"/>
                  <a:pt x="13538" y="10141"/>
                </a:cubicBezTo>
                <a:cubicBezTo>
                  <a:pt x="13529" y="10141"/>
                  <a:pt x="13514" y="10147"/>
                  <a:pt x="13478" y="10182"/>
                </a:cubicBezTo>
                <a:lnTo>
                  <a:pt x="13514" y="10123"/>
                </a:lnTo>
                <a:cubicBezTo>
                  <a:pt x="13514" y="10118"/>
                  <a:pt x="13511" y="10116"/>
                  <a:pt x="13507" y="10116"/>
                </a:cubicBezTo>
                <a:cubicBezTo>
                  <a:pt x="13484" y="10116"/>
                  <a:pt x="13403" y="10186"/>
                  <a:pt x="13386" y="10186"/>
                </a:cubicBezTo>
                <a:cubicBezTo>
                  <a:pt x="13384" y="10186"/>
                  <a:pt x="13383" y="10185"/>
                  <a:pt x="13383" y="10182"/>
                </a:cubicBezTo>
                <a:cubicBezTo>
                  <a:pt x="13430" y="10147"/>
                  <a:pt x="13442" y="10111"/>
                  <a:pt x="13490" y="10099"/>
                </a:cubicBezTo>
                <a:cubicBezTo>
                  <a:pt x="13483" y="10092"/>
                  <a:pt x="13480" y="10085"/>
                  <a:pt x="13474" y="10085"/>
                </a:cubicBezTo>
                <a:cubicBezTo>
                  <a:pt x="13470" y="10085"/>
                  <a:pt x="13464" y="10089"/>
                  <a:pt x="13454" y="10099"/>
                </a:cubicBezTo>
                <a:cubicBezTo>
                  <a:pt x="13458" y="10095"/>
                  <a:pt x="13459" y="10093"/>
                  <a:pt x="13458" y="10093"/>
                </a:cubicBezTo>
                <a:cubicBezTo>
                  <a:pt x="13454" y="10093"/>
                  <a:pt x="13426" y="10111"/>
                  <a:pt x="13417" y="10111"/>
                </a:cubicBezTo>
                <a:cubicBezTo>
                  <a:pt x="13413" y="10111"/>
                  <a:pt x="13413" y="10108"/>
                  <a:pt x="13418" y="10099"/>
                </a:cubicBezTo>
                <a:lnTo>
                  <a:pt x="13418" y="10099"/>
                </a:lnTo>
                <a:cubicBezTo>
                  <a:pt x="13408" y="10109"/>
                  <a:pt x="13372" y="10137"/>
                  <a:pt x="13361" y="10137"/>
                </a:cubicBezTo>
                <a:cubicBezTo>
                  <a:pt x="13360" y="10137"/>
                  <a:pt x="13359" y="10136"/>
                  <a:pt x="13359" y="10135"/>
                </a:cubicBezTo>
                <a:cubicBezTo>
                  <a:pt x="13370" y="10124"/>
                  <a:pt x="13371" y="10123"/>
                  <a:pt x="13371" y="10123"/>
                </a:cubicBezTo>
                <a:lnTo>
                  <a:pt x="13371" y="10123"/>
                </a:lnTo>
                <a:cubicBezTo>
                  <a:pt x="13359" y="10135"/>
                  <a:pt x="13347" y="10135"/>
                  <a:pt x="13311" y="10182"/>
                </a:cubicBezTo>
                <a:cubicBezTo>
                  <a:pt x="13407" y="10051"/>
                  <a:pt x="13252" y="10135"/>
                  <a:pt x="13335" y="10016"/>
                </a:cubicBezTo>
                <a:cubicBezTo>
                  <a:pt x="13311" y="10016"/>
                  <a:pt x="13276" y="10016"/>
                  <a:pt x="13264" y="10004"/>
                </a:cubicBezTo>
                <a:cubicBezTo>
                  <a:pt x="13276" y="9992"/>
                  <a:pt x="13288" y="9992"/>
                  <a:pt x="13288" y="9992"/>
                </a:cubicBezTo>
                <a:cubicBezTo>
                  <a:pt x="13289" y="9985"/>
                  <a:pt x="13288" y="9982"/>
                  <a:pt x="13284" y="9982"/>
                </a:cubicBezTo>
                <a:cubicBezTo>
                  <a:pt x="13268" y="9982"/>
                  <a:pt x="13207" y="10042"/>
                  <a:pt x="13193" y="10042"/>
                </a:cubicBezTo>
                <a:cubicBezTo>
                  <a:pt x="13189" y="10042"/>
                  <a:pt x="13188" y="10038"/>
                  <a:pt x="13192" y="10028"/>
                </a:cubicBezTo>
                <a:cubicBezTo>
                  <a:pt x="13216" y="9998"/>
                  <a:pt x="13225" y="9995"/>
                  <a:pt x="13231" y="9995"/>
                </a:cubicBezTo>
                <a:cubicBezTo>
                  <a:pt x="13232" y="9995"/>
                  <a:pt x="13234" y="9995"/>
                  <a:pt x="13235" y="9995"/>
                </a:cubicBezTo>
                <a:cubicBezTo>
                  <a:pt x="13239" y="9995"/>
                  <a:pt x="13243" y="9993"/>
                  <a:pt x="13252" y="9980"/>
                </a:cubicBezTo>
                <a:cubicBezTo>
                  <a:pt x="13294" y="9933"/>
                  <a:pt x="13296" y="9923"/>
                  <a:pt x="13286" y="9923"/>
                </a:cubicBezTo>
                <a:cubicBezTo>
                  <a:pt x="13278" y="9923"/>
                  <a:pt x="13264" y="9929"/>
                  <a:pt x="13256" y="9929"/>
                </a:cubicBezTo>
                <a:cubicBezTo>
                  <a:pt x="13247" y="9929"/>
                  <a:pt x="13245" y="9923"/>
                  <a:pt x="13264" y="9897"/>
                </a:cubicBezTo>
                <a:lnTo>
                  <a:pt x="13276" y="9897"/>
                </a:lnTo>
                <a:cubicBezTo>
                  <a:pt x="13287" y="9878"/>
                  <a:pt x="13284" y="9872"/>
                  <a:pt x="13275" y="9872"/>
                </a:cubicBezTo>
                <a:cubicBezTo>
                  <a:pt x="13260" y="9872"/>
                  <a:pt x="13225" y="9890"/>
                  <a:pt x="13211" y="9890"/>
                </a:cubicBezTo>
                <a:cubicBezTo>
                  <a:pt x="13207" y="9890"/>
                  <a:pt x="13204" y="9888"/>
                  <a:pt x="13204" y="9885"/>
                </a:cubicBezTo>
                <a:cubicBezTo>
                  <a:pt x="13204" y="9885"/>
                  <a:pt x="13216" y="9885"/>
                  <a:pt x="13216" y="9873"/>
                </a:cubicBezTo>
                <a:lnTo>
                  <a:pt x="13216" y="9873"/>
                </a:lnTo>
                <a:cubicBezTo>
                  <a:pt x="13146" y="9919"/>
                  <a:pt x="13111" y="9920"/>
                  <a:pt x="13076" y="9921"/>
                </a:cubicBezTo>
                <a:lnTo>
                  <a:pt x="13076" y="9921"/>
                </a:lnTo>
                <a:cubicBezTo>
                  <a:pt x="13065" y="9928"/>
                  <a:pt x="13056" y="9932"/>
                  <a:pt x="13049" y="9932"/>
                </a:cubicBezTo>
                <a:cubicBezTo>
                  <a:pt x="13073" y="9909"/>
                  <a:pt x="13085" y="9873"/>
                  <a:pt x="13133" y="9825"/>
                </a:cubicBezTo>
                <a:lnTo>
                  <a:pt x="13157" y="9825"/>
                </a:lnTo>
                <a:cubicBezTo>
                  <a:pt x="13180" y="9797"/>
                  <a:pt x="13181" y="9789"/>
                  <a:pt x="13174" y="9789"/>
                </a:cubicBezTo>
                <a:cubicBezTo>
                  <a:pt x="13165" y="9789"/>
                  <a:pt x="13142" y="9803"/>
                  <a:pt x="13135" y="9803"/>
                </a:cubicBezTo>
                <a:cubicBezTo>
                  <a:pt x="13133" y="9803"/>
                  <a:pt x="13133" y="9803"/>
                  <a:pt x="13133" y="9801"/>
                </a:cubicBezTo>
                <a:lnTo>
                  <a:pt x="13168" y="9778"/>
                </a:lnTo>
                <a:cubicBezTo>
                  <a:pt x="13167" y="9777"/>
                  <a:pt x="13164" y="9776"/>
                  <a:pt x="13162" y="9776"/>
                </a:cubicBezTo>
                <a:cubicBezTo>
                  <a:pt x="13137" y="9776"/>
                  <a:pt x="13082" y="9818"/>
                  <a:pt x="13059" y="9818"/>
                </a:cubicBezTo>
                <a:cubicBezTo>
                  <a:pt x="13054" y="9818"/>
                  <a:pt x="13051" y="9817"/>
                  <a:pt x="13049" y="9813"/>
                </a:cubicBezTo>
                <a:lnTo>
                  <a:pt x="13026" y="9837"/>
                </a:lnTo>
                <a:cubicBezTo>
                  <a:pt x="13008" y="9850"/>
                  <a:pt x="13000" y="9854"/>
                  <a:pt x="12996" y="9854"/>
                </a:cubicBezTo>
                <a:cubicBezTo>
                  <a:pt x="12987" y="9854"/>
                  <a:pt x="13024" y="9814"/>
                  <a:pt x="13019" y="9814"/>
                </a:cubicBezTo>
                <a:cubicBezTo>
                  <a:pt x="13017" y="9814"/>
                  <a:pt x="13012" y="9817"/>
                  <a:pt x="13002" y="9825"/>
                </a:cubicBezTo>
                <a:lnTo>
                  <a:pt x="13073" y="9754"/>
                </a:lnTo>
                <a:cubicBezTo>
                  <a:pt x="13049" y="9754"/>
                  <a:pt x="12966" y="9790"/>
                  <a:pt x="12942" y="9790"/>
                </a:cubicBezTo>
                <a:cubicBezTo>
                  <a:pt x="13002" y="9742"/>
                  <a:pt x="13049" y="9730"/>
                  <a:pt x="13097" y="9706"/>
                </a:cubicBezTo>
                <a:cubicBezTo>
                  <a:pt x="13092" y="9706"/>
                  <a:pt x="13086" y="9704"/>
                  <a:pt x="13077" y="9704"/>
                </a:cubicBezTo>
                <a:cubicBezTo>
                  <a:pt x="13069" y="9704"/>
                  <a:pt x="13059" y="9706"/>
                  <a:pt x="13047" y="9713"/>
                </a:cubicBezTo>
                <a:lnTo>
                  <a:pt x="13047" y="9713"/>
                </a:lnTo>
                <a:cubicBezTo>
                  <a:pt x="13048" y="9713"/>
                  <a:pt x="13049" y="9715"/>
                  <a:pt x="13049" y="9718"/>
                </a:cubicBezTo>
                <a:cubicBezTo>
                  <a:pt x="12997" y="9753"/>
                  <a:pt x="12964" y="9775"/>
                  <a:pt x="12945" y="9775"/>
                </a:cubicBezTo>
                <a:cubicBezTo>
                  <a:pt x="12938" y="9775"/>
                  <a:pt x="12934" y="9772"/>
                  <a:pt x="12930" y="9766"/>
                </a:cubicBezTo>
                <a:cubicBezTo>
                  <a:pt x="13073" y="9635"/>
                  <a:pt x="12930" y="9694"/>
                  <a:pt x="13026" y="9575"/>
                </a:cubicBezTo>
                <a:lnTo>
                  <a:pt x="13026" y="9575"/>
                </a:lnTo>
                <a:cubicBezTo>
                  <a:pt x="13016" y="9578"/>
                  <a:pt x="13009" y="9579"/>
                  <a:pt x="13003" y="9579"/>
                </a:cubicBezTo>
                <a:cubicBezTo>
                  <a:pt x="12954" y="9579"/>
                  <a:pt x="12997" y="9501"/>
                  <a:pt x="12954" y="9480"/>
                </a:cubicBezTo>
                <a:lnTo>
                  <a:pt x="12954" y="9480"/>
                </a:lnTo>
                <a:cubicBezTo>
                  <a:pt x="12913" y="9531"/>
                  <a:pt x="12905" y="9538"/>
                  <a:pt x="12901" y="9538"/>
                </a:cubicBezTo>
                <a:cubicBezTo>
                  <a:pt x="12899" y="9538"/>
                  <a:pt x="12898" y="9537"/>
                  <a:pt x="12896" y="9537"/>
                </a:cubicBezTo>
                <a:cubicBezTo>
                  <a:pt x="12891" y="9537"/>
                  <a:pt x="12879" y="9544"/>
                  <a:pt x="12835" y="9587"/>
                </a:cubicBezTo>
                <a:cubicBezTo>
                  <a:pt x="12823" y="9587"/>
                  <a:pt x="12823" y="9587"/>
                  <a:pt x="12823" y="9575"/>
                </a:cubicBezTo>
                <a:lnTo>
                  <a:pt x="12871" y="9492"/>
                </a:lnTo>
                <a:cubicBezTo>
                  <a:pt x="12907" y="9456"/>
                  <a:pt x="12907" y="9468"/>
                  <a:pt x="12930" y="9444"/>
                </a:cubicBezTo>
                <a:cubicBezTo>
                  <a:pt x="12930" y="9420"/>
                  <a:pt x="12978" y="9397"/>
                  <a:pt x="12990" y="9349"/>
                </a:cubicBezTo>
                <a:lnTo>
                  <a:pt x="12990" y="9349"/>
                </a:lnTo>
                <a:cubicBezTo>
                  <a:pt x="12966" y="9381"/>
                  <a:pt x="12948" y="9397"/>
                  <a:pt x="12941" y="9397"/>
                </a:cubicBezTo>
                <a:cubicBezTo>
                  <a:pt x="12938" y="9397"/>
                  <a:pt x="12938" y="9393"/>
                  <a:pt x="12942" y="9385"/>
                </a:cubicBezTo>
                <a:lnTo>
                  <a:pt x="12942" y="9385"/>
                </a:lnTo>
                <a:lnTo>
                  <a:pt x="12895" y="9444"/>
                </a:lnTo>
                <a:cubicBezTo>
                  <a:pt x="12886" y="9448"/>
                  <a:pt x="12880" y="9450"/>
                  <a:pt x="12876" y="9450"/>
                </a:cubicBezTo>
                <a:cubicBezTo>
                  <a:pt x="12848" y="9450"/>
                  <a:pt x="12935" y="9364"/>
                  <a:pt x="12916" y="9364"/>
                </a:cubicBezTo>
                <a:cubicBezTo>
                  <a:pt x="12913" y="9364"/>
                  <a:pt x="12906" y="9366"/>
                  <a:pt x="12895" y="9373"/>
                </a:cubicBezTo>
                <a:lnTo>
                  <a:pt x="12942" y="9337"/>
                </a:lnTo>
                <a:lnTo>
                  <a:pt x="12942" y="9337"/>
                </a:lnTo>
                <a:cubicBezTo>
                  <a:pt x="12938" y="9339"/>
                  <a:pt x="12934" y="9339"/>
                  <a:pt x="12930" y="9339"/>
                </a:cubicBezTo>
                <a:cubicBezTo>
                  <a:pt x="12917" y="9339"/>
                  <a:pt x="12905" y="9332"/>
                  <a:pt x="12888" y="9332"/>
                </a:cubicBezTo>
                <a:cubicBezTo>
                  <a:pt x="12869" y="9332"/>
                  <a:pt x="12843" y="9340"/>
                  <a:pt x="12799" y="9373"/>
                </a:cubicBezTo>
                <a:cubicBezTo>
                  <a:pt x="12811" y="9361"/>
                  <a:pt x="12835" y="9325"/>
                  <a:pt x="12847" y="9325"/>
                </a:cubicBezTo>
                <a:cubicBezTo>
                  <a:pt x="12844" y="9317"/>
                  <a:pt x="12835" y="9315"/>
                  <a:pt x="12822" y="9315"/>
                </a:cubicBezTo>
                <a:cubicBezTo>
                  <a:pt x="12800" y="9315"/>
                  <a:pt x="12768" y="9323"/>
                  <a:pt x="12746" y="9323"/>
                </a:cubicBezTo>
                <a:cubicBezTo>
                  <a:pt x="12726" y="9323"/>
                  <a:pt x="12715" y="9316"/>
                  <a:pt x="12728" y="9289"/>
                </a:cubicBezTo>
                <a:lnTo>
                  <a:pt x="12764" y="9266"/>
                </a:lnTo>
                <a:cubicBezTo>
                  <a:pt x="12756" y="9266"/>
                  <a:pt x="12732" y="9282"/>
                  <a:pt x="12724" y="9282"/>
                </a:cubicBezTo>
                <a:cubicBezTo>
                  <a:pt x="12720" y="9282"/>
                  <a:pt x="12720" y="9278"/>
                  <a:pt x="12728" y="9266"/>
                </a:cubicBezTo>
                <a:cubicBezTo>
                  <a:pt x="12740" y="9254"/>
                  <a:pt x="12751" y="9242"/>
                  <a:pt x="12752" y="9242"/>
                </a:cubicBezTo>
                <a:lnTo>
                  <a:pt x="12752" y="9242"/>
                </a:lnTo>
                <a:cubicBezTo>
                  <a:pt x="12743" y="9250"/>
                  <a:pt x="12718" y="9264"/>
                  <a:pt x="12707" y="9264"/>
                </a:cubicBezTo>
                <a:cubicBezTo>
                  <a:pt x="12702" y="9264"/>
                  <a:pt x="12700" y="9261"/>
                  <a:pt x="12704" y="9254"/>
                </a:cubicBezTo>
                <a:lnTo>
                  <a:pt x="12740" y="9230"/>
                </a:lnTo>
                <a:cubicBezTo>
                  <a:pt x="12743" y="9216"/>
                  <a:pt x="12737" y="9210"/>
                  <a:pt x="12727" y="9210"/>
                </a:cubicBezTo>
                <a:cubicBezTo>
                  <a:pt x="12697" y="9210"/>
                  <a:pt x="12625" y="9255"/>
                  <a:pt x="12592" y="9255"/>
                </a:cubicBezTo>
                <a:cubicBezTo>
                  <a:pt x="12590" y="9255"/>
                  <a:pt x="12587" y="9254"/>
                  <a:pt x="12585" y="9254"/>
                </a:cubicBezTo>
                <a:cubicBezTo>
                  <a:pt x="12668" y="9182"/>
                  <a:pt x="12668" y="9135"/>
                  <a:pt x="12680" y="9111"/>
                </a:cubicBezTo>
                <a:lnTo>
                  <a:pt x="12692" y="9099"/>
                </a:lnTo>
                <a:cubicBezTo>
                  <a:pt x="12686" y="9089"/>
                  <a:pt x="12674" y="9086"/>
                  <a:pt x="12659" y="9086"/>
                </a:cubicBezTo>
                <a:cubicBezTo>
                  <a:pt x="12619" y="9086"/>
                  <a:pt x="12557" y="9111"/>
                  <a:pt x="12514" y="9111"/>
                </a:cubicBezTo>
                <a:cubicBezTo>
                  <a:pt x="12585" y="9016"/>
                  <a:pt x="12502" y="9016"/>
                  <a:pt x="12526" y="8944"/>
                </a:cubicBezTo>
                <a:lnTo>
                  <a:pt x="12526" y="8944"/>
                </a:lnTo>
                <a:cubicBezTo>
                  <a:pt x="12514" y="8968"/>
                  <a:pt x="12454" y="9004"/>
                  <a:pt x="12442" y="9004"/>
                </a:cubicBezTo>
                <a:cubicBezTo>
                  <a:pt x="12444" y="9002"/>
                  <a:pt x="12444" y="9002"/>
                  <a:pt x="12443" y="9002"/>
                </a:cubicBezTo>
                <a:cubicBezTo>
                  <a:pt x="12439" y="9002"/>
                  <a:pt x="12425" y="9008"/>
                  <a:pt x="12417" y="9008"/>
                </a:cubicBezTo>
                <a:cubicBezTo>
                  <a:pt x="12409" y="9008"/>
                  <a:pt x="12410" y="9001"/>
                  <a:pt x="12442" y="8968"/>
                </a:cubicBezTo>
                <a:lnTo>
                  <a:pt x="12442" y="8980"/>
                </a:lnTo>
                <a:cubicBezTo>
                  <a:pt x="12526" y="8908"/>
                  <a:pt x="12490" y="8908"/>
                  <a:pt x="12478" y="8897"/>
                </a:cubicBezTo>
                <a:lnTo>
                  <a:pt x="12478" y="8897"/>
                </a:lnTo>
                <a:lnTo>
                  <a:pt x="12371" y="8980"/>
                </a:lnTo>
                <a:cubicBezTo>
                  <a:pt x="12502" y="8825"/>
                  <a:pt x="12252" y="8956"/>
                  <a:pt x="12383" y="8825"/>
                </a:cubicBezTo>
                <a:lnTo>
                  <a:pt x="12383" y="8825"/>
                </a:lnTo>
                <a:cubicBezTo>
                  <a:pt x="12347" y="8837"/>
                  <a:pt x="12335" y="8837"/>
                  <a:pt x="12311" y="8849"/>
                </a:cubicBezTo>
                <a:lnTo>
                  <a:pt x="12359" y="8801"/>
                </a:lnTo>
                <a:cubicBezTo>
                  <a:pt x="12359" y="8766"/>
                  <a:pt x="12359" y="8754"/>
                  <a:pt x="12323" y="8742"/>
                </a:cubicBezTo>
                <a:lnTo>
                  <a:pt x="12371" y="8718"/>
                </a:lnTo>
                <a:cubicBezTo>
                  <a:pt x="12370" y="8716"/>
                  <a:pt x="12368" y="8715"/>
                  <a:pt x="12365" y="8715"/>
                </a:cubicBezTo>
                <a:cubicBezTo>
                  <a:pt x="12335" y="8715"/>
                  <a:pt x="12203" y="8826"/>
                  <a:pt x="12182" y="8826"/>
                </a:cubicBezTo>
                <a:cubicBezTo>
                  <a:pt x="12181" y="8826"/>
                  <a:pt x="12181" y="8826"/>
                  <a:pt x="12180" y="8825"/>
                </a:cubicBezTo>
                <a:lnTo>
                  <a:pt x="12264" y="8754"/>
                </a:lnTo>
                <a:cubicBezTo>
                  <a:pt x="12244" y="8734"/>
                  <a:pt x="12281" y="8674"/>
                  <a:pt x="12241" y="8674"/>
                </a:cubicBezTo>
                <a:cubicBezTo>
                  <a:pt x="12232" y="8674"/>
                  <a:pt x="12220" y="8676"/>
                  <a:pt x="12204" y="8682"/>
                </a:cubicBezTo>
                <a:cubicBezTo>
                  <a:pt x="12216" y="8670"/>
                  <a:pt x="12240" y="8658"/>
                  <a:pt x="12240" y="8658"/>
                </a:cubicBezTo>
                <a:cubicBezTo>
                  <a:pt x="12240" y="8651"/>
                  <a:pt x="12249" y="8616"/>
                  <a:pt x="12230" y="8616"/>
                </a:cubicBezTo>
                <a:cubicBezTo>
                  <a:pt x="12219" y="8616"/>
                  <a:pt x="12197" y="8630"/>
                  <a:pt x="12156" y="8670"/>
                </a:cubicBezTo>
                <a:cubicBezTo>
                  <a:pt x="12190" y="8637"/>
                  <a:pt x="12189" y="8627"/>
                  <a:pt x="12175" y="8627"/>
                </a:cubicBezTo>
                <a:cubicBezTo>
                  <a:pt x="12158" y="8627"/>
                  <a:pt x="12122" y="8640"/>
                  <a:pt x="12097" y="8647"/>
                </a:cubicBezTo>
                <a:lnTo>
                  <a:pt x="12156" y="8611"/>
                </a:lnTo>
                <a:lnTo>
                  <a:pt x="12156" y="8611"/>
                </a:lnTo>
                <a:cubicBezTo>
                  <a:pt x="12073" y="8658"/>
                  <a:pt x="12061" y="8670"/>
                  <a:pt x="12025" y="8670"/>
                </a:cubicBezTo>
                <a:cubicBezTo>
                  <a:pt x="12025" y="8658"/>
                  <a:pt x="12049" y="8647"/>
                  <a:pt x="12061" y="8647"/>
                </a:cubicBezTo>
                <a:cubicBezTo>
                  <a:pt x="12061" y="8642"/>
                  <a:pt x="12059" y="8641"/>
                  <a:pt x="12055" y="8641"/>
                </a:cubicBezTo>
                <a:cubicBezTo>
                  <a:pt x="12044" y="8641"/>
                  <a:pt x="12018" y="8658"/>
                  <a:pt x="12011" y="8658"/>
                </a:cubicBezTo>
                <a:cubicBezTo>
                  <a:pt x="12008" y="8658"/>
                  <a:pt x="12008" y="8655"/>
                  <a:pt x="12014" y="8647"/>
                </a:cubicBezTo>
                <a:lnTo>
                  <a:pt x="12049" y="8623"/>
                </a:lnTo>
                <a:cubicBezTo>
                  <a:pt x="12049" y="8615"/>
                  <a:pt x="12047" y="8613"/>
                  <a:pt x="12043" y="8613"/>
                </a:cubicBezTo>
                <a:cubicBezTo>
                  <a:pt x="12034" y="8613"/>
                  <a:pt x="12018" y="8626"/>
                  <a:pt x="12002" y="8635"/>
                </a:cubicBezTo>
                <a:cubicBezTo>
                  <a:pt x="11991" y="8624"/>
                  <a:pt x="11999" y="8614"/>
                  <a:pt x="12001" y="8596"/>
                </a:cubicBezTo>
                <a:lnTo>
                  <a:pt x="12001" y="8596"/>
                </a:lnTo>
                <a:cubicBezTo>
                  <a:pt x="12000" y="8599"/>
                  <a:pt x="11997" y="8599"/>
                  <a:pt x="11990" y="8599"/>
                </a:cubicBezTo>
                <a:cubicBezTo>
                  <a:pt x="12002" y="8587"/>
                  <a:pt x="12014" y="8575"/>
                  <a:pt x="12025" y="8563"/>
                </a:cubicBezTo>
                <a:lnTo>
                  <a:pt x="12025" y="8563"/>
                </a:lnTo>
                <a:cubicBezTo>
                  <a:pt x="11998" y="8581"/>
                  <a:pt x="11964" y="8607"/>
                  <a:pt x="11954" y="8607"/>
                </a:cubicBezTo>
                <a:cubicBezTo>
                  <a:pt x="11952" y="8607"/>
                  <a:pt x="11951" y="8604"/>
                  <a:pt x="11954" y="8599"/>
                </a:cubicBezTo>
                <a:cubicBezTo>
                  <a:pt x="11978" y="8587"/>
                  <a:pt x="11990" y="8575"/>
                  <a:pt x="12002" y="8575"/>
                </a:cubicBezTo>
                <a:cubicBezTo>
                  <a:pt x="12002" y="8551"/>
                  <a:pt x="12002" y="8551"/>
                  <a:pt x="11990" y="8551"/>
                </a:cubicBezTo>
                <a:cubicBezTo>
                  <a:pt x="11990" y="8539"/>
                  <a:pt x="11978" y="8539"/>
                  <a:pt x="11978" y="8539"/>
                </a:cubicBezTo>
                <a:lnTo>
                  <a:pt x="11942" y="8551"/>
                </a:lnTo>
                <a:cubicBezTo>
                  <a:pt x="11942" y="8551"/>
                  <a:pt x="11942" y="8539"/>
                  <a:pt x="11954" y="8539"/>
                </a:cubicBezTo>
                <a:cubicBezTo>
                  <a:pt x="11954" y="8527"/>
                  <a:pt x="11954" y="8527"/>
                  <a:pt x="11966" y="8527"/>
                </a:cubicBezTo>
                <a:cubicBezTo>
                  <a:pt x="11978" y="8516"/>
                  <a:pt x="11978" y="8516"/>
                  <a:pt x="11978" y="8504"/>
                </a:cubicBezTo>
                <a:cubicBezTo>
                  <a:pt x="11990" y="8527"/>
                  <a:pt x="12002" y="8539"/>
                  <a:pt x="12002" y="8539"/>
                </a:cubicBezTo>
                <a:cubicBezTo>
                  <a:pt x="12049" y="8504"/>
                  <a:pt x="12049" y="8480"/>
                  <a:pt x="12133" y="8432"/>
                </a:cubicBezTo>
                <a:lnTo>
                  <a:pt x="12133" y="8432"/>
                </a:lnTo>
                <a:cubicBezTo>
                  <a:pt x="12097" y="8450"/>
                  <a:pt x="12029" y="8481"/>
                  <a:pt x="12006" y="8481"/>
                </a:cubicBezTo>
                <a:cubicBezTo>
                  <a:pt x="11998" y="8481"/>
                  <a:pt x="11996" y="8477"/>
                  <a:pt x="12002" y="8468"/>
                </a:cubicBezTo>
                <a:cubicBezTo>
                  <a:pt x="12002" y="8468"/>
                  <a:pt x="12002" y="8468"/>
                  <a:pt x="12014" y="8456"/>
                </a:cubicBezTo>
                <a:lnTo>
                  <a:pt x="12025" y="8456"/>
                </a:lnTo>
                <a:cubicBezTo>
                  <a:pt x="12025" y="8450"/>
                  <a:pt x="12022" y="8447"/>
                  <a:pt x="12018" y="8447"/>
                </a:cubicBezTo>
                <a:cubicBezTo>
                  <a:pt x="12014" y="8447"/>
                  <a:pt x="12008" y="8450"/>
                  <a:pt x="12002" y="8456"/>
                </a:cubicBezTo>
                <a:cubicBezTo>
                  <a:pt x="12014" y="8444"/>
                  <a:pt x="12014" y="8432"/>
                  <a:pt x="12014" y="8432"/>
                </a:cubicBezTo>
                <a:cubicBezTo>
                  <a:pt x="12014" y="8432"/>
                  <a:pt x="12014" y="8424"/>
                  <a:pt x="12006" y="8421"/>
                </a:cubicBezTo>
                <a:lnTo>
                  <a:pt x="12006" y="8421"/>
                </a:lnTo>
                <a:cubicBezTo>
                  <a:pt x="12013" y="8418"/>
                  <a:pt x="12019" y="8415"/>
                  <a:pt x="12025" y="8408"/>
                </a:cubicBezTo>
                <a:cubicBezTo>
                  <a:pt x="12037" y="8408"/>
                  <a:pt x="12025" y="8420"/>
                  <a:pt x="12014" y="8432"/>
                </a:cubicBezTo>
                <a:cubicBezTo>
                  <a:pt x="12061" y="8397"/>
                  <a:pt x="12025" y="8397"/>
                  <a:pt x="12025" y="8385"/>
                </a:cubicBezTo>
                <a:lnTo>
                  <a:pt x="12025" y="8385"/>
                </a:lnTo>
                <a:cubicBezTo>
                  <a:pt x="11966" y="8432"/>
                  <a:pt x="11966" y="8420"/>
                  <a:pt x="11930" y="8456"/>
                </a:cubicBezTo>
                <a:lnTo>
                  <a:pt x="11942" y="8456"/>
                </a:lnTo>
                <a:cubicBezTo>
                  <a:pt x="11954" y="8468"/>
                  <a:pt x="11954" y="8468"/>
                  <a:pt x="11954" y="8468"/>
                </a:cubicBezTo>
                <a:cubicBezTo>
                  <a:pt x="11941" y="8481"/>
                  <a:pt x="11924" y="8491"/>
                  <a:pt x="11918" y="8491"/>
                </a:cubicBezTo>
                <a:cubicBezTo>
                  <a:pt x="11912" y="8491"/>
                  <a:pt x="11914" y="8484"/>
                  <a:pt x="11930" y="8468"/>
                </a:cubicBezTo>
                <a:lnTo>
                  <a:pt x="11930" y="8468"/>
                </a:lnTo>
                <a:cubicBezTo>
                  <a:pt x="11894" y="8492"/>
                  <a:pt x="11883" y="8504"/>
                  <a:pt x="11859" y="8516"/>
                </a:cubicBezTo>
                <a:cubicBezTo>
                  <a:pt x="11859" y="8504"/>
                  <a:pt x="11847" y="8504"/>
                  <a:pt x="11847" y="8504"/>
                </a:cubicBezTo>
                <a:cubicBezTo>
                  <a:pt x="11906" y="8456"/>
                  <a:pt x="11942" y="8408"/>
                  <a:pt x="11978" y="8373"/>
                </a:cubicBezTo>
                <a:cubicBezTo>
                  <a:pt x="11954" y="8373"/>
                  <a:pt x="11941" y="8367"/>
                  <a:pt x="11917" y="8367"/>
                </a:cubicBezTo>
                <a:cubicBezTo>
                  <a:pt x="11905" y="8367"/>
                  <a:pt x="11891" y="8369"/>
                  <a:pt x="11871" y="8373"/>
                </a:cubicBezTo>
                <a:cubicBezTo>
                  <a:pt x="11871" y="8373"/>
                  <a:pt x="11859" y="8373"/>
                  <a:pt x="11859" y="8361"/>
                </a:cubicBezTo>
                <a:cubicBezTo>
                  <a:pt x="11859" y="8361"/>
                  <a:pt x="11870" y="8361"/>
                  <a:pt x="11882" y="8349"/>
                </a:cubicBezTo>
                <a:lnTo>
                  <a:pt x="11882" y="8349"/>
                </a:lnTo>
                <a:cubicBezTo>
                  <a:pt x="11876" y="8355"/>
                  <a:pt x="11871" y="8358"/>
                  <a:pt x="11866" y="8358"/>
                </a:cubicBezTo>
                <a:cubicBezTo>
                  <a:pt x="11862" y="8358"/>
                  <a:pt x="11859" y="8355"/>
                  <a:pt x="11859" y="8349"/>
                </a:cubicBezTo>
                <a:lnTo>
                  <a:pt x="11894" y="8337"/>
                </a:lnTo>
                <a:cubicBezTo>
                  <a:pt x="11894" y="8334"/>
                  <a:pt x="11892" y="8332"/>
                  <a:pt x="11889" y="8332"/>
                </a:cubicBezTo>
                <a:cubicBezTo>
                  <a:pt x="11881" y="8332"/>
                  <a:pt x="11864" y="8340"/>
                  <a:pt x="11847" y="8349"/>
                </a:cubicBezTo>
                <a:cubicBezTo>
                  <a:pt x="11823" y="8349"/>
                  <a:pt x="11811" y="8349"/>
                  <a:pt x="11764" y="8373"/>
                </a:cubicBezTo>
                <a:cubicBezTo>
                  <a:pt x="11764" y="8373"/>
                  <a:pt x="11775" y="8361"/>
                  <a:pt x="11787" y="8361"/>
                </a:cubicBezTo>
                <a:lnTo>
                  <a:pt x="11787" y="8349"/>
                </a:lnTo>
                <a:cubicBezTo>
                  <a:pt x="11811" y="8337"/>
                  <a:pt x="11835" y="8337"/>
                  <a:pt x="11811" y="8325"/>
                </a:cubicBezTo>
                <a:lnTo>
                  <a:pt x="11835" y="8313"/>
                </a:lnTo>
                <a:cubicBezTo>
                  <a:pt x="11863" y="8278"/>
                  <a:pt x="11858" y="8268"/>
                  <a:pt x="11839" y="8268"/>
                </a:cubicBezTo>
                <a:cubicBezTo>
                  <a:pt x="11826" y="8268"/>
                  <a:pt x="11807" y="8273"/>
                  <a:pt x="11787" y="8277"/>
                </a:cubicBezTo>
                <a:lnTo>
                  <a:pt x="11740" y="8277"/>
                </a:lnTo>
                <a:cubicBezTo>
                  <a:pt x="11752" y="8277"/>
                  <a:pt x="11775" y="8254"/>
                  <a:pt x="11787" y="8254"/>
                </a:cubicBezTo>
                <a:cubicBezTo>
                  <a:pt x="11779" y="8246"/>
                  <a:pt x="11793" y="8216"/>
                  <a:pt x="11773" y="8216"/>
                </a:cubicBezTo>
                <a:cubicBezTo>
                  <a:pt x="11764" y="8216"/>
                  <a:pt x="11747" y="8223"/>
                  <a:pt x="11716" y="8242"/>
                </a:cubicBezTo>
                <a:cubicBezTo>
                  <a:pt x="11728" y="8230"/>
                  <a:pt x="11728" y="8230"/>
                  <a:pt x="11728" y="8230"/>
                </a:cubicBezTo>
                <a:cubicBezTo>
                  <a:pt x="11728" y="8218"/>
                  <a:pt x="11716" y="8218"/>
                  <a:pt x="11704" y="8218"/>
                </a:cubicBezTo>
                <a:cubicBezTo>
                  <a:pt x="11704" y="8206"/>
                  <a:pt x="11704" y="8206"/>
                  <a:pt x="11704" y="8194"/>
                </a:cubicBezTo>
                <a:cubicBezTo>
                  <a:pt x="11668" y="8158"/>
                  <a:pt x="11585" y="8146"/>
                  <a:pt x="11656" y="8063"/>
                </a:cubicBezTo>
                <a:cubicBezTo>
                  <a:pt x="11668" y="8051"/>
                  <a:pt x="11656" y="8051"/>
                  <a:pt x="11644" y="8051"/>
                </a:cubicBezTo>
                <a:cubicBezTo>
                  <a:pt x="11652" y="8043"/>
                  <a:pt x="11660" y="8036"/>
                  <a:pt x="11674" y="8028"/>
                </a:cubicBezTo>
                <a:lnTo>
                  <a:pt x="11674" y="8028"/>
                </a:lnTo>
                <a:cubicBezTo>
                  <a:pt x="11656" y="8035"/>
                  <a:pt x="11636" y="8039"/>
                  <a:pt x="11621" y="8039"/>
                </a:cubicBezTo>
                <a:lnTo>
                  <a:pt x="11644" y="8027"/>
                </a:lnTo>
                <a:lnTo>
                  <a:pt x="11573" y="8051"/>
                </a:lnTo>
                <a:cubicBezTo>
                  <a:pt x="11561" y="8051"/>
                  <a:pt x="11561" y="8051"/>
                  <a:pt x="11561" y="8039"/>
                </a:cubicBezTo>
                <a:cubicBezTo>
                  <a:pt x="11561" y="8039"/>
                  <a:pt x="11573" y="8027"/>
                  <a:pt x="11585" y="8027"/>
                </a:cubicBezTo>
                <a:cubicBezTo>
                  <a:pt x="11597" y="8016"/>
                  <a:pt x="11585" y="8016"/>
                  <a:pt x="11573" y="8016"/>
                </a:cubicBezTo>
                <a:cubicBezTo>
                  <a:pt x="11573" y="8016"/>
                  <a:pt x="11585" y="8004"/>
                  <a:pt x="11585" y="8004"/>
                </a:cubicBezTo>
                <a:cubicBezTo>
                  <a:pt x="11616" y="7983"/>
                  <a:pt x="11638" y="7954"/>
                  <a:pt x="11605" y="7954"/>
                </a:cubicBezTo>
                <a:cubicBezTo>
                  <a:pt x="11600" y="7954"/>
                  <a:pt x="11593" y="7954"/>
                  <a:pt x="11585" y="7956"/>
                </a:cubicBezTo>
                <a:lnTo>
                  <a:pt x="11537" y="7980"/>
                </a:lnTo>
                <a:cubicBezTo>
                  <a:pt x="11537" y="7980"/>
                  <a:pt x="11525" y="7968"/>
                  <a:pt x="11525" y="7968"/>
                </a:cubicBezTo>
                <a:cubicBezTo>
                  <a:pt x="11537" y="7956"/>
                  <a:pt x="11537" y="7944"/>
                  <a:pt x="11549" y="7944"/>
                </a:cubicBezTo>
                <a:cubicBezTo>
                  <a:pt x="11549" y="7932"/>
                  <a:pt x="11537" y="7932"/>
                  <a:pt x="11537" y="7932"/>
                </a:cubicBezTo>
                <a:lnTo>
                  <a:pt x="11478" y="7932"/>
                </a:lnTo>
                <a:cubicBezTo>
                  <a:pt x="11502" y="7896"/>
                  <a:pt x="11633" y="7861"/>
                  <a:pt x="11621" y="7837"/>
                </a:cubicBezTo>
                <a:cubicBezTo>
                  <a:pt x="11609" y="7837"/>
                  <a:pt x="11502" y="7849"/>
                  <a:pt x="11478" y="7861"/>
                </a:cubicBezTo>
                <a:cubicBezTo>
                  <a:pt x="11478" y="7873"/>
                  <a:pt x="11454" y="7885"/>
                  <a:pt x="11418" y="7908"/>
                </a:cubicBezTo>
                <a:cubicBezTo>
                  <a:pt x="11406" y="7896"/>
                  <a:pt x="11406" y="7896"/>
                  <a:pt x="11406" y="7896"/>
                </a:cubicBezTo>
                <a:lnTo>
                  <a:pt x="11394" y="7896"/>
                </a:lnTo>
                <a:cubicBezTo>
                  <a:pt x="11394" y="7896"/>
                  <a:pt x="11394" y="7908"/>
                  <a:pt x="11383" y="7908"/>
                </a:cubicBezTo>
                <a:cubicBezTo>
                  <a:pt x="11383" y="7908"/>
                  <a:pt x="11359" y="7908"/>
                  <a:pt x="11347" y="7920"/>
                </a:cubicBezTo>
                <a:lnTo>
                  <a:pt x="11335" y="7920"/>
                </a:lnTo>
                <a:cubicBezTo>
                  <a:pt x="11359" y="7885"/>
                  <a:pt x="11418" y="7885"/>
                  <a:pt x="11394" y="7873"/>
                </a:cubicBezTo>
                <a:lnTo>
                  <a:pt x="11418" y="7861"/>
                </a:lnTo>
                <a:cubicBezTo>
                  <a:pt x="11449" y="7826"/>
                  <a:pt x="11441" y="7817"/>
                  <a:pt x="11418" y="7817"/>
                </a:cubicBezTo>
                <a:cubicBezTo>
                  <a:pt x="11389" y="7817"/>
                  <a:pt x="11334" y="7833"/>
                  <a:pt x="11302" y="7833"/>
                </a:cubicBezTo>
                <a:cubicBezTo>
                  <a:pt x="11276" y="7833"/>
                  <a:pt x="11265" y="7822"/>
                  <a:pt x="11295" y="7784"/>
                </a:cubicBezTo>
                <a:lnTo>
                  <a:pt x="11295" y="7784"/>
                </a:lnTo>
                <a:cubicBezTo>
                  <a:pt x="11291" y="7787"/>
                  <a:pt x="11285" y="7789"/>
                  <a:pt x="11275" y="7789"/>
                </a:cubicBezTo>
                <a:cubicBezTo>
                  <a:pt x="11323" y="7694"/>
                  <a:pt x="11144" y="7718"/>
                  <a:pt x="11228" y="7599"/>
                </a:cubicBezTo>
                <a:cubicBezTo>
                  <a:pt x="11235" y="7591"/>
                  <a:pt x="11234" y="7589"/>
                  <a:pt x="11229" y="7589"/>
                </a:cubicBezTo>
                <a:cubicBezTo>
                  <a:pt x="11216" y="7589"/>
                  <a:pt x="11177" y="7602"/>
                  <a:pt x="11144" y="7611"/>
                </a:cubicBezTo>
                <a:lnTo>
                  <a:pt x="11216" y="7575"/>
                </a:lnTo>
                <a:lnTo>
                  <a:pt x="11121" y="7599"/>
                </a:lnTo>
                <a:cubicBezTo>
                  <a:pt x="11118" y="7599"/>
                  <a:pt x="11116" y="7600"/>
                  <a:pt x="11115" y="7600"/>
                </a:cubicBezTo>
                <a:cubicBezTo>
                  <a:pt x="11082" y="7600"/>
                  <a:pt x="11228" y="7498"/>
                  <a:pt x="11176" y="7498"/>
                </a:cubicBezTo>
                <a:cubicBezTo>
                  <a:pt x="11169" y="7498"/>
                  <a:pt x="11159" y="7500"/>
                  <a:pt x="11144" y="7504"/>
                </a:cubicBezTo>
                <a:lnTo>
                  <a:pt x="11097" y="7527"/>
                </a:lnTo>
                <a:cubicBezTo>
                  <a:pt x="11108" y="7516"/>
                  <a:pt x="11066" y="7515"/>
                  <a:pt x="11102" y="7485"/>
                </a:cubicBezTo>
                <a:lnTo>
                  <a:pt x="11102" y="7485"/>
                </a:lnTo>
                <a:cubicBezTo>
                  <a:pt x="11092" y="7491"/>
                  <a:pt x="11079" y="7497"/>
                  <a:pt x="11077" y="7497"/>
                </a:cubicBezTo>
                <a:cubicBezTo>
                  <a:pt x="11076" y="7497"/>
                  <a:pt x="11078" y="7495"/>
                  <a:pt x="11085" y="7492"/>
                </a:cubicBezTo>
                <a:lnTo>
                  <a:pt x="11121" y="7468"/>
                </a:lnTo>
                <a:lnTo>
                  <a:pt x="11121" y="7468"/>
                </a:lnTo>
                <a:lnTo>
                  <a:pt x="11037" y="7480"/>
                </a:lnTo>
                <a:cubicBezTo>
                  <a:pt x="11061" y="7444"/>
                  <a:pt x="11180" y="7396"/>
                  <a:pt x="11180" y="7373"/>
                </a:cubicBezTo>
                <a:cubicBezTo>
                  <a:pt x="11177" y="7371"/>
                  <a:pt x="11172" y="7370"/>
                  <a:pt x="11166" y="7370"/>
                </a:cubicBezTo>
                <a:cubicBezTo>
                  <a:pt x="11129" y="7370"/>
                  <a:pt x="11047" y="7400"/>
                  <a:pt x="11037" y="7420"/>
                </a:cubicBezTo>
                <a:cubicBezTo>
                  <a:pt x="11037" y="7420"/>
                  <a:pt x="11013" y="7444"/>
                  <a:pt x="10978" y="7456"/>
                </a:cubicBezTo>
                <a:lnTo>
                  <a:pt x="10954" y="7468"/>
                </a:lnTo>
                <a:cubicBezTo>
                  <a:pt x="10847" y="7527"/>
                  <a:pt x="10740" y="7575"/>
                  <a:pt x="10680" y="7646"/>
                </a:cubicBezTo>
                <a:lnTo>
                  <a:pt x="10751" y="7623"/>
                </a:lnTo>
                <a:lnTo>
                  <a:pt x="10713" y="7652"/>
                </a:lnTo>
                <a:lnTo>
                  <a:pt x="10713" y="7652"/>
                </a:lnTo>
                <a:cubicBezTo>
                  <a:pt x="10718" y="7650"/>
                  <a:pt x="10723" y="7648"/>
                  <a:pt x="10728" y="7646"/>
                </a:cubicBezTo>
                <a:lnTo>
                  <a:pt x="10728" y="7646"/>
                </a:lnTo>
                <a:cubicBezTo>
                  <a:pt x="10704" y="7670"/>
                  <a:pt x="10680" y="7682"/>
                  <a:pt x="10680" y="7694"/>
                </a:cubicBezTo>
                <a:lnTo>
                  <a:pt x="10787" y="7646"/>
                </a:lnTo>
                <a:lnTo>
                  <a:pt x="10787" y="7646"/>
                </a:lnTo>
                <a:cubicBezTo>
                  <a:pt x="10740" y="7670"/>
                  <a:pt x="10704" y="7694"/>
                  <a:pt x="10680" y="7706"/>
                </a:cubicBezTo>
                <a:cubicBezTo>
                  <a:pt x="10740" y="7694"/>
                  <a:pt x="10775" y="7646"/>
                  <a:pt x="10811" y="7646"/>
                </a:cubicBezTo>
                <a:cubicBezTo>
                  <a:pt x="10777" y="7672"/>
                  <a:pt x="10749" y="7692"/>
                  <a:pt x="10753" y="7692"/>
                </a:cubicBezTo>
                <a:cubicBezTo>
                  <a:pt x="10755" y="7692"/>
                  <a:pt x="10762" y="7689"/>
                  <a:pt x="10775" y="7682"/>
                </a:cubicBezTo>
                <a:lnTo>
                  <a:pt x="10775" y="7682"/>
                </a:lnTo>
                <a:cubicBezTo>
                  <a:pt x="10750" y="7699"/>
                  <a:pt x="10736" y="7710"/>
                  <a:pt x="10726" y="7715"/>
                </a:cubicBezTo>
                <a:lnTo>
                  <a:pt x="10726" y="7715"/>
                </a:lnTo>
                <a:cubicBezTo>
                  <a:pt x="10729" y="7715"/>
                  <a:pt x="10732" y="7714"/>
                  <a:pt x="10734" y="7714"/>
                </a:cubicBezTo>
                <a:cubicBezTo>
                  <a:pt x="10742" y="7714"/>
                  <a:pt x="10747" y="7717"/>
                  <a:pt x="10756" y="7717"/>
                </a:cubicBezTo>
                <a:cubicBezTo>
                  <a:pt x="10765" y="7717"/>
                  <a:pt x="10777" y="7715"/>
                  <a:pt x="10799" y="7706"/>
                </a:cubicBezTo>
                <a:lnTo>
                  <a:pt x="10799" y="7706"/>
                </a:lnTo>
                <a:cubicBezTo>
                  <a:pt x="10740" y="7742"/>
                  <a:pt x="10835" y="7718"/>
                  <a:pt x="10728" y="7777"/>
                </a:cubicBezTo>
                <a:cubicBezTo>
                  <a:pt x="10747" y="7768"/>
                  <a:pt x="10790" y="7750"/>
                  <a:pt x="10811" y="7750"/>
                </a:cubicBezTo>
                <a:cubicBezTo>
                  <a:pt x="10817" y="7750"/>
                  <a:pt x="10821" y="7751"/>
                  <a:pt x="10823" y="7754"/>
                </a:cubicBezTo>
                <a:cubicBezTo>
                  <a:pt x="10705" y="7797"/>
                  <a:pt x="10810" y="7791"/>
                  <a:pt x="10735" y="7842"/>
                </a:cubicBezTo>
                <a:lnTo>
                  <a:pt x="10735" y="7842"/>
                </a:lnTo>
                <a:cubicBezTo>
                  <a:pt x="10748" y="7837"/>
                  <a:pt x="10758" y="7835"/>
                  <a:pt x="10766" y="7835"/>
                </a:cubicBezTo>
                <a:cubicBezTo>
                  <a:pt x="10776" y="7835"/>
                  <a:pt x="10782" y="7837"/>
                  <a:pt x="10787" y="7837"/>
                </a:cubicBezTo>
                <a:cubicBezTo>
                  <a:pt x="10775" y="7861"/>
                  <a:pt x="10835" y="7849"/>
                  <a:pt x="10787" y="7885"/>
                </a:cubicBezTo>
                <a:lnTo>
                  <a:pt x="10775" y="7885"/>
                </a:lnTo>
                <a:lnTo>
                  <a:pt x="10787" y="7896"/>
                </a:lnTo>
                <a:cubicBezTo>
                  <a:pt x="10775" y="7896"/>
                  <a:pt x="10775" y="7908"/>
                  <a:pt x="10775" y="7908"/>
                </a:cubicBezTo>
                <a:cubicBezTo>
                  <a:pt x="10775" y="7908"/>
                  <a:pt x="10787" y="7896"/>
                  <a:pt x="10799" y="7896"/>
                </a:cubicBezTo>
                <a:lnTo>
                  <a:pt x="10811" y="7908"/>
                </a:lnTo>
                <a:cubicBezTo>
                  <a:pt x="10795" y="7908"/>
                  <a:pt x="10769" y="7919"/>
                  <a:pt x="10756" y="7919"/>
                </a:cubicBezTo>
                <a:cubicBezTo>
                  <a:pt x="10751" y="7919"/>
                  <a:pt x="10749" y="7917"/>
                  <a:pt x="10750" y="7912"/>
                </a:cubicBezTo>
                <a:lnTo>
                  <a:pt x="10750" y="7912"/>
                </a:lnTo>
                <a:cubicBezTo>
                  <a:pt x="10720" y="7991"/>
                  <a:pt x="10858" y="7957"/>
                  <a:pt x="10787" y="8016"/>
                </a:cubicBezTo>
                <a:lnTo>
                  <a:pt x="10775" y="8016"/>
                </a:lnTo>
                <a:cubicBezTo>
                  <a:pt x="10775" y="8019"/>
                  <a:pt x="10777" y="8021"/>
                  <a:pt x="10779" y="8021"/>
                </a:cubicBezTo>
                <a:cubicBezTo>
                  <a:pt x="10783" y="8021"/>
                  <a:pt x="10791" y="8016"/>
                  <a:pt x="10799" y="8016"/>
                </a:cubicBezTo>
                <a:cubicBezTo>
                  <a:pt x="10799" y="8016"/>
                  <a:pt x="10811" y="8027"/>
                  <a:pt x="10811" y="8027"/>
                </a:cubicBezTo>
                <a:cubicBezTo>
                  <a:pt x="10831" y="8027"/>
                  <a:pt x="10896" y="8001"/>
                  <a:pt x="10913" y="8001"/>
                </a:cubicBezTo>
                <a:cubicBezTo>
                  <a:pt x="10916" y="8001"/>
                  <a:pt x="10918" y="8002"/>
                  <a:pt x="10918" y="8004"/>
                </a:cubicBezTo>
                <a:cubicBezTo>
                  <a:pt x="10906" y="8016"/>
                  <a:pt x="10906" y="8016"/>
                  <a:pt x="10882" y="8027"/>
                </a:cubicBezTo>
                <a:cubicBezTo>
                  <a:pt x="10906" y="8016"/>
                  <a:pt x="10918" y="8016"/>
                  <a:pt x="10930" y="8016"/>
                </a:cubicBezTo>
                <a:lnTo>
                  <a:pt x="10799" y="8111"/>
                </a:lnTo>
                <a:lnTo>
                  <a:pt x="10799" y="8111"/>
                </a:lnTo>
                <a:lnTo>
                  <a:pt x="10871" y="8087"/>
                </a:lnTo>
                <a:lnTo>
                  <a:pt x="10871" y="8087"/>
                </a:lnTo>
                <a:cubicBezTo>
                  <a:pt x="10871" y="8087"/>
                  <a:pt x="10871" y="8111"/>
                  <a:pt x="10847" y="8111"/>
                </a:cubicBezTo>
                <a:cubicBezTo>
                  <a:pt x="10858" y="8113"/>
                  <a:pt x="10866" y="8114"/>
                  <a:pt x="10872" y="8114"/>
                </a:cubicBezTo>
                <a:cubicBezTo>
                  <a:pt x="10896" y="8114"/>
                  <a:pt x="10882" y="8097"/>
                  <a:pt x="10930" y="8087"/>
                </a:cubicBezTo>
                <a:cubicBezTo>
                  <a:pt x="10930" y="8087"/>
                  <a:pt x="10930" y="8099"/>
                  <a:pt x="10930" y="8099"/>
                </a:cubicBezTo>
                <a:cubicBezTo>
                  <a:pt x="10918" y="8099"/>
                  <a:pt x="10906" y="8111"/>
                  <a:pt x="10894" y="8123"/>
                </a:cubicBezTo>
                <a:cubicBezTo>
                  <a:pt x="10882" y="8135"/>
                  <a:pt x="10906" y="8135"/>
                  <a:pt x="10918" y="8135"/>
                </a:cubicBezTo>
                <a:cubicBezTo>
                  <a:pt x="10926" y="8158"/>
                  <a:pt x="10944" y="8171"/>
                  <a:pt x="10936" y="8190"/>
                </a:cubicBezTo>
                <a:lnTo>
                  <a:pt x="10936" y="8190"/>
                </a:lnTo>
                <a:cubicBezTo>
                  <a:pt x="10941" y="8185"/>
                  <a:pt x="10949" y="8182"/>
                  <a:pt x="10966" y="8182"/>
                </a:cubicBezTo>
                <a:cubicBezTo>
                  <a:pt x="10954" y="8194"/>
                  <a:pt x="10954" y="8194"/>
                  <a:pt x="10954" y="8206"/>
                </a:cubicBezTo>
                <a:cubicBezTo>
                  <a:pt x="10871" y="8254"/>
                  <a:pt x="11013" y="8218"/>
                  <a:pt x="10966" y="8277"/>
                </a:cubicBezTo>
                <a:cubicBezTo>
                  <a:pt x="10952" y="8283"/>
                  <a:pt x="10942" y="8285"/>
                  <a:pt x="10934" y="8285"/>
                </a:cubicBezTo>
                <a:cubicBezTo>
                  <a:pt x="10923" y="8285"/>
                  <a:pt x="10917" y="8282"/>
                  <a:pt x="10912" y="8282"/>
                </a:cubicBezTo>
                <a:cubicBezTo>
                  <a:pt x="10905" y="8282"/>
                  <a:pt x="10898" y="8287"/>
                  <a:pt x="10882" y="8313"/>
                </a:cubicBezTo>
                <a:cubicBezTo>
                  <a:pt x="10899" y="8308"/>
                  <a:pt x="10910" y="8305"/>
                  <a:pt x="10918" y="8305"/>
                </a:cubicBezTo>
                <a:cubicBezTo>
                  <a:pt x="10960" y="8305"/>
                  <a:pt x="10888" y="8376"/>
                  <a:pt x="10918" y="8397"/>
                </a:cubicBezTo>
                <a:cubicBezTo>
                  <a:pt x="10932" y="8383"/>
                  <a:pt x="10942" y="8377"/>
                  <a:pt x="10950" y="8377"/>
                </a:cubicBezTo>
                <a:cubicBezTo>
                  <a:pt x="10956" y="8377"/>
                  <a:pt x="10961" y="8380"/>
                  <a:pt x="10966" y="8385"/>
                </a:cubicBezTo>
                <a:cubicBezTo>
                  <a:pt x="11002" y="8397"/>
                  <a:pt x="11002" y="8432"/>
                  <a:pt x="11037" y="8444"/>
                </a:cubicBezTo>
                <a:cubicBezTo>
                  <a:pt x="11002" y="8468"/>
                  <a:pt x="11025" y="8551"/>
                  <a:pt x="11013" y="8599"/>
                </a:cubicBezTo>
                <a:lnTo>
                  <a:pt x="11002" y="8611"/>
                </a:lnTo>
                <a:cubicBezTo>
                  <a:pt x="11024" y="8601"/>
                  <a:pt x="11041" y="8598"/>
                  <a:pt x="11054" y="8598"/>
                </a:cubicBezTo>
                <a:cubicBezTo>
                  <a:pt x="11093" y="8598"/>
                  <a:pt x="11106" y="8626"/>
                  <a:pt x="11132" y="8635"/>
                </a:cubicBezTo>
                <a:cubicBezTo>
                  <a:pt x="11085" y="8658"/>
                  <a:pt x="11061" y="8670"/>
                  <a:pt x="11025" y="8670"/>
                </a:cubicBezTo>
                <a:lnTo>
                  <a:pt x="11037" y="8694"/>
                </a:lnTo>
                <a:cubicBezTo>
                  <a:pt x="11055" y="8688"/>
                  <a:pt x="11067" y="8685"/>
                  <a:pt x="11077" y="8685"/>
                </a:cubicBezTo>
                <a:cubicBezTo>
                  <a:pt x="11088" y="8685"/>
                  <a:pt x="11097" y="8688"/>
                  <a:pt x="11109" y="8694"/>
                </a:cubicBezTo>
                <a:lnTo>
                  <a:pt x="11037" y="8718"/>
                </a:lnTo>
                <a:cubicBezTo>
                  <a:pt x="11073" y="8754"/>
                  <a:pt x="11156" y="8754"/>
                  <a:pt x="11144" y="8825"/>
                </a:cubicBezTo>
                <a:cubicBezTo>
                  <a:pt x="11200" y="8792"/>
                  <a:pt x="11267" y="8705"/>
                  <a:pt x="11334" y="8705"/>
                </a:cubicBezTo>
                <a:cubicBezTo>
                  <a:pt x="11338" y="8705"/>
                  <a:pt x="11343" y="8705"/>
                  <a:pt x="11347" y="8706"/>
                </a:cubicBezTo>
                <a:cubicBezTo>
                  <a:pt x="11347" y="8718"/>
                  <a:pt x="11335" y="8718"/>
                  <a:pt x="11335" y="8718"/>
                </a:cubicBezTo>
                <a:cubicBezTo>
                  <a:pt x="11316" y="8737"/>
                  <a:pt x="11281" y="8757"/>
                  <a:pt x="11255" y="8763"/>
                </a:cubicBezTo>
                <a:lnTo>
                  <a:pt x="11255" y="8763"/>
                </a:lnTo>
                <a:cubicBezTo>
                  <a:pt x="11258" y="8763"/>
                  <a:pt x="11260" y="8763"/>
                  <a:pt x="11262" y="8763"/>
                </a:cubicBezTo>
                <a:cubicBezTo>
                  <a:pt x="11269" y="8763"/>
                  <a:pt x="11275" y="8766"/>
                  <a:pt x="11275" y="8778"/>
                </a:cubicBezTo>
                <a:lnTo>
                  <a:pt x="11204" y="8789"/>
                </a:lnTo>
                <a:cubicBezTo>
                  <a:pt x="11201" y="8800"/>
                  <a:pt x="11203" y="8803"/>
                  <a:pt x="11208" y="8803"/>
                </a:cubicBezTo>
                <a:cubicBezTo>
                  <a:pt x="11220" y="8803"/>
                  <a:pt x="11245" y="8787"/>
                  <a:pt x="11258" y="8787"/>
                </a:cubicBezTo>
                <a:cubicBezTo>
                  <a:pt x="11260" y="8787"/>
                  <a:pt x="11262" y="8788"/>
                  <a:pt x="11263" y="8789"/>
                </a:cubicBezTo>
                <a:cubicBezTo>
                  <a:pt x="11216" y="8813"/>
                  <a:pt x="11240" y="8825"/>
                  <a:pt x="11204" y="8837"/>
                </a:cubicBezTo>
                <a:cubicBezTo>
                  <a:pt x="11194" y="8837"/>
                  <a:pt x="11208" y="8822"/>
                  <a:pt x="11201" y="8822"/>
                </a:cubicBezTo>
                <a:cubicBezTo>
                  <a:pt x="11200" y="8822"/>
                  <a:pt x="11197" y="8823"/>
                  <a:pt x="11192" y="8825"/>
                </a:cubicBezTo>
                <a:cubicBezTo>
                  <a:pt x="11192" y="8849"/>
                  <a:pt x="11180" y="8885"/>
                  <a:pt x="11156" y="8908"/>
                </a:cubicBezTo>
                <a:cubicBezTo>
                  <a:pt x="11176" y="8899"/>
                  <a:pt x="11203" y="8881"/>
                  <a:pt x="11219" y="8881"/>
                </a:cubicBezTo>
                <a:cubicBezTo>
                  <a:pt x="11222" y="8881"/>
                  <a:pt x="11225" y="8882"/>
                  <a:pt x="11228" y="8885"/>
                </a:cubicBezTo>
                <a:cubicBezTo>
                  <a:pt x="11252" y="8920"/>
                  <a:pt x="11180" y="8932"/>
                  <a:pt x="11168" y="8968"/>
                </a:cubicBezTo>
                <a:cubicBezTo>
                  <a:pt x="11176" y="8964"/>
                  <a:pt x="11181" y="8963"/>
                  <a:pt x="11185" y="8963"/>
                </a:cubicBezTo>
                <a:cubicBezTo>
                  <a:pt x="11193" y="8963"/>
                  <a:pt x="11196" y="8968"/>
                  <a:pt x="11204" y="8968"/>
                </a:cubicBezTo>
                <a:cubicBezTo>
                  <a:pt x="11216" y="8968"/>
                  <a:pt x="11216" y="8968"/>
                  <a:pt x="11252" y="8944"/>
                </a:cubicBezTo>
                <a:lnTo>
                  <a:pt x="11252" y="8944"/>
                </a:lnTo>
                <a:cubicBezTo>
                  <a:pt x="11252" y="8956"/>
                  <a:pt x="11216" y="8968"/>
                  <a:pt x="11204" y="8980"/>
                </a:cubicBezTo>
                <a:cubicBezTo>
                  <a:pt x="11230" y="8980"/>
                  <a:pt x="11250" y="9025"/>
                  <a:pt x="11283" y="9025"/>
                </a:cubicBezTo>
                <a:cubicBezTo>
                  <a:pt x="11294" y="9025"/>
                  <a:pt x="11307" y="9019"/>
                  <a:pt x="11323" y="9004"/>
                </a:cubicBezTo>
                <a:lnTo>
                  <a:pt x="11323" y="8992"/>
                </a:lnTo>
                <a:lnTo>
                  <a:pt x="11335" y="8992"/>
                </a:lnTo>
                <a:cubicBezTo>
                  <a:pt x="11430" y="9016"/>
                  <a:pt x="11359" y="9135"/>
                  <a:pt x="11418" y="9182"/>
                </a:cubicBezTo>
                <a:lnTo>
                  <a:pt x="11394" y="9194"/>
                </a:lnTo>
                <a:cubicBezTo>
                  <a:pt x="11442" y="9218"/>
                  <a:pt x="11454" y="9266"/>
                  <a:pt x="11525" y="9266"/>
                </a:cubicBezTo>
                <a:cubicBezTo>
                  <a:pt x="11525" y="9266"/>
                  <a:pt x="11490" y="9313"/>
                  <a:pt x="11466" y="9325"/>
                </a:cubicBezTo>
                <a:cubicBezTo>
                  <a:pt x="11502" y="9337"/>
                  <a:pt x="11525" y="9325"/>
                  <a:pt x="11513" y="9385"/>
                </a:cubicBezTo>
                <a:cubicBezTo>
                  <a:pt x="11479" y="9385"/>
                  <a:pt x="11473" y="9393"/>
                  <a:pt x="11471" y="9393"/>
                </a:cubicBezTo>
                <a:cubicBezTo>
                  <a:pt x="11469" y="9393"/>
                  <a:pt x="11471" y="9388"/>
                  <a:pt x="11466" y="9373"/>
                </a:cubicBezTo>
                <a:lnTo>
                  <a:pt x="11466" y="9373"/>
                </a:lnTo>
                <a:cubicBezTo>
                  <a:pt x="11466" y="9420"/>
                  <a:pt x="11430" y="9444"/>
                  <a:pt x="11513" y="9456"/>
                </a:cubicBezTo>
                <a:cubicBezTo>
                  <a:pt x="11454" y="9468"/>
                  <a:pt x="11466" y="9516"/>
                  <a:pt x="11490" y="9528"/>
                </a:cubicBezTo>
                <a:lnTo>
                  <a:pt x="11513" y="9480"/>
                </a:lnTo>
                <a:cubicBezTo>
                  <a:pt x="11537" y="9492"/>
                  <a:pt x="11537" y="9516"/>
                  <a:pt x="11537" y="9528"/>
                </a:cubicBezTo>
                <a:lnTo>
                  <a:pt x="11466" y="9563"/>
                </a:lnTo>
                <a:cubicBezTo>
                  <a:pt x="11454" y="9599"/>
                  <a:pt x="11454" y="9611"/>
                  <a:pt x="11478" y="9623"/>
                </a:cubicBezTo>
                <a:cubicBezTo>
                  <a:pt x="11466" y="9635"/>
                  <a:pt x="11454" y="9647"/>
                  <a:pt x="11442" y="9659"/>
                </a:cubicBezTo>
                <a:cubicBezTo>
                  <a:pt x="11435" y="9662"/>
                  <a:pt x="11430" y="9663"/>
                  <a:pt x="11426" y="9663"/>
                </a:cubicBezTo>
                <a:cubicBezTo>
                  <a:pt x="11401" y="9663"/>
                  <a:pt x="11420" y="9608"/>
                  <a:pt x="11430" y="9587"/>
                </a:cubicBezTo>
                <a:lnTo>
                  <a:pt x="11454" y="9587"/>
                </a:lnTo>
                <a:cubicBezTo>
                  <a:pt x="11475" y="9525"/>
                  <a:pt x="11457" y="9510"/>
                  <a:pt x="11428" y="9510"/>
                </a:cubicBezTo>
                <a:cubicBezTo>
                  <a:pt x="11401" y="9510"/>
                  <a:pt x="11363" y="9523"/>
                  <a:pt x="11336" y="9523"/>
                </a:cubicBezTo>
                <a:cubicBezTo>
                  <a:pt x="11326" y="9523"/>
                  <a:pt x="11317" y="9521"/>
                  <a:pt x="11311" y="9516"/>
                </a:cubicBezTo>
                <a:lnTo>
                  <a:pt x="11383" y="9432"/>
                </a:lnTo>
                <a:lnTo>
                  <a:pt x="11383" y="9432"/>
                </a:lnTo>
                <a:lnTo>
                  <a:pt x="11287" y="9480"/>
                </a:lnTo>
                <a:cubicBezTo>
                  <a:pt x="11299" y="9456"/>
                  <a:pt x="11323" y="9397"/>
                  <a:pt x="11347" y="9397"/>
                </a:cubicBezTo>
                <a:cubicBezTo>
                  <a:pt x="11347" y="9372"/>
                  <a:pt x="11341" y="9366"/>
                  <a:pt x="11334" y="9366"/>
                </a:cubicBezTo>
                <a:cubicBezTo>
                  <a:pt x="11326" y="9366"/>
                  <a:pt x="11317" y="9372"/>
                  <a:pt x="11310" y="9372"/>
                </a:cubicBezTo>
                <a:cubicBezTo>
                  <a:pt x="11304" y="9372"/>
                  <a:pt x="11299" y="9367"/>
                  <a:pt x="11299" y="9349"/>
                </a:cubicBezTo>
                <a:cubicBezTo>
                  <a:pt x="11299" y="9337"/>
                  <a:pt x="11311" y="9325"/>
                  <a:pt x="11311" y="9325"/>
                </a:cubicBezTo>
                <a:lnTo>
                  <a:pt x="11311" y="9325"/>
                </a:lnTo>
                <a:lnTo>
                  <a:pt x="11263" y="9337"/>
                </a:lnTo>
                <a:cubicBezTo>
                  <a:pt x="11283" y="9327"/>
                  <a:pt x="11295" y="9284"/>
                  <a:pt x="11305" y="9284"/>
                </a:cubicBezTo>
                <a:cubicBezTo>
                  <a:pt x="11307" y="9284"/>
                  <a:pt x="11309" y="9286"/>
                  <a:pt x="11311" y="9289"/>
                </a:cubicBezTo>
                <a:cubicBezTo>
                  <a:pt x="11303" y="9263"/>
                  <a:pt x="11287" y="9256"/>
                  <a:pt x="11269" y="9256"/>
                </a:cubicBezTo>
                <a:cubicBezTo>
                  <a:pt x="11249" y="9256"/>
                  <a:pt x="11226" y="9264"/>
                  <a:pt x="11211" y="9264"/>
                </a:cubicBezTo>
                <a:cubicBezTo>
                  <a:pt x="11197" y="9264"/>
                  <a:pt x="11188" y="9257"/>
                  <a:pt x="11192" y="9230"/>
                </a:cubicBezTo>
                <a:lnTo>
                  <a:pt x="11204" y="9230"/>
                </a:lnTo>
                <a:cubicBezTo>
                  <a:pt x="11192" y="9227"/>
                  <a:pt x="11183" y="9226"/>
                  <a:pt x="11175" y="9226"/>
                </a:cubicBezTo>
                <a:cubicBezTo>
                  <a:pt x="11118" y="9226"/>
                  <a:pt x="11143" y="9295"/>
                  <a:pt x="11049" y="9337"/>
                </a:cubicBezTo>
                <a:lnTo>
                  <a:pt x="11109" y="9147"/>
                </a:lnTo>
                <a:lnTo>
                  <a:pt x="11109" y="9147"/>
                </a:lnTo>
                <a:lnTo>
                  <a:pt x="11061" y="9206"/>
                </a:lnTo>
                <a:cubicBezTo>
                  <a:pt x="11049" y="9194"/>
                  <a:pt x="11037" y="9182"/>
                  <a:pt x="11061" y="9159"/>
                </a:cubicBezTo>
                <a:lnTo>
                  <a:pt x="11061" y="9159"/>
                </a:lnTo>
                <a:cubicBezTo>
                  <a:pt x="11002" y="9182"/>
                  <a:pt x="11049" y="9194"/>
                  <a:pt x="11002" y="9230"/>
                </a:cubicBezTo>
                <a:cubicBezTo>
                  <a:pt x="11002" y="9147"/>
                  <a:pt x="10882" y="9194"/>
                  <a:pt x="10942" y="9075"/>
                </a:cubicBezTo>
                <a:lnTo>
                  <a:pt x="10942" y="9075"/>
                </a:lnTo>
                <a:cubicBezTo>
                  <a:pt x="10894" y="9123"/>
                  <a:pt x="10954" y="9135"/>
                  <a:pt x="10882" y="9147"/>
                </a:cubicBezTo>
                <a:cubicBezTo>
                  <a:pt x="10908" y="9096"/>
                  <a:pt x="10901" y="9086"/>
                  <a:pt x="10885" y="9086"/>
                </a:cubicBezTo>
                <a:cubicBezTo>
                  <a:pt x="10874" y="9086"/>
                  <a:pt x="10860" y="9090"/>
                  <a:pt x="10848" y="9090"/>
                </a:cubicBezTo>
                <a:cubicBezTo>
                  <a:pt x="10834" y="9090"/>
                  <a:pt x="10823" y="9085"/>
                  <a:pt x="10823" y="9063"/>
                </a:cubicBezTo>
                <a:cubicBezTo>
                  <a:pt x="10871" y="9004"/>
                  <a:pt x="10882" y="9063"/>
                  <a:pt x="10882" y="8980"/>
                </a:cubicBezTo>
                <a:lnTo>
                  <a:pt x="10882" y="8980"/>
                </a:lnTo>
                <a:cubicBezTo>
                  <a:pt x="10863" y="9002"/>
                  <a:pt x="10850" y="9011"/>
                  <a:pt x="10841" y="9011"/>
                </a:cubicBezTo>
                <a:cubicBezTo>
                  <a:pt x="10811" y="9011"/>
                  <a:pt x="10824" y="8920"/>
                  <a:pt x="10787" y="8920"/>
                </a:cubicBezTo>
                <a:cubicBezTo>
                  <a:pt x="10773" y="8942"/>
                  <a:pt x="10760" y="8949"/>
                  <a:pt x="10746" y="8949"/>
                </a:cubicBezTo>
                <a:cubicBezTo>
                  <a:pt x="10715" y="8949"/>
                  <a:pt x="10682" y="8908"/>
                  <a:pt x="10632" y="8908"/>
                </a:cubicBezTo>
                <a:cubicBezTo>
                  <a:pt x="10656" y="8885"/>
                  <a:pt x="10573" y="8801"/>
                  <a:pt x="10549" y="8742"/>
                </a:cubicBezTo>
                <a:lnTo>
                  <a:pt x="10561" y="8730"/>
                </a:lnTo>
                <a:lnTo>
                  <a:pt x="10561" y="8730"/>
                </a:lnTo>
                <a:cubicBezTo>
                  <a:pt x="10530" y="8761"/>
                  <a:pt x="10506" y="8769"/>
                  <a:pt x="10486" y="8769"/>
                </a:cubicBezTo>
                <a:cubicBezTo>
                  <a:pt x="10459" y="8769"/>
                  <a:pt x="10439" y="8754"/>
                  <a:pt x="10418" y="8754"/>
                </a:cubicBezTo>
                <a:cubicBezTo>
                  <a:pt x="10442" y="8706"/>
                  <a:pt x="10466" y="8682"/>
                  <a:pt x="10501" y="8682"/>
                </a:cubicBezTo>
                <a:lnTo>
                  <a:pt x="10466" y="8658"/>
                </a:lnTo>
                <a:cubicBezTo>
                  <a:pt x="10442" y="8682"/>
                  <a:pt x="10418" y="8682"/>
                  <a:pt x="10394" y="8682"/>
                </a:cubicBezTo>
                <a:lnTo>
                  <a:pt x="10442" y="8623"/>
                </a:lnTo>
                <a:cubicBezTo>
                  <a:pt x="10394" y="8599"/>
                  <a:pt x="10311" y="8635"/>
                  <a:pt x="10275" y="8563"/>
                </a:cubicBezTo>
                <a:cubicBezTo>
                  <a:pt x="10240" y="8611"/>
                  <a:pt x="10216" y="8742"/>
                  <a:pt x="10132" y="8742"/>
                </a:cubicBezTo>
                <a:cubicBezTo>
                  <a:pt x="10154" y="8721"/>
                  <a:pt x="10175" y="8671"/>
                  <a:pt x="10196" y="8660"/>
                </a:cubicBezTo>
                <a:lnTo>
                  <a:pt x="10196" y="8660"/>
                </a:lnTo>
                <a:cubicBezTo>
                  <a:pt x="10193" y="8661"/>
                  <a:pt x="10190" y="8661"/>
                  <a:pt x="10186" y="8661"/>
                </a:cubicBezTo>
                <a:cubicBezTo>
                  <a:pt x="10177" y="8661"/>
                  <a:pt x="10168" y="8658"/>
                  <a:pt x="10168" y="8647"/>
                </a:cubicBezTo>
                <a:lnTo>
                  <a:pt x="10228" y="8623"/>
                </a:lnTo>
                <a:cubicBezTo>
                  <a:pt x="10228" y="8611"/>
                  <a:pt x="10225" y="8606"/>
                  <a:pt x="10221" y="8606"/>
                </a:cubicBezTo>
                <a:cubicBezTo>
                  <a:pt x="10211" y="8606"/>
                  <a:pt x="10191" y="8636"/>
                  <a:pt x="10174" y="8636"/>
                </a:cubicBezTo>
                <a:cubicBezTo>
                  <a:pt x="10172" y="8636"/>
                  <a:pt x="10170" y="8636"/>
                  <a:pt x="10168" y="8635"/>
                </a:cubicBezTo>
                <a:cubicBezTo>
                  <a:pt x="10204" y="8587"/>
                  <a:pt x="10180" y="8587"/>
                  <a:pt x="10204" y="8563"/>
                </a:cubicBezTo>
                <a:cubicBezTo>
                  <a:pt x="10213" y="8563"/>
                  <a:pt x="10215" y="8578"/>
                  <a:pt x="10222" y="8578"/>
                </a:cubicBezTo>
                <a:cubicBezTo>
                  <a:pt x="10223" y="8578"/>
                  <a:pt x="10225" y="8577"/>
                  <a:pt x="10228" y="8575"/>
                </a:cubicBezTo>
                <a:cubicBezTo>
                  <a:pt x="10216" y="8551"/>
                  <a:pt x="10204" y="8504"/>
                  <a:pt x="10216" y="8468"/>
                </a:cubicBezTo>
                <a:lnTo>
                  <a:pt x="10216" y="8468"/>
                </a:lnTo>
                <a:cubicBezTo>
                  <a:pt x="10205" y="8489"/>
                  <a:pt x="10186" y="8518"/>
                  <a:pt x="10166" y="8518"/>
                </a:cubicBezTo>
                <a:cubicBezTo>
                  <a:pt x="10163" y="8518"/>
                  <a:pt x="10159" y="8517"/>
                  <a:pt x="10156" y="8516"/>
                </a:cubicBezTo>
                <a:cubicBezTo>
                  <a:pt x="10120" y="8492"/>
                  <a:pt x="10180" y="8456"/>
                  <a:pt x="10168" y="8420"/>
                </a:cubicBezTo>
                <a:lnTo>
                  <a:pt x="10168" y="8420"/>
                </a:lnTo>
                <a:cubicBezTo>
                  <a:pt x="10162" y="8426"/>
                  <a:pt x="10157" y="8428"/>
                  <a:pt x="10153" y="8428"/>
                </a:cubicBezTo>
                <a:cubicBezTo>
                  <a:pt x="10146" y="8428"/>
                  <a:pt x="10139" y="8424"/>
                  <a:pt x="10131" y="8424"/>
                </a:cubicBezTo>
                <a:cubicBezTo>
                  <a:pt x="10120" y="8424"/>
                  <a:pt x="10106" y="8430"/>
                  <a:pt x="10085" y="8456"/>
                </a:cubicBezTo>
                <a:cubicBezTo>
                  <a:pt x="10073" y="8444"/>
                  <a:pt x="10097" y="8420"/>
                  <a:pt x="10109" y="8397"/>
                </a:cubicBezTo>
                <a:lnTo>
                  <a:pt x="10109" y="8397"/>
                </a:lnTo>
                <a:cubicBezTo>
                  <a:pt x="10105" y="8397"/>
                  <a:pt x="10102" y="8398"/>
                  <a:pt x="10099" y="8398"/>
                </a:cubicBezTo>
                <a:cubicBezTo>
                  <a:pt x="10070" y="8398"/>
                  <a:pt x="10038" y="8371"/>
                  <a:pt x="10013" y="8371"/>
                </a:cubicBezTo>
                <a:cubicBezTo>
                  <a:pt x="9998" y="8371"/>
                  <a:pt x="9986" y="8380"/>
                  <a:pt x="9978" y="8408"/>
                </a:cubicBezTo>
                <a:lnTo>
                  <a:pt x="9978" y="8420"/>
                </a:lnTo>
                <a:cubicBezTo>
                  <a:pt x="9973" y="8421"/>
                  <a:pt x="9969" y="8421"/>
                  <a:pt x="9965" y="8421"/>
                </a:cubicBezTo>
                <a:cubicBezTo>
                  <a:pt x="9858" y="8421"/>
                  <a:pt x="9844" y="8277"/>
                  <a:pt x="9763" y="8254"/>
                </a:cubicBezTo>
                <a:lnTo>
                  <a:pt x="9775" y="8230"/>
                </a:lnTo>
                <a:cubicBezTo>
                  <a:pt x="9728" y="8230"/>
                  <a:pt x="9695" y="8199"/>
                  <a:pt x="9648" y="8199"/>
                </a:cubicBezTo>
                <a:cubicBezTo>
                  <a:pt x="9636" y="8199"/>
                  <a:pt x="9623" y="8201"/>
                  <a:pt x="9608" y="8206"/>
                </a:cubicBezTo>
                <a:cubicBezTo>
                  <a:pt x="9597" y="8194"/>
                  <a:pt x="9608" y="8146"/>
                  <a:pt x="9632" y="8123"/>
                </a:cubicBezTo>
                <a:cubicBezTo>
                  <a:pt x="9597" y="8111"/>
                  <a:pt x="9573" y="8135"/>
                  <a:pt x="9549" y="8063"/>
                </a:cubicBezTo>
                <a:cubicBezTo>
                  <a:pt x="9585" y="8056"/>
                  <a:pt x="9582" y="8044"/>
                  <a:pt x="9584" y="8044"/>
                </a:cubicBezTo>
                <a:cubicBezTo>
                  <a:pt x="9586" y="8044"/>
                  <a:pt x="9590" y="8049"/>
                  <a:pt x="9608" y="8063"/>
                </a:cubicBezTo>
                <a:cubicBezTo>
                  <a:pt x="9577" y="8022"/>
                  <a:pt x="9591" y="7989"/>
                  <a:pt x="9533" y="7989"/>
                </a:cubicBezTo>
                <a:cubicBezTo>
                  <a:pt x="9524" y="7989"/>
                  <a:pt x="9514" y="7990"/>
                  <a:pt x="9501" y="7992"/>
                </a:cubicBezTo>
                <a:cubicBezTo>
                  <a:pt x="9561" y="7956"/>
                  <a:pt x="9525" y="7908"/>
                  <a:pt x="9489" y="7908"/>
                </a:cubicBezTo>
                <a:lnTo>
                  <a:pt x="9489" y="7968"/>
                </a:lnTo>
                <a:cubicBezTo>
                  <a:pt x="9466" y="7956"/>
                  <a:pt x="9454" y="7932"/>
                  <a:pt x="9442" y="7920"/>
                </a:cubicBezTo>
                <a:lnTo>
                  <a:pt x="9501" y="7861"/>
                </a:lnTo>
                <a:cubicBezTo>
                  <a:pt x="9496" y="7798"/>
                  <a:pt x="9453" y="7790"/>
                  <a:pt x="9405" y="7790"/>
                </a:cubicBezTo>
                <a:cubicBezTo>
                  <a:pt x="9389" y="7790"/>
                  <a:pt x="9372" y="7791"/>
                  <a:pt x="9357" y="7791"/>
                </a:cubicBezTo>
                <a:cubicBezTo>
                  <a:pt x="9305" y="7791"/>
                  <a:pt x="9265" y="7781"/>
                  <a:pt x="9287" y="7694"/>
                </a:cubicBezTo>
                <a:lnTo>
                  <a:pt x="9287" y="7694"/>
                </a:lnTo>
                <a:cubicBezTo>
                  <a:pt x="9227" y="7718"/>
                  <a:pt x="9311" y="7765"/>
                  <a:pt x="9239" y="7801"/>
                </a:cubicBezTo>
                <a:cubicBezTo>
                  <a:pt x="9216" y="7765"/>
                  <a:pt x="9251" y="7635"/>
                  <a:pt x="9239" y="7623"/>
                </a:cubicBezTo>
                <a:cubicBezTo>
                  <a:pt x="9237" y="7603"/>
                  <a:pt x="9227" y="7596"/>
                  <a:pt x="9215" y="7596"/>
                </a:cubicBezTo>
                <a:cubicBezTo>
                  <a:pt x="9187" y="7596"/>
                  <a:pt x="9141" y="7631"/>
                  <a:pt x="9111" y="7631"/>
                </a:cubicBezTo>
                <a:cubicBezTo>
                  <a:pt x="9099" y="7631"/>
                  <a:pt x="9090" y="7626"/>
                  <a:pt x="9085" y="7611"/>
                </a:cubicBezTo>
                <a:cubicBezTo>
                  <a:pt x="9073" y="7646"/>
                  <a:pt x="9025" y="7706"/>
                  <a:pt x="8966" y="7706"/>
                </a:cubicBezTo>
                <a:cubicBezTo>
                  <a:pt x="8930" y="7658"/>
                  <a:pt x="9001" y="7563"/>
                  <a:pt x="9037" y="7563"/>
                </a:cubicBezTo>
                <a:cubicBezTo>
                  <a:pt x="9049" y="7563"/>
                  <a:pt x="9049" y="7575"/>
                  <a:pt x="9037" y="7587"/>
                </a:cubicBezTo>
                <a:cubicBezTo>
                  <a:pt x="9061" y="7587"/>
                  <a:pt x="9085" y="7587"/>
                  <a:pt x="9097" y="7551"/>
                </a:cubicBezTo>
                <a:lnTo>
                  <a:pt x="9097" y="7551"/>
                </a:lnTo>
                <a:lnTo>
                  <a:pt x="9061" y="7575"/>
                </a:lnTo>
                <a:cubicBezTo>
                  <a:pt x="9073" y="7539"/>
                  <a:pt x="9013" y="7492"/>
                  <a:pt x="9061" y="7468"/>
                </a:cubicBezTo>
                <a:cubicBezTo>
                  <a:pt x="9013" y="7468"/>
                  <a:pt x="9013" y="7492"/>
                  <a:pt x="9025" y="7527"/>
                </a:cubicBezTo>
                <a:cubicBezTo>
                  <a:pt x="9001" y="7456"/>
                  <a:pt x="8954" y="7468"/>
                  <a:pt x="8918" y="7396"/>
                </a:cubicBezTo>
                <a:cubicBezTo>
                  <a:pt x="8918" y="7417"/>
                  <a:pt x="8909" y="7446"/>
                  <a:pt x="8899" y="7446"/>
                </a:cubicBezTo>
                <a:cubicBezTo>
                  <a:pt x="8897" y="7446"/>
                  <a:pt x="8896" y="7446"/>
                  <a:pt x="8894" y="7444"/>
                </a:cubicBezTo>
                <a:cubicBezTo>
                  <a:pt x="8880" y="7419"/>
                  <a:pt x="8868" y="7411"/>
                  <a:pt x="8857" y="7411"/>
                </a:cubicBezTo>
                <a:cubicBezTo>
                  <a:pt x="8835" y="7411"/>
                  <a:pt x="8816" y="7440"/>
                  <a:pt x="8788" y="7440"/>
                </a:cubicBezTo>
                <a:cubicBezTo>
                  <a:pt x="8780" y="7440"/>
                  <a:pt x="8772" y="7438"/>
                  <a:pt x="8763" y="7432"/>
                </a:cubicBezTo>
                <a:cubicBezTo>
                  <a:pt x="8775" y="7373"/>
                  <a:pt x="8846" y="7349"/>
                  <a:pt x="8775" y="7337"/>
                </a:cubicBezTo>
                <a:cubicBezTo>
                  <a:pt x="8775" y="7289"/>
                  <a:pt x="8823" y="7277"/>
                  <a:pt x="8858" y="7265"/>
                </a:cubicBezTo>
                <a:lnTo>
                  <a:pt x="8858" y="7265"/>
                </a:lnTo>
                <a:cubicBezTo>
                  <a:pt x="8854" y="7266"/>
                  <a:pt x="8850" y="7266"/>
                  <a:pt x="8846" y="7266"/>
                </a:cubicBezTo>
                <a:cubicBezTo>
                  <a:pt x="8777" y="7266"/>
                  <a:pt x="8798" y="7168"/>
                  <a:pt x="8775" y="7134"/>
                </a:cubicBezTo>
                <a:lnTo>
                  <a:pt x="8823" y="7134"/>
                </a:lnTo>
                <a:cubicBezTo>
                  <a:pt x="8799" y="7134"/>
                  <a:pt x="8787" y="7123"/>
                  <a:pt x="8775" y="7111"/>
                </a:cubicBezTo>
                <a:lnTo>
                  <a:pt x="8751" y="7170"/>
                </a:lnTo>
                <a:cubicBezTo>
                  <a:pt x="8739" y="7158"/>
                  <a:pt x="8727" y="7146"/>
                  <a:pt x="8751" y="7123"/>
                </a:cubicBezTo>
                <a:lnTo>
                  <a:pt x="8751" y="7123"/>
                </a:lnTo>
                <a:cubicBezTo>
                  <a:pt x="8704" y="7146"/>
                  <a:pt x="8692" y="7206"/>
                  <a:pt x="8620" y="7230"/>
                </a:cubicBezTo>
                <a:cubicBezTo>
                  <a:pt x="8632" y="7194"/>
                  <a:pt x="8549" y="7206"/>
                  <a:pt x="8596" y="7134"/>
                </a:cubicBezTo>
                <a:lnTo>
                  <a:pt x="8596" y="7134"/>
                </a:lnTo>
                <a:cubicBezTo>
                  <a:pt x="8604" y="7150"/>
                  <a:pt x="8611" y="7156"/>
                  <a:pt x="8617" y="7156"/>
                </a:cubicBezTo>
                <a:cubicBezTo>
                  <a:pt x="8637" y="7156"/>
                  <a:pt x="8652" y="7100"/>
                  <a:pt x="8686" y="7096"/>
                </a:cubicBezTo>
                <a:lnTo>
                  <a:pt x="8686" y="7096"/>
                </a:lnTo>
                <a:cubicBezTo>
                  <a:pt x="8674" y="7092"/>
                  <a:pt x="8668" y="7083"/>
                  <a:pt x="8668" y="7075"/>
                </a:cubicBezTo>
                <a:cubicBezTo>
                  <a:pt x="8668" y="7063"/>
                  <a:pt x="8680" y="7063"/>
                  <a:pt x="8692" y="7063"/>
                </a:cubicBezTo>
                <a:cubicBezTo>
                  <a:pt x="8688" y="7034"/>
                  <a:pt x="8680" y="7024"/>
                  <a:pt x="8669" y="7024"/>
                </a:cubicBezTo>
                <a:cubicBezTo>
                  <a:pt x="8644" y="7024"/>
                  <a:pt x="8603" y="7072"/>
                  <a:pt x="8571" y="7072"/>
                </a:cubicBezTo>
                <a:cubicBezTo>
                  <a:pt x="8563" y="7072"/>
                  <a:pt x="8555" y="7070"/>
                  <a:pt x="8549" y="7063"/>
                </a:cubicBezTo>
                <a:cubicBezTo>
                  <a:pt x="8585" y="7027"/>
                  <a:pt x="8596" y="6980"/>
                  <a:pt x="8573" y="6980"/>
                </a:cubicBezTo>
                <a:cubicBezTo>
                  <a:pt x="8596" y="7003"/>
                  <a:pt x="8537" y="7051"/>
                  <a:pt x="8489" y="7051"/>
                </a:cubicBezTo>
                <a:cubicBezTo>
                  <a:pt x="8484" y="7025"/>
                  <a:pt x="8472" y="7020"/>
                  <a:pt x="8459" y="7020"/>
                </a:cubicBezTo>
                <a:cubicBezTo>
                  <a:pt x="8450" y="7020"/>
                  <a:pt x="8439" y="7023"/>
                  <a:pt x="8431" y="7023"/>
                </a:cubicBezTo>
                <a:cubicBezTo>
                  <a:pt x="8425" y="7023"/>
                  <a:pt x="8421" y="7021"/>
                  <a:pt x="8418" y="7015"/>
                </a:cubicBezTo>
                <a:lnTo>
                  <a:pt x="8418" y="7015"/>
                </a:lnTo>
                <a:lnTo>
                  <a:pt x="8430" y="7051"/>
                </a:lnTo>
                <a:cubicBezTo>
                  <a:pt x="8415" y="7061"/>
                  <a:pt x="8404" y="7065"/>
                  <a:pt x="8394" y="7065"/>
                </a:cubicBezTo>
                <a:cubicBezTo>
                  <a:pt x="8380" y="7065"/>
                  <a:pt x="8367" y="7058"/>
                  <a:pt x="8346" y="7051"/>
                </a:cubicBezTo>
                <a:cubicBezTo>
                  <a:pt x="8351" y="7037"/>
                  <a:pt x="8357" y="7034"/>
                  <a:pt x="8364" y="7034"/>
                </a:cubicBezTo>
                <a:cubicBezTo>
                  <a:pt x="8369" y="7034"/>
                  <a:pt x="8373" y="7036"/>
                  <a:pt x="8377" y="7036"/>
                </a:cubicBezTo>
                <a:cubicBezTo>
                  <a:pt x="8380" y="7036"/>
                  <a:pt x="8382" y="7034"/>
                  <a:pt x="8382" y="7027"/>
                </a:cubicBezTo>
                <a:lnTo>
                  <a:pt x="8382" y="7027"/>
                </a:lnTo>
                <a:cubicBezTo>
                  <a:pt x="8373" y="7031"/>
                  <a:pt x="8367" y="7033"/>
                  <a:pt x="8361" y="7033"/>
                </a:cubicBezTo>
                <a:cubicBezTo>
                  <a:pt x="8316" y="7033"/>
                  <a:pt x="8369" y="6919"/>
                  <a:pt x="8307" y="6919"/>
                </a:cubicBezTo>
                <a:cubicBezTo>
                  <a:pt x="8305" y="6919"/>
                  <a:pt x="8302" y="6920"/>
                  <a:pt x="8299" y="6920"/>
                </a:cubicBezTo>
                <a:cubicBezTo>
                  <a:pt x="8299" y="6884"/>
                  <a:pt x="8358" y="6849"/>
                  <a:pt x="8358" y="6825"/>
                </a:cubicBezTo>
                <a:cubicBezTo>
                  <a:pt x="8275" y="6825"/>
                  <a:pt x="8346" y="6742"/>
                  <a:pt x="8275" y="6730"/>
                </a:cubicBezTo>
                <a:cubicBezTo>
                  <a:pt x="8239" y="6789"/>
                  <a:pt x="8251" y="6777"/>
                  <a:pt x="8180" y="6789"/>
                </a:cubicBezTo>
                <a:lnTo>
                  <a:pt x="8287" y="6825"/>
                </a:lnTo>
                <a:lnTo>
                  <a:pt x="8180" y="6849"/>
                </a:lnTo>
                <a:cubicBezTo>
                  <a:pt x="8204" y="6873"/>
                  <a:pt x="8251" y="6873"/>
                  <a:pt x="8263" y="6884"/>
                </a:cubicBezTo>
                <a:cubicBezTo>
                  <a:pt x="8204" y="6908"/>
                  <a:pt x="8215" y="6896"/>
                  <a:pt x="8192" y="6944"/>
                </a:cubicBezTo>
                <a:cubicBezTo>
                  <a:pt x="8227" y="6849"/>
                  <a:pt x="8096" y="6932"/>
                  <a:pt x="8096" y="6849"/>
                </a:cubicBezTo>
                <a:lnTo>
                  <a:pt x="8204" y="6742"/>
                </a:lnTo>
                <a:cubicBezTo>
                  <a:pt x="8204" y="6634"/>
                  <a:pt x="8061" y="6706"/>
                  <a:pt x="8013" y="6611"/>
                </a:cubicBezTo>
                <a:lnTo>
                  <a:pt x="8013" y="6611"/>
                </a:lnTo>
                <a:lnTo>
                  <a:pt x="8025" y="6658"/>
                </a:lnTo>
                <a:cubicBezTo>
                  <a:pt x="8013" y="6665"/>
                  <a:pt x="8004" y="6668"/>
                  <a:pt x="7997" y="6668"/>
                </a:cubicBezTo>
                <a:cubicBezTo>
                  <a:pt x="7968" y="6668"/>
                  <a:pt x="7968" y="6622"/>
                  <a:pt x="7930" y="6622"/>
                </a:cubicBezTo>
                <a:cubicBezTo>
                  <a:pt x="7977" y="6587"/>
                  <a:pt x="7965" y="6551"/>
                  <a:pt x="7989" y="6527"/>
                </a:cubicBezTo>
                <a:lnTo>
                  <a:pt x="7989" y="6527"/>
                </a:lnTo>
                <a:cubicBezTo>
                  <a:pt x="7984" y="6531"/>
                  <a:pt x="7979" y="6532"/>
                  <a:pt x="7974" y="6532"/>
                </a:cubicBezTo>
                <a:cubicBezTo>
                  <a:pt x="7958" y="6532"/>
                  <a:pt x="7944" y="6515"/>
                  <a:pt x="7918" y="6515"/>
                </a:cubicBezTo>
                <a:cubicBezTo>
                  <a:pt x="7903" y="6515"/>
                  <a:pt x="7884" y="6521"/>
                  <a:pt x="7858" y="6539"/>
                </a:cubicBezTo>
                <a:lnTo>
                  <a:pt x="7870" y="6468"/>
                </a:lnTo>
                <a:cubicBezTo>
                  <a:pt x="7861" y="6450"/>
                  <a:pt x="7848" y="6444"/>
                  <a:pt x="7831" y="6444"/>
                </a:cubicBezTo>
                <a:cubicBezTo>
                  <a:pt x="7795" y="6444"/>
                  <a:pt x="7745" y="6473"/>
                  <a:pt x="7707" y="6473"/>
                </a:cubicBezTo>
                <a:cubicBezTo>
                  <a:pt x="7691" y="6473"/>
                  <a:pt x="7678" y="6469"/>
                  <a:pt x="7668" y="6456"/>
                </a:cubicBezTo>
                <a:cubicBezTo>
                  <a:pt x="7721" y="6424"/>
                  <a:pt x="7727" y="6383"/>
                  <a:pt x="7770" y="6383"/>
                </a:cubicBezTo>
                <a:cubicBezTo>
                  <a:pt x="7775" y="6383"/>
                  <a:pt x="7780" y="6383"/>
                  <a:pt x="7787" y="6384"/>
                </a:cubicBezTo>
                <a:cubicBezTo>
                  <a:pt x="7779" y="6369"/>
                  <a:pt x="7772" y="6354"/>
                  <a:pt x="7761" y="6354"/>
                </a:cubicBezTo>
                <a:cubicBezTo>
                  <a:pt x="7755" y="6354"/>
                  <a:pt x="7748" y="6359"/>
                  <a:pt x="7739" y="6372"/>
                </a:cubicBezTo>
                <a:cubicBezTo>
                  <a:pt x="7751" y="6337"/>
                  <a:pt x="7644" y="6372"/>
                  <a:pt x="7656" y="6325"/>
                </a:cubicBezTo>
                <a:cubicBezTo>
                  <a:pt x="7637" y="6325"/>
                  <a:pt x="7610" y="6355"/>
                  <a:pt x="7594" y="6355"/>
                </a:cubicBezTo>
                <a:cubicBezTo>
                  <a:pt x="7590" y="6355"/>
                  <a:pt x="7587" y="6353"/>
                  <a:pt x="7584" y="6349"/>
                </a:cubicBezTo>
                <a:cubicBezTo>
                  <a:pt x="7584" y="6342"/>
                  <a:pt x="7588" y="6336"/>
                  <a:pt x="7591" y="6331"/>
                </a:cubicBezTo>
                <a:lnTo>
                  <a:pt x="7591" y="6331"/>
                </a:lnTo>
                <a:cubicBezTo>
                  <a:pt x="7575" y="6343"/>
                  <a:pt x="7541" y="6333"/>
                  <a:pt x="7528" y="6374"/>
                </a:cubicBezTo>
                <a:lnTo>
                  <a:pt x="7528" y="6374"/>
                </a:lnTo>
                <a:cubicBezTo>
                  <a:pt x="7563" y="6219"/>
                  <a:pt x="7359" y="6238"/>
                  <a:pt x="7406" y="6099"/>
                </a:cubicBezTo>
                <a:cubicBezTo>
                  <a:pt x="7358" y="6075"/>
                  <a:pt x="7311" y="6039"/>
                  <a:pt x="7263" y="6003"/>
                </a:cubicBezTo>
                <a:cubicBezTo>
                  <a:pt x="7279" y="6003"/>
                  <a:pt x="7284" y="5998"/>
                  <a:pt x="7286" y="5998"/>
                </a:cubicBezTo>
                <a:lnTo>
                  <a:pt x="7286" y="5998"/>
                </a:lnTo>
                <a:cubicBezTo>
                  <a:pt x="7286" y="6000"/>
                  <a:pt x="7286" y="6001"/>
                  <a:pt x="7287" y="6003"/>
                </a:cubicBezTo>
                <a:cubicBezTo>
                  <a:pt x="7287" y="5999"/>
                  <a:pt x="7287" y="5998"/>
                  <a:pt x="7286" y="5998"/>
                </a:cubicBezTo>
                <a:cubicBezTo>
                  <a:pt x="7286" y="5998"/>
                  <a:pt x="7286" y="5998"/>
                  <a:pt x="7286" y="5998"/>
                </a:cubicBezTo>
                <a:lnTo>
                  <a:pt x="7286" y="5998"/>
                </a:lnTo>
                <a:cubicBezTo>
                  <a:pt x="7282" y="5983"/>
                  <a:pt x="7275" y="5978"/>
                  <a:pt x="7264" y="5978"/>
                </a:cubicBezTo>
                <a:cubicBezTo>
                  <a:pt x="7239" y="5978"/>
                  <a:pt x="7197" y="6012"/>
                  <a:pt x="7170" y="6012"/>
                </a:cubicBezTo>
                <a:cubicBezTo>
                  <a:pt x="7157" y="6012"/>
                  <a:pt x="7147" y="6004"/>
                  <a:pt x="7144" y="5980"/>
                </a:cubicBezTo>
                <a:cubicBezTo>
                  <a:pt x="7153" y="5949"/>
                  <a:pt x="7163" y="5941"/>
                  <a:pt x="7172" y="5941"/>
                </a:cubicBezTo>
                <a:cubicBezTo>
                  <a:pt x="7184" y="5941"/>
                  <a:pt x="7194" y="5953"/>
                  <a:pt x="7200" y="5953"/>
                </a:cubicBezTo>
                <a:cubicBezTo>
                  <a:pt x="7202" y="5953"/>
                  <a:pt x="7203" y="5951"/>
                  <a:pt x="7203" y="5944"/>
                </a:cubicBezTo>
                <a:cubicBezTo>
                  <a:pt x="7322" y="5813"/>
                  <a:pt x="7120" y="5896"/>
                  <a:pt x="7156" y="5789"/>
                </a:cubicBezTo>
                <a:lnTo>
                  <a:pt x="7168" y="5789"/>
                </a:lnTo>
                <a:cubicBezTo>
                  <a:pt x="7192" y="5718"/>
                  <a:pt x="7061" y="5765"/>
                  <a:pt x="7025" y="5718"/>
                </a:cubicBezTo>
                <a:cubicBezTo>
                  <a:pt x="7025" y="5718"/>
                  <a:pt x="7037" y="5706"/>
                  <a:pt x="7037" y="5694"/>
                </a:cubicBezTo>
                <a:lnTo>
                  <a:pt x="7037" y="5694"/>
                </a:lnTo>
                <a:cubicBezTo>
                  <a:pt x="7012" y="5704"/>
                  <a:pt x="6988" y="5709"/>
                  <a:pt x="6964" y="5709"/>
                </a:cubicBezTo>
                <a:cubicBezTo>
                  <a:pt x="6907" y="5709"/>
                  <a:pt x="6853" y="5683"/>
                  <a:pt x="6811" y="5658"/>
                </a:cubicBezTo>
                <a:cubicBezTo>
                  <a:pt x="6870" y="5634"/>
                  <a:pt x="6858" y="5658"/>
                  <a:pt x="6894" y="5599"/>
                </a:cubicBezTo>
                <a:cubicBezTo>
                  <a:pt x="6892" y="5598"/>
                  <a:pt x="6891" y="5598"/>
                  <a:pt x="6889" y="5598"/>
                </a:cubicBezTo>
                <a:cubicBezTo>
                  <a:pt x="6867" y="5598"/>
                  <a:pt x="6830" y="5662"/>
                  <a:pt x="6791" y="5662"/>
                </a:cubicBezTo>
                <a:cubicBezTo>
                  <a:pt x="6785" y="5662"/>
                  <a:pt x="6780" y="5661"/>
                  <a:pt x="6775" y="5658"/>
                </a:cubicBezTo>
                <a:cubicBezTo>
                  <a:pt x="6787" y="5622"/>
                  <a:pt x="6787" y="5563"/>
                  <a:pt x="6834" y="5515"/>
                </a:cubicBezTo>
                <a:lnTo>
                  <a:pt x="6870" y="5551"/>
                </a:lnTo>
                <a:cubicBezTo>
                  <a:pt x="6918" y="5468"/>
                  <a:pt x="6822" y="5503"/>
                  <a:pt x="6811" y="5468"/>
                </a:cubicBezTo>
                <a:lnTo>
                  <a:pt x="6846" y="5444"/>
                </a:lnTo>
                <a:cubicBezTo>
                  <a:pt x="6826" y="5430"/>
                  <a:pt x="6805" y="5426"/>
                  <a:pt x="6786" y="5426"/>
                </a:cubicBezTo>
                <a:cubicBezTo>
                  <a:pt x="6759" y="5426"/>
                  <a:pt x="6734" y="5433"/>
                  <a:pt x="6710" y="5433"/>
                </a:cubicBezTo>
                <a:cubicBezTo>
                  <a:pt x="6690" y="5433"/>
                  <a:pt x="6672" y="5428"/>
                  <a:pt x="6656" y="5408"/>
                </a:cubicBezTo>
                <a:lnTo>
                  <a:pt x="6632" y="5432"/>
                </a:lnTo>
                <a:cubicBezTo>
                  <a:pt x="6616" y="5437"/>
                  <a:pt x="6606" y="5439"/>
                  <a:pt x="6598" y="5439"/>
                </a:cubicBezTo>
                <a:cubicBezTo>
                  <a:pt x="6560" y="5439"/>
                  <a:pt x="6615" y="5381"/>
                  <a:pt x="6580" y="5381"/>
                </a:cubicBezTo>
                <a:cubicBezTo>
                  <a:pt x="6575" y="5381"/>
                  <a:pt x="6569" y="5382"/>
                  <a:pt x="6560" y="5384"/>
                </a:cubicBezTo>
                <a:lnTo>
                  <a:pt x="6632" y="5301"/>
                </a:lnTo>
                <a:cubicBezTo>
                  <a:pt x="6584" y="5289"/>
                  <a:pt x="6477" y="5289"/>
                  <a:pt x="6430" y="5265"/>
                </a:cubicBezTo>
                <a:cubicBezTo>
                  <a:pt x="6460" y="5250"/>
                  <a:pt x="6491" y="5246"/>
                  <a:pt x="6520" y="5246"/>
                </a:cubicBezTo>
                <a:cubicBezTo>
                  <a:pt x="6560" y="5246"/>
                  <a:pt x="6598" y="5253"/>
                  <a:pt x="6632" y="5253"/>
                </a:cubicBezTo>
                <a:cubicBezTo>
                  <a:pt x="6622" y="5234"/>
                  <a:pt x="6581" y="5199"/>
                  <a:pt x="6541" y="5199"/>
                </a:cubicBezTo>
                <a:cubicBezTo>
                  <a:pt x="6531" y="5199"/>
                  <a:pt x="6522" y="5201"/>
                  <a:pt x="6513" y="5206"/>
                </a:cubicBezTo>
                <a:cubicBezTo>
                  <a:pt x="6525" y="5206"/>
                  <a:pt x="6560" y="5206"/>
                  <a:pt x="6549" y="5218"/>
                </a:cubicBezTo>
                <a:cubicBezTo>
                  <a:pt x="6516" y="5232"/>
                  <a:pt x="6487" y="5238"/>
                  <a:pt x="6461" y="5238"/>
                </a:cubicBezTo>
                <a:cubicBezTo>
                  <a:pt x="6422" y="5238"/>
                  <a:pt x="6392" y="5223"/>
                  <a:pt x="6370" y="5194"/>
                </a:cubicBezTo>
                <a:cubicBezTo>
                  <a:pt x="6513" y="5063"/>
                  <a:pt x="6287" y="5051"/>
                  <a:pt x="6370" y="4908"/>
                </a:cubicBezTo>
                <a:cubicBezTo>
                  <a:pt x="6251" y="4884"/>
                  <a:pt x="6251" y="4729"/>
                  <a:pt x="6156" y="4646"/>
                </a:cubicBezTo>
                <a:cubicBezTo>
                  <a:pt x="6127" y="4695"/>
                  <a:pt x="6115" y="4708"/>
                  <a:pt x="6107" y="4708"/>
                </a:cubicBezTo>
                <a:cubicBezTo>
                  <a:pt x="6099" y="4708"/>
                  <a:pt x="6095" y="4695"/>
                  <a:pt x="6081" y="4695"/>
                </a:cubicBezTo>
                <a:cubicBezTo>
                  <a:pt x="6069" y="4695"/>
                  <a:pt x="6049" y="4705"/>
                  <a:pt x="6013" y="4741"/>
                </a:cubicBezTo>
                <a:cubicBezTo>
                  <a:pt x="5989" y="4729"/>
                  <a:pt x="5989" y="4717"/>
                  <a:pt x="5989" y="4717"/>
                </a:cubicBezTo>
                <a:cubicBezTo>
                  <a:pt x="5989" y="4717"/>
                  <a:pt x="5989" y="4706"/>
                  <a:pt x="5989" y="4706"/>
                </a:cubicBezTo>
                <a:lnTo>
                  <a:pt x="6001" y="4587"/>
                </a:lnTo>
                <a:cubicBezTo>
                  <a:pt x="6007" y="4563"/>
                  <a:pt x="6019" y="4560"/>
                  <a:pt x="6032" y="4560"/>
                </a:cubicBezTo>
                <a:cubicBezTo>
                  <a:pt x="6037" y="4560"/>
                  <a:pt x="6041" y="4560"/>
                  <a:pt x="6046" y="4560"/>
                </a:cubicBezTo>
                <a:cubicBezTo>
                  <a:pt x="6055" y="4560"/>
                  <a:pt x="6064" y="4559"/>
                  <a:pt x="6072" y="4551"/>
                </a:cubicBezTo>
                <a:cubicBezTo>
                  <a:pt x="6037" y="4491"/>
                  <a:pt x="6096" y="4479"/>
                  <a:pt x="6096" y="4420"/>
                </a:cubicBezTo>
                <a:lnTo>
                  <a:pt x="6096" y="4420"/>
                </a:lnTo>
                <a:cubicBezTo>
                  <a:pt x="6078" y="4444"/>
                  <a:pt x="6060" y="4456"/>
                  <a:pt x="6046" y="4456"/>
                </a:cubicBezTo>
                <a:cubicBezTo>
                  <a:pt x="6031" y="4456"/>
                  <a:pt x="6019" y="4444"/>
                  <a:pt x="6013" y="4420"/>
                </a:cubicBezTo>
                <a:lnTo>
                  <a:pt x="6001" y="4515"/>
                </a:lnTo>
                <a:cubicBezTo>
                  <a:pt x="5870" y="4503"/>
                  <a:pt x="6049" y="4360"/>
                  <a:pt x="5918" y="4360"/>
                </a:cubicBezTo>
                <a:lnTo>
                  <a:pt x="5977" y="4337"/>
                </a:lnTo>
                <a:cubicBezTo>
                  <a:pt x="5930" y="4327"/>
                  <a:pt x="5884" y="4259"/>
                  <a:pt x="5808" y="4259"/>
                </a:cubicBezTo>
                <a:cubicBezTo>
                  <a:pt x="5787" y="4259"/>
                  <a:pt x="5765" y="4264"/>
                  <a:pt x="5739" y="4277"/>
                </a:cubicBezTo>
                <a:lnTo>
                  <a:pt x="5739" y="4277"/>
                </a:lnTo>
                <a:cubicBezTo>
                  <a:pt x="5739" y="4253"/>
                  <a:pt x="5763" y="4217"/>
                  <a:pt x="5787" y="4217"/>
                </a:cubicBezTo>
                <a:cubicBezTo>
                  <a:pt x="5727" y="4134"/>
                  <a:pt x="5525" y="4134"/>
                  <a:pt x="5525" y="4027"/>
                </a:cubicBezTo>
                <a:lnTo>
                  <a:pt x="5560" y="4003"/>
                </a:lnTo>
                <a:cubicBezTo>
                  <a:pt x="5557" y="4001"/>
                  <a:pt x="5552" y="4001"/>
                  <a:pt x="5547" y="4001"/>
                </a:cubicBezTo>
                <a:cubicBezTo>
                  <a:pt x="5533" y="4001"/>
                  <a:pt x="5517" y="4005"/>
                  <a:pt x="5505" y="4005"/>
                </a:cubicBezTo>
                <a:cubicBezTo>
                  <a:pt x="5492" y="4005"/>
                  <a:pt x="5484" y="4000"/>
                  <a:pt x="5489" y="3979"/>
                </a:cubicBezTo>
                <a:cubicBezTo>
                  <a:pt x="5501" y="3967"/>
                  <a:pt x="5525" y="3956"/>
                  <a:pt x="5513" y="3944"/>
                </a:cubicBezTo>
                <a:lnTo>
                  <a:pt x="5513" y="3944"/>
                </a:lnTo>
                <a:cubicBezTo>
                  <a:pt x="5508" y="3948"/>
                  <a:pt x="5496" y="3951"/>
                  <a:pt x="5482" y="3951"/>
                </a:cubicBezTo>
                <a:cubicBezTo>
                  <a:pt x="5458" y="3951"/>
                  <a:pt x="5429" y="3942"/>
                  <a:pt x="5429" y="3920"/>
                </a:cubicBezTo>
                <a:lnTo>
                  <a:pt x="5477" y="3908"/>
                </a:lnTo>
                <a:cubicBezTo>
                  <a:pt x="5441" y="3789"/>
                  <a:pt x="5287" y="3860"/>
                  <a:pt x="5203" y="3813"/>
                </a:cubicBezTo>
                <a:cubicBezTo>
                  <a:pt x="5287" y="3729"/>
                  <a:pt x="5263" y="3646"/>
                  <a:pt x="5239" y="3598"/>
                </a:cubicBezTo>
                <a:lnTo>
                  <a:pt x="5251" y="3598"/>
                </a:lnTo>
                <a:cubicBezTo>
                  <a:pt x="5179" y="3491"/>
                  <a:pt x="5036" y="3503"/>
                  <a:pt x="4929" y="3455"/>
                </a:cubicBezTo>
                <a:cubicBezTo>
                  <a:pt x="4965" y="3313"/>
                  <a:pt x="4798" y="3241"/>
                  <a:pt x="4775" y="3098"/>
                </a:cubicBezTo>
                <a:cubicBezTo>
                  <a:pt x="4763" y="3134"/>
                  <a:pt x="4703" y="3158"/>
                  <a:pt x="4679" y="3158"/>
                </a:cubicBezTo>
                <a:cubicBezTo>
                  <a:pt x="4679" y="3122"/>
                  <a:pt x="4572" y="3158"/>
                  <a:pt x="4655" y="3086"/>
                </a:cubicBezTo>
                <a:lnTo>
                  <a:pt x="4655" y="3086"/>
                </a:lnTo>
                <a:lnTo>
                  <a:pt x="4655" y="3098"/>
                </a:lnTo>
                <a:cubicBezTo>
                  <a:pt x="4715" y="3003"/>
                  <a:pt x="4655" y="2991"/>
                  <a:pt x="4632" y="2955"/>
                </a:cubicBezTo>
                <a:lnTo>
                  <a:pt x="4525" y="3039"/>
                </a:lnTo>
                <a:cubicBezTo>
                  <a:pt x="4596" y="2824"/>
                  <a:pt x="4263" y="2872"/>
                  <a:pt x="4346" y="2705"/>
                </a:cubicBezTo>
                <a:lnTo>
                  <a:pt x="4346" y="2705"/>
                </a:lnTo>
                <a:cubicBezTo>
                  <a:pt x="4341" y="2707"/>
                  <a:pt x="4336" y="2708"/>
                  <a:pt x="4331" y="2708"/>
                </a:cubicBezTo>
                <a:cubicBezTo>
                  <a:pt x="4308" y="2708"/>
                  <a:pt x="4288" y="2691"/>
                  <a:pt x="4258" y="2691"/>
                </a:cubicBezTo>
                <a:cubicBezTo>
                  <a:pt x="4252" y="2691"/>
                  <a:pt x="4246" y="2692"/>
                  <a:pt x="4239" y="2693"/>
                </a:cubicBezTo>
                <a:lnTo>
                  <a:pt x="4298" y="2646"/>
                </a:lnTo>
                <a:cubicBezTo>
                  <a:pt x="4251" y="2574"/>
                  <a:pt x="4239" y="2539"/>
                  <a:pt x="4155" y="2479"/>
                </a:cubicBezTo>
                <a:lnTo>
                  <a:pt x="4203" y="2455"/>
                </a:lnTo>
                <a:cubicBezTo>
                  <a:pt x="4200" y="2451"/>
                  <a:pt x="4196" y="2450"/>
                  <a:pt x="4190" y="2450"/>
                </a:cubicBezTo>
                <a:cubicBezTo>
                  <a:pt x="4149" y="2450"/>
                  <a:pt x="4041" y="2533"/>
                  <a:pt x="3993" y="2533"/>
                </a:cubicBezTo>
                <a:cubicBezTo>
                  <a:pt x="3987" y="2533"/>
                  <a:pt x="3981" y="2531"/>
                  <a:pt x="3977" y="2527"/>
                </a:cubicBezTo>
                <a:lnTo>
                  <a:pt x="4036" y="2443"/>
                </a:lnTo>
                <a:cubicBezTo>
                  <a:pt x="3977" y="2372"/>
                  <a:pt x="3977" y="2241"/>
                  <a:pt x="3846" y="2241"/>
                </a:cubicBezTo>
                <a:cubicBezTo>
                  <a:pt x="3855" y="2231"/>
                  <a:pt x="3873" y="2214"/>
                  <a:pt x="3886" y="2214"/>
                </a:cubicBezTo>
                <a:cubicBezTo>
                  <a:pt x="3888" y="2214"/>
                  <a:pt x="3891" y="2215"/>
                  <a:pt x="3893" y="2217"/>
                </a:cubicBezTo>
                <a:cubicBezTo>
                  <a:pt x="3876" y="2192"/>
                  <a:pt x="3847" y="2111"/>
                  <a:pt x="3797" y="2111"/>
                </a:cubicBezTo>
                <a:cubicBezTo>
                  <a:pt x="3780" y="2111"/>
                  <a:pt x="3761" y="2120"/>
                  <a:pt x="3739" y="2143"/>
                </a:cubicBezTo>
                <a:lnTo>
                  <a:pt x="3739" y="2143"/>
                </a:lnTo>
                <a:cubicBezTo>
                  <a:pt x="3780" y="2086"/>
                  <a:pt x="3663" y="2086"/>
                  <a:pt x="3608" y="2086"/>
                </a:cubicBezTo>
                <a:lnTo>
                  <a:pt x="3655" y="2039"/>
                </a:lnTo>
                <a:lnTo>
                  <a:pt x="3655" y="2039"/>
                </a:lnTo>
                <a:cubicBezTo>
                  <a:pt x="3594" y="2062"/>
                  <a:pt x="3567" y="2075"/>
                  <a:pt x="3540" y="2075"/>
                </a:cubicBezTo>
                <a:cubicBezTo>
                  <a:pt x="3525" y="2075"/>
                  <a:pt x="3510" y="2071"/>
                  <a:pt x="3489" y="2062"/>
                </a:cubicBezTo>
                <a:cubicBezTo>
                  <a:pt x="3477" y="2051"/>
                  <a:pt x="3501" y="2027"/>
                  <a:pt x="3512" y="2027"/>
                </a:cubicBezTo>
                <a:cubicBezTo>
                  <a:pt x="3510" y="2021"/>
                  <a:pt x="3504" y="2019"/>
                  <a:pt x="3497" y="2019"/>
                </a:cubicBezTo>
                <a:cubicBezTo>
                  <a:pt x="3488" y="2019"/>
                  <a:pt x="3476" y="2023"/>
                  <a:pt x="3464" y="2023"/>
                </a:cubicBezTo>
                <a:cubicBezTo>
                  <a:pt x="3449" y="2023"/>
                  <a:pt x="3434" y="2017"/>
                  <a:pt x="3429" y="1991"/>
                </a:cubicBezTo>
                <a:lnTo>
                  <a:pt x="3477" y="1979"/>
                </a:lnTo>
                <a:cubicBezTo>
                  <a:pt x="3466" y="1963"/>
                  <a:pt x="3455" y="1957"/>
                  <a:pt x="3442" y="1957"/>
                </a:cubicBezTo>
                <a:cubicBezTo>
                  <a:pt x="3427" y="1957"/>
                  <a:pt x="3408" y="1966"/>
                  <a:pt x="3382" y="1979"/>
                </a:cubicBezTo>
                <a:cubicBezTo>
                  <a:pt x="3334" y="1979"/>
                  <a:pt x="3322" y="1896"/>
                  <a:pt x="3370" y="1848"/>
                </a:cubicBezTo>
                <a:lnTo>
                  <a:pt x="3370" y="1848"/>
                </a:lnTo>
                <a:cubicBezTo>
                  <a:pt x="3347" y="1863"/>
                  <a:pt x="3315" y="1878"/>
                  <a:pt x="3294" y="1878"/>
                </a:cubicBezTo>
                <a:cubicBezTo>
                  <a:pt x="3282" y="1878"/>
                  <a:pt x="3274" y="1873"/>
                  <a:pt x="3274" y="1860"/>
                </a:cubicBezTo>
                <a:cubicBezTo>
                  <a:pt x="3286" y="1836"/>
                  <a:pt x="3298" y="1836"/>
                  <a:pt x="3310" y="1836"/>
                </a:cubicBezTo>
                <a:cubicBezTo>
                  <a:pt x="3286" y="1741"/>
                  <a:pt x="3167" y="1812"/>
                  <a:pt x="3179" y="1717"/>
                </a:cubicBezTo>
                <a:cubicBezTo>
                  <a:pt x="3191" y="1705"/>
                  <a:pt x="3203" y="1693"/>
                  <a:pt x="3203" y="1681"/>
                </a:cubicBezTo>
                <a:cubicBezTo>
                  <a:pt x="3243" y="1722"/>
                  <a:pt x="3275" y="1754"/>
                  <a:pt x="3277" y="1762"/>
                </a:cubicBezTo>
                <a:lnTo>
                  <a:pt x="3277" y="1762"/>
                </a:lnTo>
                <a:cubicBezTo>
                  <a:pt x="3321" y="1716"/>
                  <a:pt x="3300" y="1669"/>
                  <a:pt x="3393" y="1634"/>
                </a:cubicBezTo>
                <a:lnTo>
                  <a:pt x="3393" y="1634"/>
                </a:lnTo>
                <a:cubicBezTo>
                  <a:pt x="3358" y="1640"/>
                  <a:pt x="3307" y="1649"/>
                  <a:pt x="3264" y="1649"/>
                </a:cubicBezTo>
                <a:cubicBezTo>
                  <a:pt x="3221" y="1649"/>
                  <a:pt x="3185" y="1640"/>
                  <a:pt x="3179" y="1610"/>
                </a:cubicBezTo>
                <a:cubicBezTo>
                  <a:pt x="3179" y="1610"/>
                  <a:pt x="3179" y="1598"/>
                  <a:pt x="3191" y="1598"/>
                </a:cubicBezTo>
                <a:lnTo>
                  <a:pt x="3203" y="1598"/>
                </a:lnTo>
                <a:cubicBezTo>
                  <a:pt x="3191" y="1574"/>
                  <a:pt x="3179" y="1574"/>
                  <a:pt x="3167" y="1574"/>
                </a:cubicBezTo>
                <a:cubicBezTo>
                  <a:pt x="3167" y="1562"/>
                  <a:pt x="3167" y="1550"/>
                  <a:pt x="3155" y="1539"/>
                </a:cubicBezTo>
                <a:cubicBezTo>
                  <a:pt x="3191" y="1491"/>
                  <a:pt x="3131" y="1467"/>
                  <a:pt x="3120" y="1455"/>
                </a:cubicBezTo>
                <a:cubicBezTo>
                  <a:pt x="3062" y="1501"/>
                  <a:pt x="3049" y="1480"/>
                  <a:pt x="3026" y="1534"/>
                </a:cubicBezTo>
                <a:lnTo>
                  <a:pt x="3026" y="1534"/>
                </a:lnTo>
                <a:cubicBezTo>
                  <a:pt x="3027" y="1534"/>
                  <a:pt x="3027" y="1534"/>
                  <a:pt x="3027" y="1534"/>
                </a:cubicBezTo>
                <a:cubicBezTo>
                  <a:pt x="3031" y="1534"/>
                  <a:pt x="3040" y="1542"/>
                  <a:pt x="3048" y="1550"/>
                </a:cubicBezTo>
                <a:lnTo>
                  <a:pt x="3060" y="1550"/>
                </a:lnTo>
                <a:cubicBezTo>
                  <a:pt x="3072" y="1562"/>
                  <a:pt x="3096" y="1574"/>
                  <a:pt x="3108" y="1598"/>
                </a:cubicBezTo>
                <a:cubicBezTo>
                  <a:pt x="3096" y="1602"/>
                  <a:pt x="3084" y="1605"/>
                  <a:pt x="3073" y="1605"/>
                </a:cubicBezTo>
                <a:cubicBezTo>
                  <a:pt x="3052" y="1605"/>
                  <a:pt x="3036" y="1594"/>
                  <a:pt x="3036" y="1562"/>
                </a:cubicBezTo>
                <a:cubicBezTo>
                  <a:pt x="3001" y="1586"/>
                  <a:pt x="2953" y="1610"/>
                  <a:pt x="2929" y="1622"/>
                </a:cubicBezTo>
                <a:cubicBezTo>
                  <a:pt x="2977" y="1527"/>
                  <a:pt x="2965" y="1443"/>
                  <a:pt x="3001" y="1384"/>
                </a:cubicBezTo>
                <a:cubicBezTo>
                  <a:pt x="2941" y="1367"/>
                  <a:pt x="2894" y="1320"/>
                  <a:pt x="2824" y="1320"/>
                </a:cubicBezTo>
                <a:cubicBezTo>
                  <a:pt x="2796" y="1320"/>
                  <a:pt x="2764" y="1327"/>
                  <a:pt x="2727" y="1348"/>
                </a:cubicBezTo>
                <a:cubicBezTo>
                  <a:pt x="2691" y="1336"/>
                  <a:pt x="2727" y="1300"/>
                  <a:pt x="2739" y="1277"/>
                </a:cubicBezTo>
                <a:cubicBezTo>
                  <a:pt x="2754" y="1277"/>
                  <a:pt x="2760" y="1282"/>
                  <a:pt x="2769" y="1282"/>
                </a:cubicBezTo>
                <a:cubicBezTo>
                  <a:pt x="2773" y="1282"/>
                  <a:pt x="2778" y="1281"/>
                  <a:pt x="2786" y="1277"/>
                </a:cubicBezTo>
                <a:cubicBezTo>
                  <a:pt x="2744" y="1268"/>
                  <a:pt x="2707" y="1229"/>
                  <a:pt x="2664" y="1229"/>
                </a:cubicBezTo>
                <a:cubicBezTo>
                  <a:pt x="2647" y="1229"/>
                  <a:pt x="2628" y="1236"/>
                  <a:pt x="2608" y="1253"/>
                </a:cubicBezTo>
                <a:cubicBezTo>
                  <a:pt x="2596" y="1181"/>
                  <a:pt x="2691" y="1217"/>
                  <a:pt x="2620" y="1169"/>
                </a:cubicBezTo>
                <a:lnTo>
                  <a:pt x="2655" y="1158"/>
                </a:lnTo>
                <a:cubicBezTo>
                  <a:pt x="2644" y="948"/>
                  <a:pt x="2312" y="1160"/>
                  <a:pt x="2310" y="923"/>
                </a:cubicBezTo>
                <a:lnTo>
                  <a:pt x="2310" y="923"/>
                </a:lnTo>
                <a:cubicBezTo>
                  <a:pt x="2309" y="932"/>
                  <a:pt x="2306" y="935"/>
                  <a:pt x="2298" y="943"/>
                </a:cubicBezTo>
                <a:cubicBezTo>
                  <a:pt x="2215" y="753"/>
                  <a:pt x="1953" y="741"/>
                  <a:pt x="1905" y="515"/>
                </a:cubicBezTo>
                <a:cubicBezTo>
                  <a:pt x="1896" y="493"/>
                  <a:pt x="1884" y="485"/>
                  <a:pt x="1870" y="485"/>
                </a:cubicBezTo>
                <a:cubicBezTo>
                  <a:pt x="1845" y="485"/>
                  <a:pt x="1812" y="507"/>
                  <a:pt x="1774" y="515"/>
                </a:cubicBezTo>
                <a:lnTo>
                  <a:pt x="1822" y="443"/>
                </a:lnTo>
                <a:lnTo>
                  <a:pt x="1822" y="443"/>
                </a:lnTo>
                <a:lnTo>
                  <a:pt x="1715" y="479"/>
                </a:lnTo>
                <a:cubicBezTo>
                  <a:pt x="1626" y="479"/>
                  <a:pt x="1723" y="273"/>
                  <a:pt x="1612" y="273"/>
                </a:cubicBezTo>
                <a:cubicBezTo>
                  <a:pt x="1604" y="273"/>
                  <a:pt x="1594" y="274"/>
                  <a:pt x="1584" y="276"/>
                </a:cubicBezTo>
                <a:lnTo>
                  <a:pt x="1560" y="324"/>
                </a:lnTo>
                <a:cubicBezTo>
                  <a:pt x="1536" y="288"/>
                  <a:pt x="1441" y="276"/>
                  <a:pt x="1488" y="229"/>
                </a:cubicBezTo>
                <a:cubicBezTo>
                  <a:pt x="1480" y="229"/>
                  <a:pt x="1462" y="245"/>
                  <a:pt x="1454" y="245"/>
                </a:cubicBezTo>
                <a:cubicBezTo>
                  <a:pt x="1450" y="245"/>
                  <a:pt x="1449" y="241"/>
                  <a:pt x="1453" y="229"/>
                </a:cubicBezTo>
                <a:lnTo>
                  <a:pt x="1477" y="205"/>
                </a:lnTo>
                <a:lnTo>
                  <a:pt x="1369" y="193"/>
                </a:lnTo>
                <a:cubicBezTo>
                  <a:pt x="1334" y="134"/>
                  <a:pt x="1477" y="74"/>
                  <a:pt x="1405" y="3"/>
                </a:cubicBezTo>
                <a:cubicBezTo>
                  <a:pt x="1400" y="1"/>
                  <a:pt x="1394" y="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29"/>
          <p:cNvSpPr/>
          <p:nvPr/>
        </p:nvSpPr>
        <p:spPr>
          <a:xfrm rot="-9303236">
            <a:off x="8061267" y="3850795"/>
            <a:ext cx="465062" cy="663716"/>
          </a:xfrm>
          <a:custGeom>
            <a:avLst/>
            <a:gdLst/>
            <a:ahLst/>
            <a:cxnLst/>
            <a:rect l="l" t="t" r="r" b="b"/>
            <a:pathLst>
              <a:path w="8978" h="12813" extrusionOk="0">
                <a:moveTo>
                  <a:pt x="8656" y="0"/>
                </a:moveTo>
                <a:cubicBezTo>
                  <a:pt x="8656" y="12"/>
                  <a:pt x="8659" y="21"/>
                  <a:pt x="8664" y="30"/>
                </a:cubicBezTo>
                <a:lnTo>
                  <a:pt x="8664" y="30"/>
                </a:lnTo>
                <a:lnTo>
                  <a:pt x="8656" y="0"/>
                </a:lnTo>
                <a:close/>
                <a:moveTo>
                  <a:pt x="8371" y="48"/>
                </a:moveTo>
                <a:lnTo>
                  <a:pt x="8388" y="66"/>
                </a:lnTo>
                <a:lnTo>
                  <a:pt x="8388" y="66"/>
                </a:lnTo>
                <a:cubicBezTo>
                  <a:pt x="8382" y="57"/>
                  <a:pt x="8375" y="48"/>
                  <a:pt x="8371" y="48"/>
                </a:cubicBezTo>
                <a:close/>
                <a:moveTo>
                  <a:pt x="8332" y="69"/>
                </a:moveTo>
                <a:cubicBezTo>
                  <a:pt x="8331" y="69"/>
                  <a:pt x="8332" y="72"/>
                  <a:pt x="8334" y="76"/>
                </a:cubicBezTo>
                <a:lnTo>
                  <a:pt x="8334" y="76"/>
                </a:lnTo>
                <a:cubicBezTo>
                  <a:pt x="8334" y="74"/>
                  <a:pt x="8335" y="73"/>
                  <a:pt x="8335" y="72"/>
                </a:cubicBezTo>
                <a:cubicBezTo>
                  <a:pt x="8333" y="70"/>
                  <a:pt x="8332" y="69"/>
                  <a:pt x="8332" y="69"/>
                </a:cubicBezTo>
                <a:close/>
                <a:moveTo>
                  <a:pt x="8097" y="131"/>
                </a:moveTo>
                <a:lnTo>
                  <a:pt x="8097" y="131"/>
                </a:lnTo>
                <a:cubicBezTo>
                  <a:pt x="8087" y="141"/>
                  <a:pt x="8085" y="143"/>
                  <a:pt x="8097" y="155"/>
                </a:cubicBezTo>
                <a:lnTo>
                  <a:pt x="8097" y="155"/>
                </a:lnTo>
                <a:lnTo>
                  <a:pt x="8097" y="131"/>
                </a:lnTo>
                <a:close/>
                <a:moveTo>
                  <a:pt x="8893" y="130"/>
                </a:moveTo>
                <a:lnTo>
                  <a:pt x="8893" y="130"/>
                </a:lnTo>
                <a:cubicBezTo>
                  <a:pt x="8900" y="138"/>
                  <a:pt x="8909" y="148"/>
                  <a:pt x="8916" y="155"/>
                </a:cubicBezTo>
                <a:lnTo>
                  <a:pt x="8916" y="155"/>
                </a:lnTo>
                <a:cubicBezTo>
                  <a:pt x="8909" y="143"/>
                  <a:pt x="8900" y="133"/>
                  <a:pt x="8893" y="130"/>
                </a:cubicBezTo>
                <a:close/>
                <a:moveTo>
                  <a:pt x="8071" y="145"/>
                </a:moveTo>
                <a:cubicBezTo>
                  <a:pt x="8070" y="145"/>
                  <a:pt x="8070" y="148"/>
                  <a:pt x="8073" y="155"/>
                </a:cubicBezTo>
                <a:lnTo>
                  <a:pt x="8081" y="155"/>
                </a:lnTo>
                <a:cubicBezTo>
                  <a:pt x="8076" y="149"/>
                  <a:pt x="8072" y="145"/>
                  <a:pt x="8071" y="145"/>
                </a:cubicBezTo>
                <a:close/>
                <a:moveTo>
                  <a:pt x="8097" y="155"/>
                </a:moveTo>
                <a:lnTo>
                  <a:pt x="8097" y="155"/>
                </a:lnTo>
                <a:cubicBezTo>
                  <a:pt x="8097" y="156"/>
                  <a:pt x="8098" y="156"/>
                  <a:pt x="8099" y="157"/>
                </a:cubicBezTo>
                <a:lnTo>
                  <a:pt x="8099" y="157"/>
                </a:lnTo>
                <a:cubicBezTo>
                  <a:pt x="8098" y="156"/>
                  <a:pt x="8097" y="155"/>
                  <a:pt x="8097" y="155"/>
                </a:cubicBezTo>
                <a:close/>
                <a:moveTo>
                  <a:pt x="8081" y="155"/>
                </a:moveTo>
                <a:cubicBezTo>
                  <a:pt x="8084" y="159"/>
                  <a:pt x="8088" y="164"/>
                  <a:pt x="8092" y="167"/>
                </a:cubicBezTo>
                <a:lnTo>
                  <a:pt x="8092" y="167"/>
                </a:lnTo>
                <a:cubicBezTo>
                  <a:pt x="8090" y="162"/>
                  <a:pt x="8088" y="158"/>
                  <a:pt x="8085" y="155"/>
                </a:cubicBezTo>
                <a:close/>
                <a:moveTo>
                  <a:pt x="8916" y="155"/>
                </a:moveTo>
                <a:lnTo>
                  <a:pt x="8916" y="155"/>
                </a:lnTo>
                <a:cubicBezTo>
                  <a:pt x="8922" y="163"/>
                  <a:pt x="8926" y="171"/>
                  <a:pt x="8930" y="179"/>
                </a:cubicBezTo>
                <a:cubicBezTo>
                  <a:pt x="8942" y="179"/>
                  <a:pt x="8942" y="167"/>
                  <a:pt x="8942" y="155"/>
                </a:cubicBezTo>
                <a:lnTo>
                  <a:pt x="8942" y="155"/>
                </a:lnTo>
                <a:cubicBezTo>
                  <a:pt x="8942" y="164"/>
                  <a:pt x="8940" y="168"/>
                  <a:pt x="8936" y="168"/>
                </a:cubicBezTo>
                <a:cubicBezTo>
                  <a:pt x="8931" y="168"/>
                  <a:pt x="8924" y="162"/>
                  <a:pt x="8916" y="155"/>
                </a:cubicBezTo>
                <a:close/>
                <a:moveTo>
                  <a:pt x="7870" y="179"/>
                </a:moveTo>
                <a:lnTo>
                  <a:pt x="7870" y="179"/>
                </a:lnTo>
                <a:lnTo>
                  <a:pt x="7870" y="179"/>
                </a:lnTo>
                <a:close/>
                <a:moveTo>
                  <a:pt x="8085" y="179"/>
                </a:moveTo>
                <a:cubicBezTo>
                  <a:pt x="8085" y="179"/>
                  <a:pt x="8085" y="179"/>
                  <a:pt x="8085" y="179"/>
                </a:cubicBezTo>
                <a:cubicBezTo>
                  <a:pt x="8085" y="179"/>
                  <a:pt x="8085" y="179"/>
                  <a:pt x="8085" y="179"/>
                </a:cubicBezTo>
                <a:close/>
                <a:moveTo>
                  <a:pt x="8680" y="238"/>
                </a:moveTo>
                <a:cubicBezTo>
                  <a:pt x="8680" y="238"/>
                  <a:pt x="8692" y="238"/>
                  <a:pt x="8692" y="250"/>
                </a:cubicBezTo>
                <a:cubicBezTo>
                  <a:pt x="8692" y="250"/>
                  <a:pt x="8680" y="238"/>
                  <a:pt x="8680" y="238"/>
                </a:cubicBezTo>
                <a:close/>
                <a:moveTo>
                  <a:pt x="8699" y="222"/>
                </a:moveTo>
                <a:cubicBezTo>
                  <a:pt x="8705" y="222"/>
                  <a:pt x="8707" y="233"/>
                  <a:pt x="8716" y="250"/>
                </a:cubicBezTo>
                <a:cubicBezTo>
                  <a:pt x="8728" y="250"/>
                  <a:pt x="8728" y="238"/>
                  <a:pt x="8740" y="238"/>
                </a:cubicBezTo>
                <a:lnTo>
                  <a:pt x="8728" y="250"/>
                </a:lnTo>
                <a:cubicBezTo>
                  <a:pt x="8728" y="256"/>
                  <a:pt x="8728" y="259"/>
                  <a:pt x="8726" y="259"/>
                </a:cubicBezTo>
                <a:cubicBezTo>
                  <a:pt x="8725" y="259"/>
                  <a:pt x="8722" y="256"/>
                  <a:pt x="8716" y="250"/>
                </a:cubicBezTo>
                <a:lnTo>
                  <a:pt x="8704" y="250"/>
                </a:lnTo>
                <a:cubicBezTo>
                  <a:pt x="8704" y="238"/>
                  <a:pt x="8704" y="226"/>
                  <a:pt x="8692" y="226"/>
                </a:cubicBezTo>
                <a:cubicBezTo>
                  <a:pt x="8695" y="223"/>
                  <a:pt x="8697" y="222"/>
                  <a:pt x="8699" y="222"/>
                </a:cubicBezTo>
                <a:close/>
                <a:moveTo>
                  <a:pt x="8740" y="238"/>
                </a:moveTo>
                <a:cubicBezTo>
                  <a:pt x="8740" y="238"/>
                  <a:pt x="8752" y="238"/>
                  <a:pt x="8763" y="250"/>
                </a:cubicBezTo>
                <a:cubicBezTo>
                  <a:pt x="8763" y="250"/>
                  <a:pt x="8763" y="250"/>
                  <a:pt x="8763" y="250"/>
                </a:cubicBezTo>
                <a:lnTo>
                  <a:pt x="8763" y="250"/>
                </a:lnTo>
                <a:cubicBezTo>
                  <a:pt x="8763" y="256"/>
                  <a:pt x="8766" y="259"/>
                  <a:pt x="8769" y="262"/>
                </a:cubicBezTo>
                <a:cubicBezTo>
                  <a:pt x="8768" y="259"/>
                  <a:pt x="8766" y="255"/>
                  <a:pt x="8763" y="250"/>
                </a:cubicBezTo>
                <a:lnTo>
                  <a:pt x="8763" y="250"/>
                </a:lnTo>
                <a:cubicBezTo>
                  <a:pt x="8763" y="250"/>
                  <a:pt x="8775" y="262"/>
                  <a:pt x="8775" y="274"/>
                </a:cubicBezTo>
                <a:lnTo>
                  <a:pt x="8775" y="274"/>
                </a:lnTo>
                <a:cubicBezTo>
                  <a:pt x="8775" y="268"/>
                  <a:pt x="8772" y="265"/>
                  <a:pt x="8769" y="262"/>
                </a:cubicBezTo>
                <a:lnTo>
                  <a:pt x="8769" y="262"/>
                </a:lnTo>
                <a:cubicBezTo>
                  <a:pt x="8775" y="274"/>
                  <a:pt x="8775" y="274"/>
                  <a:pt x="8775" y="274"/>
                </a:cubicBezTo>
                <a:cubicBezTo>
                  <a:pt x="8752" y="274"/>
                  <a:pt x="8752" y="250"/>
                  <a:pt x="8740" y="238"/>
                </a:cubicBezTo>
                <a:close/>
                <a:moveTo>
                  <a:pt x="8778" y="123"/>
                </a:moveTo>
                <a:cubicBezTo>
                  <a:pt x="8792" y="144"/>
                  <a:pt x="8834" y="156"/>
                  <a:pt x="8823" y="179"/>
                </a:cubicBezTo>
                <a:lnTo>
                  <a:pt x="8835" y="167"/>
                </a:lnTo>
                <a:cubicBezTo>
                  <a:pt x="8859" y="191"/>
                  <a:pt x="8835" y="203"/>
                  <a:pt x="8871" y="238"/>
                </a:cubicBezTo>
                <a:cubicBezTo>
                  <a:pt x="8871" y="238"/>
                  <a:pt x="8859" y="226"/>
                  <a:pt x="8847" y="226"/>
                </a:cubicBezTo>
                <a:cubicBezTo>
                  <a:pt x="8857" y="237"/>
                  <a:pt x="8885" y="265"/>
                  <a:pt x="8877" y="265"/>
                </a:cubicBezTo>
                <a:cubicBezTo>
                  <a:pt x="8876" y="265"/>
                  <a:pt x="8874" y="264"/>
                  <a:pt x="8871" y="262"/>
                </a:cubicBezTo>
                <a:cubicBezTo>
                  <a:pt x="8859" y="238"/>
                  <a:pt x="8847" y="250"/>
                  <a:pt x="8835" y="238"/>
                </a:cubicBezTo>
                <a:lnTo>
                  <a:pt x="8835" y="238"/>
                </a:lnTo>
                <a:cubicBezTo>
                  <a:pt x="8859" y="262"/>
                  <a:pt x="8847" y="262"/>
                  <a:pt x="8847" y="274"/>
                </a:cubicBezTo>
                <a:cubicBezTo>
                  <a:pt x="8835" y="262"/>
                  <a:pt x="8811" y="238"/>
                  <a:pt x="8799" y="226"/>
                </a:cubicBezTo>
                <a:lnTo>
                  <a:pt x="8799" y="226"/>
                </a:lnTo>
                <a:lnTo>
                  <a:pt x="8835" y="274"/>
                </a:lnTo>
                <a:cubicBezTo>
                  <a:pt x="8825" y="264"/>
                  <a:pt x="8808" y="247"/>
                  <a:pt x="8801" y="247"/>
                </a:cubicBezTo>
                <a:cubicBezTo>
                  <a:pt x="8800" y="247"/>
                  <a:pt x="8799" y="248"/>
                  <a:pt x="8799" y="250"/>
                </a:cubicBezTo>
                <a:cubicBezTo>
                  <a:pt x="8799" y="238"/>
                  <a:pt x="8787" y="238"/>
                  <a:pt x="8787" y="226"/>
                </a:cubicBezTo>
                <a:lnTo>
                  <a:pt x="8799" y="226"/>
                </a:lnTo>
                <a:cubicBezTo>
                  <a:pt x="8811" y="214"/>
                  <a:pt x="8811" y="191"/>
                  <a:pt x="8811" y="179"/>
                </a:cubicBezTo>
                <a:cubicBezTo>
                  <a:pt x="8764" y="132"/>
                  <a:pt x="8809" y="177"/>
                  <a:pt x="8778" y="123"/>
                </a:cubicBezTo>
                <a:close/>
                <a:moveTo>
                  <a:pt x="8583" y="260"/>
                </a:moveTo>
                <a:cubicBezTo>
                  <a:pt x="8587" y="260"/>
                  <a:pt x="8592" y="264"/>
                  <a:pt x="8597" y="274"/>
                </a:cubicBezTo>
                <a:cubicBezTo>
                  <a:pt x="8597" y="277"/>
                  <a:pt x="8597" y="280"/>
                  <a:pt x="8597" y="283"/>
                </a:cubicBezTo>
                <a:lnTo>
                  <a:pt x="8597" y="283"/>
                </a:lnTo>
                <a:cubicBezTo>
                  <a:pt x="8594" y="280"/>
                  <a:pt x="8591" y="277"/>
                  <a:pt x="8585" y="274"/>
                </a:cubicBezTo>
                <a:cubicBezTo>
                  <a:pt x="8578" y="267"/>
                  <a:pt x="8579" y="260"/>
                  <a:pt x="8583" y="260"/>
                </a:cubicBezTo>
                <a:close/>
                <a:moveTo>
                  <a:pt x="8501" y="286"/>
                </a:moveTo>
                <a:lnTo>
                  <a:pt x="8513" y="298"/>
                </a:lnTo>
                <a:lnTo>
                  <a:pt x="8501" y="298"/>
                </a:lnTo>
                <a:cubicBezTo>
                  <a:pt x="8501" y="286"/>
                  <a:pt x="8501" y="286"/>
                  <a:pt x="8501" y="286"/>
                </a:cubicBezTo>
                <a:close/>
                <a:moveTo>
                  <a:pt x="7656" y="298"/>
                </a:moveTo>
                <a:cubicBezTo>
                  <a:pt x="7659" y="299"/>
                  <a:pt x="7662" y="300"/>
                  <a:pt x="7664" y="301"/>
                </a:cubicBezTo>
                <a:lnTo>
                  <a:pt x="7664" y="301"/>
                </a:lnTo>
                <a:cubicBezTo>
                  <a:pt x="7662" y="299"/>
                  <a:pt x="7660" y="298"/>
                  <a:pt x="7656" y="298"/>
                </a:cubicBezTo>
                <a:close/>
                <a:moveTo>
                  <a:pt x="8513" y="274"/>
                </a:moveTo>
                <a:cubicBezTo>
                  <a:pt x="8513" y="274"/>
                  <a:pt x="8525" y="286"/>
                  <a:pt x="8537" y="286"/>
                </a:cubicBezTo>
                <a:cubicBezTo>
                  <a:pt x="8537" y="298"/>
                  <a:pt x="8549" y="298"/>
                  <a:pt x="8549" y="298"/>
                </a:cubicBezTo>
                <a:cubicBezTo>
                  <a:pt x="8549" y="310"/>
                  <a:pt x="8549" y="310"/>
                  <a:pt x="8549" y="310"/>
                </a:cubicBezTo>
                <a:cubicBezTo>
                  <a:pt x="8537" y="310"/>
                  <a:pt x="8525" y="298"/>
                  <a:pt x="8513" y="286"/>
                </a:cubicBezTo>
                <a:lnTo>
                  <a:pt x="8513" y="274"/>
                </a:lnTo>
                <a:close/>
                <a:moveTo>
                  <a:pt x="8943" y="338"/>
                </a:moveTo>
                <a:cubicBezTo>
                  <a:pt x="8948" y="342"/>
                  <a:pt x="8952" y="347"/>
                  <a:pt x="8956" y="351"/>
                </a:cubicBezTo>
                <a:lnTo>
                  <a:pt x="8956" y="351"/>
                </a:lnTo>
                <a:cubicBezTo>
                  <a:pt x="8956" y="349"/>
                  <a:pt x="8955" y="347"/>
                  <a:pt x="8954" y="345"/>
                </a:cubicBezTo>
                <a:cubicBezTo>
                  <a:pt x="8949" y="342"/>
                  <a:pt x="8946" y="340"/>
                  <a:pt x="8943" y="338"/>
                </a:cubicBezTo>
                <a:close/>
                <a:moveTo>
                  <a:pt x="7478" y="369"/>
                </a:moveTo>
                <a:cubicBezTo>
                  <a:pt x="7473" y="369"/>
                  <a:pt x="7475" y="371"/>
                  <a:pt x="7479" y="374"/>
                </a:cubicBezTo>
                <a:lnTo>
                  <a:pt x="7479" y="374"/>
                </a:lnTo>
                <a:cubicBezTo>
                  <a:pt x="7479" y="372"/>
                  <a:pt x="7478" y="371"/>
                  <a:pt x="7478" y="369"/>
                </a:cubicBezTo>
                <a:close/>
                <a:moveTo>
                  <a:pt x="8956" y="351"/>
                </a:moveTo>
                <a:cubicBezTo>
                  <a:pt x="8964" y="369"/>
                  <a:pt x="8954" y="369"/>
                  <a:pt x="8954" y="369"/>
                </a:cubicBezTo>
                <a:lnTo>
                  <a:pt x="8966" y="381"/>
                </a:lnTo>
                <a:cubicBezTo>
                  <a:pt x="8977" y="376"/>
                  <a:pt x="8970" y="365"/>
                  <a:pt x="8956" y="351"/>
                </a:cubicBezTo>
                <a:close/>
                <a:moveTo>
                  <a:pt x="7174" y="400"/>
                </a:moveTo>
                <a:cubicBezTo>
                  <a:pt x="7174" y="400"/>
                  <a:pt x="7176" y="403"/>
                  <a:pt x="7180" y="407"/>
                </a:cubicBezTo>
                <a:lnTo>
                  <a:pt x="7180" y="407"/>
                </a:lnTo>
                <a:cubicBezTo>
                  <a:pt x="7180" y="406"/>
                  <a:pt x="7180" y="406"/>
                  <a:pt x="7180" y="405"/>
                </a:cubicBezTo>
                <a:cubicBezTo>
                  <a:pt x="7176" y="401"/>
                  <a:pt x="7175" y="400"/>
                  <a:pt x="7174" y="400"/>
                </a:cubicBezTo>
                <a:close/>
                <a:moveTo>
                  <a:pt x="8743" y="500"/>
                </a:moveTo>
                <a:cubicBezTo>
                  <a:pt x="8754" y="507"/>
                  <a:pt x="8767" y="512"/>
                  <a:pt x="8775" y="512"/>
                </a:cubicBezTo>
                <a:cubicBezTo>
                  <a:pt x="8765" y="507"/>
                  <a:pt x="8754" y="504"/>
                  <a:pt x="8743" y="500"/>
                </a:cubicBezTo>
                <a:close/>
                <a:moveTo>
                  <a:pt x="8204" y="536"/>
                </a:moveTo>
                <a:cubicBezTo>
                  <a:pt x="8204" y="548"/>
                  <a:pt x="8216" y="548"/>
                  <a:pt x="8216" y="548"/>
                </a:cubicBezTo>
                <a:lnTo>
                  <a:pt x="8204" y="548"/>
                </a:lnTo>
                <a:cubicBezTo>
                  <a:pt x="8204" y="548"/>
                  <a:pt x="8204" y="548"/>
                  <a:pt x="8204" y="536"/>
                </a:cubicBezTo>
                <a:close/>
                <a:moveTo>
                  <a:pt x="8775" y="584"/>
                </a:moveTo>
                <a:lnTo>
                  <a:pt x="8775" y="584"/>
                </a:lnTo>
                <a:cubicBezTo>
                  <a:pt x="8780" y="589"/>
                  <a:pt x="8785" y="591"/>
                  <a:pt x="8789" y="593"/>
                </a:cubicBezTo>
                <a:lnTo>
                  <a:pt x="8789" y="593"/>
                </a:lnTo>
                <a:cubicBezTo>
                  <a:pt x="8785" y="590"/>
                  <a:pt x="8780" y="587"/>
                  <a:pt x="8775" y="584"/>
                </a:cubicBezTo>
                <a:close/>
                <a:moveTo>
                  <a:pt x="8789" y="593"/>
                </a:moveTo>
                <a:cubicBezTo>
                  <a:pt x="8815" y="611"/>
                  <a:pt x="8826" y="619"/>
                  <a:pt x="8847" y="619"/>
                </a:cubicBezTo>
                <a:lnTo>
                  <a:pt x="8811" y="607"/>
                </a:lnTo>
                <a:cubicBezTo>
                  <a:pt x="8811" y="595"/>
                  <a:pt x="8799" y="595"/>
                  <a:pt x="8799" y="595"/>
                </a:cubicBezTo>
                <a:cubicBezTo>
                  <a:pt x="8799" y="595"/>
                  <a:pt x="8795" y="595"/>
                  <a:pt x="8789" y="593"/>
                </a:cubicBezTo>
                <a:close/>
                <a:moveTo>
                  <a:pt x="6704" y="643"/>
                </a:moveTo>
                <a:cubicBezTo>
                  <a:pt x="6704" y="647"/>
                  <a:pt x="6705" y="651"/>
                  <a:pt x="6707" y="655"/>
                </a:cubicBezTo>
                <a:lnTo>
                  <a:pt x="6707" y="655"/>
                </a:lnTo>
                <a:cubicBezTo>
                  <a:pt x="6706" y="652"/>
                  <a:pt x="6705" y="648"/>
                  <a:pt x="6704" y="643"/>
                </a:cubicBezTo>
                <a:close/>
                <a:moveTo>
                  <a:pt x="8668" y="719"/>
                </a:moveTo>
                <a:cubicBezTo>
                  <a:pt x="8671" y="721"/>
                  <a:pt x="8675" y="724"/>
                  <a:pt x="8680" y="726"/>
                </a:cubicBezTo>
                <a:cubicBezTo>
                  <a:pt x="8675" y="723"/>
                  <a:pt x="8671" y="721"/>
                  <a:pt x="8668" y="719"/>
                </a:cubicBezTo>
                <a:close/>
                <a:moveTo>
                  <a:pt x="7918" y="881"/>
                </a:moveTo>
                <a:cubicBezTo>
                  <a:pt x="7918" y="881"/>
                  <a:pt x="7930" y="881"/>
                  <a:pt x="7930" y="893"/>
                </a:cubicBezTo>
                <a:lnTo>
                  <a:pt x="7918" y="893"/>
                </a:lnTo>
                <a:cubicBezTo>
                  <a:pt x="7918" y="881"/>
                  <a:pt x="7918" y="881"/>
                  <a:pt x="7918" y="881"/>
                </a:cubicBezTo>
                <a:close/>
                <a:moveTo>
                  <a:pt x="7728" y="940"/>
                </a:moveTo>
                <a:cubicBezTo>
                  <a:pt x="7728" y="940"/>
                  <a:pt x="7728" y="940"/>
                  <a:pt x="7728" y="941"/>
                </a:cubicBezTo>
                <a:cubicBezTo>
                  <a:pt x="7730" y="945"/>
                  <a:pt x="7731" y="946"/>
                  <a:pt x="7731" y="946"/>
                </a:cubicBezTo>
                <a:cubicBezTo>
                  <a:pt x="7731" y="946"/>
                  <a:pt x="7730" y="944"/>
                  <a:pt x="7728" y="940"/>
                </a:cubicBezTo>
                <a:close/>
                <a:moveTo>
                  <a:pt x="7806" y="974"/>
                </a:moveTo>
                <a:cubicBezTo>
                  <a:pt x="7807" y="974"/>
                  <a:pt x="7809" y="975"/>
                  <a:pt x="7811" y="976"/>
                </a:cubicBezTo>
                <a:lnTo>
                  <a:pt x="7801" y="976"/>
                </a:lnTo>
                <a:cubicBezTo>
                  <a:pt x="7802" y="975"/>
                  <a:pt x="7804" y="974"/>
                  <a:pt x="7806" y="974"/>
                </a:cubicBezTo>
                <a:close/>
                <a:moveTo>
                  <a:pt x="7882" y="941"/>
                </a:moveTo>
                <a:cubicBezTo>
                  <a:pt x="7882" y="953"/>
                  <a:pt x="7882" y="953"/>
                  <a:pt x="7894" y="953"/>
                </a:cubicBezTo>
                <a:cubicBezTo>
                  <a:pt x="7882" y="965"/>
                  <a:pt x="7882" y="965"/>
                  <a:pt x="7870" y="976"/>
                </a:cubicBezTo>
                <a:cubicBezTo>
                  <a:pt x="7859" y="965"/>
                  <a:pt x="7859" y="965"/>
                  <a:pt x="7859" y="953"/>
                </a:cubicBezTo>
                <a:cubicBezTo>
                  <a:pt x="7847" y="953"/>
                  <a:pt x="7847" y="953"/>
                  <a:pt x="7847" y="941"/>
                </a:cubicBezTo>
                <a:cubicBezTo>
                  <a:pt x="7855" y="941"/>
                  <a:pt x="7868" y="951"/>
                  <a:pt x="7876" y="951"/>
                </a:cubicBezTo>
                <a:cubicBezTo>
                  <a:pt x="7880" y="951"/>
                  <a:pt x="7882" y="949"/>
                  <a:pt x="7882" y="941"/>
                </a:cubicBezTo>
                <a:close/>
                <a:moveTo>
                  <a:pt x="5965" y="1012"/>
                </a:moveTo>
                <a:lnTo>
                  <a:pt x="5965" y="1012"/>
                </a:lnTo>
                <a:cubicBezTo>
                  <a:pt x="5968" y="1019"/>
                  <a:pt x="5969" y="1021"/>
                  <a:pt x="5970" y="1022"/>
                </a:cubicBezTo>
                <a:lnTo>
                  <a:pt x="5970" y="1022"/>
                </a:lnTo>
                <a:lnTo>
                  <a:pt x="5965" y="1012"/>
                </a:lnTo>
                <a:close/>
                <a:moveTo>
                  <a:pt x="8540" y="1000"/>
                </a:moveTo>
                <a:cubicBezTo>
                  <a:pt x="8552" y="1009"/>
                  <a:pt x="8567" y="1018"/>
                  <a:pt x="8573" y="1024"/>
                </a:cubicBezTo>
                <a:cubicBezTo>
                  <a:pt x="8573" y="1018"/>
                  <a:pt x="8558" y="1009"/>
                  <a:pt x="8540" y="1000"/>
                </a:cubicBezTo>
                <a:close/>
                <a:moveTo>
                  <a:pt x="7747" y="1028"/>
                </a:moveTo>
                <a:lnTo>
                  <a:pt x="7751" y="1036"/>
                </a:lnTo>
                <a:cubicBezTo>
                  <a:pt x="7751" y="1031"/>
                  <a:pt x="7750" y="1029"/>
                  <a:pt x="7747" y="1028"/>
                </a:cubicBezTo>
                <a:close/>
                <a:moveTo>
                  <a:pt x="8454" y="1024"/>
                </a:moveTo>
                <a:lnTo>
                  <a:pt x="8454" y="1024"/>
                </a:lnTo>
                <a:cubicBezTo>
                  <a:pt x="8454" y="1024"/>
                  <a:pt x="8466" y="1036"/>
                  <a:pt x="8454" y="1036"/>
                </a:cubicBezTo>
                <a:cubicBezTo>
                  <a:pt x="8466" y="1042"/>
                  <a:pt x="8472" y="1044"/>
                  <a:pt x="8474" y="1044"/>
                </a:cubicBezTo>
                <a:cubicBezTo>
                  <a:pt x="8481" y="1044"/>
                  <a:pt x="8454" y="1024"/>
                  <a:pt x="8454" y="1024"/>
                </a:cubicBezTo>
                <a:close/>
                <a:moveTo>
                  <a:pt x="7679" y="1042"/>
                </a:moveTo>
                <a:cubicBezTo>
                  <a:pt x="7679" y="1044"/>
                  <a:pt x="7679" y="1046"/>
                  <a:pt x="7680" y="1048"/>
                </a:cubicBezTo>
                <a:cubicBezTo>
                  <a:pt x="7680" y="1045"/>
                  <a:pt x="7679" y="1043"/>
                  <a:pt x="7679" y="1042"/>
                </a:cubicBezTo>
                <a:close/>
                <a:moveTo>
                  <a:pt x="7653" y="1032"/>
                </a:moveTo>
                <a:cubicBezTo>
                  <a:pt x="7652" y="1039"/>
                  <a:pt x="7656" y="1052"/>
                  <a:pt x="7656" y="1072"/>
                </a:cubicBezTo>
                <a:lnTo>
                  <a:pt x="7656" y="1036"/>
                </a:lnTo>
                <a:cubicBezTo>
                  <a:pt x="7655" y="1035"/>
                  <a:pt x="7654" y="1033"/>
                  <a:pt x="7653" y="1032"/>
                </a:cubicBezTo>
                <a:close/>
                <a:moveTo>
                  <a:pt x="7537" y="1250"/>
                </a:moveTo>
                <a:lnTo>
                  <a:pt x="7525" y="1262"/>
                </a:lnTo>
                <a:cubicBezTo>
                  <a:pt x="7525" y="1250"/>
                  <a:pt x="7537" y="1250"/>
                  <a:pt x="7537" y="1250"/>
                </a:cubicBezTo>
                <a:close/>
                <a:moveTo>
                  <a:pt x="7687" y="892"/>
                </a:moveTo>
                <a:cubicBezTo>
                  <a:pt x="7688" y="892"/>
                  <a:pt x="7690" y="893"/>
                  <a:pt x="7692" y="893"/>
                </a:cubicBezTo>
                <a:cubicBezTo>
                  <a:pt x="7700" y="910"/>
                  <a:pt x="7709" y="927"/>
                  <a:pt x="7704" y="927"/>
                </a:cubicBezTo>
                <a:cubicBezTo>
                  <a:pt x="7703" y="927"/>
                  <a:pt x="7699" y="924"/>
                  <a:pt x="7692" y="917"/>
                </a:cubicBezTo>
                <a:lnTo>
                  <a:pt x="7692" y="917"/>
                </a:lnTo>
                <a:cubicBezTo>
                  <a:pt x="7716" y="976"/>
                  <a:pt x="7739" y="1012"/>
                  <a:pt x="7739" y="1048"/>
                </a:cubicBezTo>
                <a:cubicBezTo>
                  <a:pt x="7739" y="1034"/>
                  <a:pt x="7744" y="1028"/>
                  <a:pt x="7747" y="1028"/>
                </a:cubicBezTo>
                <a:cubicBezTo>
                  <a:pt x="7747" y="1028"/>
                  <a:pt x="7747" y="1028"/>
                  <a:pt x="7747" y="1028"/>
                </a:cubicBezTo>
                <a:lnTo>
                  <a:pt x="7747" y="1028"/>
                </a:lnTo>
                <a:lnTo>
                  <a:pt x="7728" y="988"/>
                </a:lnTo>
                <a:lnTo>
                  <a:pt x="7739" y="988"/>
                </a:lnTo>
                <a:cubicBezTo>
                  <a:pt x="7728" y="965"/>
                  <a:pt x="7716" y="941"/>
                  <a:pt x="7704" y="917"/>
                </a:cubicBezTo>
                <a:cubicBezTo>
                  <a:pt x="7705" y="916"/>
                  <a:pt x="7706" y="915"/>
                  <a:pt x="7707" y="915"/>
                </a:cubicBezTo>
                <a:cubicBezTo>
                  <a:pt x="7714" y="915"/>
                  <a:pt x="7724" y="931"/>
                  <a:pt x="7728" y="940"/>
                </a:cubicBezTo>
                <a:lnTo>
                  <a:pt x="7728" y="940"/>
                </a:lnTo>
                <a:cubicBezTo>
                  <a:pt x="7739" y="916"/>
                  <a:pt x="7716" y="893"/>
                  <a:pt x="7728" y="893"/>
                </a:cubicBezTo>
                <a:lnTo>
                  <a:pt x="7728" y="893"/>
                </a:lnTo>
                <a:cubicBezTo>
                  <a:pt x="7733" y="899"/>
                  <a:pt x="7736" y="905"/>
                  <a:pt x="7736" y="908"/>
                </a:cubicBezTo>
                <a:lnTo>
                  <a:pt x="7736" y="908"/>
                </a:lnTo>
                <a:cubicBezTo>
                  <a:pt x="7734" y="907"/>
                  <a:pt x="7731" y="907"/>
                  <a:pt x="7728" y="905"/>
                </a:cubicBezTo>
                <a:lnTo>
                  <a:pt x="7728" y="905"/>
                </a:lnTo>
                <a:cubicBezTo>
                  <a:pt x="7731" y="909"/>
                  <a:pt x="7734" y="910"/>
                  <a:pt x="7735" y="910"/>
                </a:cubicBezTo>
                <a:cubicBezTo>
                  <a:pt x="7736" y="910"/>
                  <a:pt x="7737" y="909"/>
                  <a:pt x="7736" y="908"/>
                </a:cubicBezTo>
                <a:lnTo>
                  <a:pt x="7736" y="908"/>
                </a:lnTo>
                <a:cubicBezTo>
                  <a:pt x="7737" y="908"/>
                  <a:pt x="7737" y="908"/>
                  <a:pt x="7738" y="908"/>
                </a:cubicBezTo>
                <a:cubicBezTo>
                  <a:pt x="7744" y="908"/>
                  <a:pt x="7748" y="905"/>
                  <a:pt x="7753" y="905"/>
                </a:cubicBezTo>
                <a:cubicBezTo>
                  <a:pt x="7760" y="905"/>
                  <a:pt x="7769" y="911"/>
                  <a:pt x="7787" y="941"/>
                </a:cubicBezTo>
                <a:cubicBezTo>
                  <a:pt x="7787" y="953"/>
                  <a:pt x="7799" y="965"/>
                  <a:pt x="7799" y="965"/>
                </a:cubicBezTo>
                <a:lnTo>
                  <a:pt x="7787" y="953"/>
                </a:lnTo>
                <a:lnTo>
                  <a:pt x="7787" y="953"/>
                </a:lnTo>
                <a:cubicBezTo>
                  <a:pt x="7792" y="973"/>
                  <a:pt x="7795" y="978"/>
                  <a:pt x="7798" y="978"/>
                </a:cubicBezTo>
                <a:cubicBezTo>
                  <a:pt x="7799" y="978"/>
                  <a:pt x="7799" y="978"/>
                  <a:pt x="7800" y="977"/>
                </a:cubicBezTo>
                <a:lnTo>
                  <a:pt x="7800" y="977"/>
                </a:lnTo>
                <a:cubicBezTo>
                  <a:pt x="7803" y="980"/>
                  <a:pt x="7811" y="988"/>
                  <a:pt x="7811" y="988"/>
                </a:cubicBezTo>
                <a:cubicBezTo>
                  <a:pt x="7811" y="976"/>
                  <a:pt x="7811" y="965"/>
                  <a:pt x="7823" y="965"/>
                </a:cubicBezTo>
                <a:lnTo>
                  <a:pt x="7811" y="929"/>
                </a:lnTo>
                <a:cubicBezTo>
                  <a:pt x="7800" y="904"/>
                  <a:pt x="7797" y="895"/>
                  <a:pt x="7798" y="895"/>
                </a:cubicBezTo>
                <a:lnTo>
                  <a:pt x="7798" y="895"/>
                </a:lnTo>
                <a:cubicBezTo>
                  <a:pt x="7801" y="895"/>
                  <a:pt x="7830" y="948"/>
                  <a:pt x="7847" y="965"/>
                </a:cubicBezTo>
                <a:lnTo>
                  <a:pt x="7823" y="953"/>
                </a:lnTo>
                <a:cubicBezTo>
                  <a:pt x="7823" y="953"/>
                  <a:pt x="7823" y="953"/>
                  <a:pt x="7823" y="965"/>
                </a:cubicBezTo>
                <a:cubicBezTo>
                  <a:pt x="7823" y="976"/>
                  <a:pt x="7823" y="976"/>
                  <a:pt x="7811" y="988"/>
                </a:cubicBezTo>
                <a:cubicBezTo>
                  <a:pt x="7823" y="988"/>
                  <a:pt x="7835" y="1000"/>
                  <a:pt x="7835" y="1000"/>
                </a:cubicBezTo>
                <a:cubicBezTo>
                  <a:pt x="7825" y="997"/>
                  <a:pt x="7819" y="996"/>
                  <a:pt x="7815" y="996"/>
                </a:cubicBezTo>
                <a:cubicBezTo>
                  <a:pt x="7805" y="996"/>
                  <a:pt x="7811" y="1007"/>
                  <a:pt x="7811" y="1024"/>
                </a:cubicBezTo>
                <a:lnTo>
                  <a:pt x="7799" y="1024"/>
                </a:lnTo>
                <a:cubicBezTo>
                  <a:pt x="7739" y="1060"/>
                  <a:pt x="7716" y="1119"/>
                  <a:pt x="7692" y="1167"/>
                </a:cubicBezTo>
                <a:cubicBezTo>
                  <a:pt x="7668" y="1167"/>
                  <a:pt x="7656" y="1179"/>
                  <a:pt x="7668" y="1191"/>
                </a:cubicBezTo>
                <a:lnTo>
                  <a:pt x="7656" y="1203"/>
                </a:lnTo>
                <a:lnTo>
                  <a:pt x="7632" y="1191"/>
                </a:lnTo>
                <a:lnTo>
                  <a:pt x="7656" y="1215"/>
                </a:lnTo>
                <a:cubicBezTo>
                  <a:pt x="7644" y="1215"/>
                  <a:pt x="7644" y="1215"/>
                  <a:pt x="7644" y="1227"/>
                </a:cubicBezTo>
                <a:cubicBezTo>
                  <a:pt x="7632" y="1238"/>
                  <a:pt x="7620" y="1250"/>
                  <a:pt x="7609" y="1262"/>
                </a:cubicBezTo>
                <a:cubicBezTo>
                  <a:pt x="7601" y="1265"/>
                  <a:pt x="7596" y="1267"/>
                  <a:pt x="7592" y="1267"/>
                </a:cubicBezTo>
                <a:cubicBezTo>
                  <a:pt x="7568" y="1267"/>
                  <a:pt x="7629" y="1201"/>
                  <a:pt x="7609" y="1191"/>
                </a:cubicBezTo>
                <a:lnTo>
                  <a:pt x="7609" y="1191"/>
                </a:lnTo>
                <a:lnTo>
                  <a:pt x="7549" y="1250"/>
                </a:lnTo>
                <a:cubicBezTo>
                  <a:pt x="7549" y="1238"/>
                  <a:pt x="7549" y="1227"/>
                  <a:pt x="7549" y="1227"/>
                </a:cubicBezTo>
                <a:cubicBezTo>
                  <a:pt x="7540" y="1213"/>
                  <a:pt x="7536" y="1208"/>
                  <a:pt x="7535" y="1208"/>
                </a:cubicBezTo>
                <a:lnTo>
                  <a:pt x="7535" y="1208"/>
                </a:lnTo>
                <a:cubicBezTo>
                  <a:pt x="7533" y="1208"/>
                  <a:pt x="7537" y="1219"/>
                  <a:pt x="7537" y="1227"/>
                </a:cubicBezTo>
                <a:cubicBezTo>
                  <a:pt x="7537" y="1227"/>
                  <a:pt x="7537" y="1227"/>
                  <a:pt x="7537" y="1238"/>
                </a:cubicBezTo>
                <a:cubicBezTo>
                  <a:pt x="7537" y="1238"/>
                  <a:pt x="7537" y="1238"/>
                  <a:pt x="7525" y="1227"/>
                </a:cubicBezTo>
                <a:cubicBezTo>
                  <a:pt x="7501" y="1179"/>
                  <a:pt x="7525" y="1191"/>
                  <a:pt x="7513" y="1155"/>
                </a:cubicBezTo>
                <a:lnTo>
                  <a:pt x="7513" y="1155"/>
                </a:lnTo>
                <a:cubicBezTo>
                  <a:pt x="7516" y="1161"/>
                  <a:pt x="7518" y="1163"/>
                  <a:pt x="7518" y="1163"/>
                </a:cubicBezTo>
                <a:cubicBezTo>
                  <a:pt x="7521" y="1163"/>
                  <a:pt x="7516" y="1143"/>
                  <a:pt x="7525" y="1143"/>
                </a:cubicBezTo>
                <a:cubicBezTo>
                  <a:pt x="7532" y="1150"/>
                  <a:pt x="7537" y="1152"/>
                  <a:pt x="7542" y="1152"/>
                </a:cubicBezTo>
                <a:cubicBezTo>
                  <a:pt x="7546" y="1152"/>
                  <a:pt x="7550" y="1150"/>
                  <a:pt x="7556" y="1150"/>
                </a:cubicBezTo>
                <a:cubicBezTo>
                  <a:pt x="7562" y="1150"/>
                  <a:pt x="7571" y="1153"/>
                  <a:pt x="7585" y="1167"/>
                </a:cubicBezTo>
                <a:cubicBezTo>
                  <a:pt x="7585" y="1143"/>
                  <a:pt x="7561" y="1096"/>
                  <a:pt x="7573" y="1084"/>
                </a:cubicBezTo>
                <a:lnTo>
                  <a:pt x="7573" y="1084"/>
                </a:lnTo>
                <a:cubicBezTo>
                  <a:pt x="7597" y="1119"/>
                  <a:pt x="7585" y="1119"/>
                  <a:pt x="7609" y="1131"/>
                </a:cubicBezTo>
                <a:lnTo>
                  <a:pt x="7597" y="1096"/>
                </a:lnTo>
                <a:cubicBezTo>
                  <a:pt x="7609" y="1096"/>
                  <a:pt x="7609" y="1107"/>
                  <a:pt x="7620" y="1119"/>
                </a:cubicBezTo>
                <a:cubicBezTo>
                  <a:pt x="7631" y="1119"/>
                  <a:pt x="7613" y="1082"/>
                  <a:pt x="7626" y="1082"/>
                </a:cubicBezTo>
                <a:cubicBezTo>
                  <a:pt x="7628" y="1082"/>
                  <a:pt x="7630" y="1082"/>
                  <a:pt x="7632" y="1084"/>
                </a:cubicBezTo>
                <a:lnTo>
                  <a:pt x="7632" y="1119"/>
                </a:lnTo>
                <a:cubicBezTo>
                  <a:pt x="7644" y="1107"/>
                  <a:pt x="7644" y="1107"/>
                  <a:pt x="7656" y="1107"/>
                </a:cubicBezTo>
                <a:cubicBezTo>
                  <a:pt x="7668" y="1119"/>
                  <a:pt x="7668" y="1119"/>
                  <a:pt x="7656" y="1119"/>
                </a:cubicBezTo>
                <a:cubicBezTo>
                  <a:pt x="7664" y="1128"/>
                  <a:pt x="7669" y="1131"/>
                  <a:pt x="7671" y="1131"/>
                </a:cubicBezTo>
                <a:cubicBezTo>
                  <a:pt x="7678" y="1131"/>
                  <a:pt x="7659" y="1096"/>
                  <a:pt x="7668" y="1096"/>
                </a:cubicBezTo>
                <a:cubicBezTo>
                  <a:pt x="7656" y="1084"/>
                  <a:pt x="7644" y="1084"/>
                  <a:pt x="7632" y="1048"/>
                </a:cubicBezTo>
                <a:cubicBezTo>
                  <a:pt x="7641" y="1048"/>
                  <a:pt x="7637" y="1023"/>
                  <a:pt x="7643" y="1023"/>
                </a:cubicBezTo>
                <a:cubicBezTo>
                  <a:pt x="7645" y="1023"/>
                  <a:pt x="7648" y="1025"/>
                  <a:pt x="7653" y="1032"/>
                </a:cubicBezTo>
                <a:lnTo>
                  <a:pt x="7653" y="1032"/>
                </a:lnTo>
                <a:cubicBezTo>
                  <a:pt x="7654" y="1026"/>
                  <a:pt x="7658" y="1024"/>
                  <a:pt x="7668" y="1024"/>
                </a:cubicBezTo>
                <a:cubicBezTo>
                  <a:pt x="7668" y="1034"/>
                  <a:pt x="7675" y="1036"/>
                  <a:pt x="7679" y="1042"/>
                </a:cubicBezTo>
                <a:lnTo>
                  <a:pt x="7679" y="1042"/>
                </a:lnTo>
                <a:cubicBezTo>
                  <a:pt x="7675" y="1023"/>
                  <a:pt x="7681" y="1018"/>
                  <a:pt x="7689" y="1018"/>
                </a:cubicBezTo>
                <a:cubicBezTo>
                  <a:pt x="7698" y="1018"/>
                  <a:pt x="7710" y="1024"/>
                  <a:pt x="7716" y="1024"/>
                </a:cubicBezTo>
                <a:cubicBezTo>
                  <a:pt x="7716" y="1012"/>
                  <a:pt x="7704" y="988"/>
                  <a:pt x="7716" y="988"/>
                </a:cubicBezTo>
                <a:cubicBezTo>
                  <a:pt x="7692" y="976"/>
                  <a:pt x="7692" y="976"/>
                  <a:pt x="7680" y="941"/>
                </a:cubicBezTo>
                <a:lnTo>
                  <a:pt x="7680" y="941"/>
                </a:lnTo>
                <a:cubicBezTo>
                  <a:pt x="7687" y="950"/>
                  <a:pt x="7690" y="953"/>
                  <a:pt x="7691" y="953"/>
                </a:cubicBezTo>
                <a:cubicBezTo>
                  <a:pt x="7697" y="953"/>
                  <a:pt x="7667" y="892"/>
                  <a:pt x="7687" y="892"/>
                </a:cubicBezTo>
                <a:close/>
                <a:moveTo>
                  <a:pt x="8501" y="1310"/>
                </a:moveTo>
                <a:cubicBezTo>
                  <a:pt x="8466" y="1310"/>
                  <a:pt x="8535" y="1333"/>
                  <a:pt x="8480" y="1334"/>
                </a:cubicBezTo>
                <a:lnTo>
                  <a:pt x="8480" y="1334"/>
                </a:lnTo>
                <a:cubicBezTo>
                  <a:pt x="8478" y="1333"/>
                  <a:pt x="8477" y="1332"/>
                  <a:pt x="8475" y="1332"/>
                </a:cubicBezTo>
                <a:lnTo>
                  <a:pt x="8475" y="1332"/>
                </a:lnTo>
                <a:lnTo>
                  <a:pt x="8478" y="1334"/>
                </a:lnTo>
                <a:cubicBezTo>
                  <a:pt x="8478" y="1334"/>
                  <a:pt x="8479" y="1334"/>
                  <a:pt x="8480" y="1334"/>
                </a:cubicBezTo>
                <a:lnTo>
                  <a:pt x="8480" y="1334"/>
                </a:lnTo>
                <a:cubicBezTo>
                  <a:pt x="8490" y="1337"/>
                  <a:pt x="8501" y="1341"/>
                  <a:pt x="8513" y="1346"/>
                </a:cubicBezTo>
                <a:cubicBezTo>
                  <a:pt x="8501" y="1334"/>
                  <a:pt x="8537" y="1334"/>
                  <a:pt x="8501" y="1310"/>
                </a:cubicBezTo>
                <a:close/>
                <a:moveTo>
                  <a:pt x="8404" y="1387"/>
                </a:moveTo>
                <a:cubicBezTo>
                  <a:pt x="8408" y="1389"/>
                  <a:pt x="8412" y="1391"/>
                  <a:pt x="8418" y="1393"/>
                </a:cubicBezTo>
                <a:cubicBezTo>
                  <a:pt x="8412" y="1390"/>
                  <a:pt x="8408" y="1389"/>
                  <a:pt x="8404" y="1387"/>
                </a:cubicBezTo>
                <a:close/>
                <a:moveTo>
                  <a:pt x="8286" y="1399"/>
                </a:moveTo>
                <a:cubicBezTo>
                  <a:pt x="8286" y="1400"/>
                  <a:pt x="8286" y="1401"/>
                  <a:pt x="8286" y="1403"/>
                </a:cubicBezTo>
                <a:lnTo>
                  <a:pt x="8286" y="1403"/>
                </a:lnTo>
                <a:cubicBezTo>
                  <a:pt x="8289" y="1402"/>
                  <a:pt x="8289" y="1400"/>
                  <a:pt x="8286" y="1399"/>
                </a:cubicBezTo>
                <a:close/>
                <a:moveTo>
                  <a:pt x="8387" y="1460"/>
                </a:moveTo>
                <a:lnTo>
                  <a:pt x="8394" y="1465"/>
                </a:lnTo>
                <a:cubicBezTo>
                  <a:pt x="8391" y="1461"/>
                  <a:pt x="8388" y="1460"/>
                  <a:pt x="8387" y="1460"/>
                </a:cubicBezTo>
                <a:close/>
                <a:moveTo>
                  <a:pt x="8286" y="1403"/>
                </a:moveTo>
                <a:cubicBezTo>
                  <a:pt x="8284" y="1404"/>
                  <a:pt x="8281" y="1405"/>
                  <a:pt x="8275" y="1405"/>
                </a:cubicBezTo>
                <a:cubicBezTo>
                  <a:pt x="8323" y="1429"/>
                  <a:pt x="8371" y="1453"/>
                  <a:pt x="8394" y="1477"/>
                </a:cubicBezTo>
                <a:cubicBezTo>
                  <a:pt x="8386" y="1468"/>
                  <a:pt x="8383" y="1460"/>
                  <a:pt x="8387" y="1460"/>
                </a:cubicBezTo>
                <a:lnTo>
                  <a:pt x="8387" y="1460"/>
                </a:lnTo>
                <a:lnTo>
                  <a:pt x="8359" y="1441"/>
                </a:lnTo>
                <a:cubicBezTo>
                  <a:pt x="8359" y="1441"/>
                  <a:pt x="8359" y="1429"/>
                  <a:pt x="8359" y="1429"/>
                </a:cubicBezTo>
                <a:cubicBezTo>
                  <a:pt x="8335" y="1417"/>
                  <a:pt x="8311" y="1417"/>
                  <a:pt x="8287" y="1405"/>
                </a:cubicBezTo>
                <a:cubicBezTo>
                  <a:pt x="8287" y="1405"/>
                  <a:pt x="8287" y="1404"/>
                  <a:pt x="8286" y="1403"/>
                </a:cubicBezTo>
                <a:close/>
                <a:moveTo>
                  <a:pt x="8322" y="1512"/>
                </a:moveTo>
                <a:cubicBezTo>
                  <a:pt x="8323" y="1517"/>
                  <a:pt x="8333" y="1523"/>
                  <a:pt x="8347" y="1536"/>
                </a:cubicBezTo>
                <a:lnTo>
                  <a:pt x="8323" y="1512"/>
                </a:lnTo>
                <a:cubicBezTo>
                  <a:pt x="8323" y="1512"/>
                  <a:pt x="8322" y="1512"/>
                  <a:pt x="8322" y="1512"/>
                </a:cubicBezTo>
                <a:close/>
                <a:moveTo>
                  <a:pt x="7020" y="1514"/>
                </a:moveTo>
                <a:cubicBezTo>
                  <a:pt x="7025" y="1514"/>
                  <a:pt x="7030" y="1519"/>
                  <a:pt x="7037" y="1525"/>
                </a:cubicBezTo>
                <a:lnTo>
                  <a:pt x="7037" y="1525"/>
                </a:lnTo>
                <a:cubicBezTo>
                  <a:pt x="7025" y="1536"/>
                  <a:pt x="7025" y="1536"/>
                  <a:pt x="7025" y="1548"/>
                </a:cubicBezTo>
                <a:cubicBezTo>
                  <a:pt x="7013" y="1548"/>
                  <a:pt x="7013" y="1548"/>
                  <a:pt x="7013" y="1536"/>
                </a:cubicBezTo>
                <a:cubicBezTo>
                  <a:pt x="7013" y="1519"/>
                  <a:pt x="7016" y="1514"/>
                  <a:pt x="7020" y="1514"/>
                </a:cubicBezTo>
                <a:close/>
                <a:moveTo>
                  <a:pt x="7061" y="1524"/>
                </a:moveTo>
                <a:lnTo>
                  <a:pt x="7073" y="1548"/>
                </a:lnTo>
                <a:cubicBezTo>
                  <a:pt x="7049" y="1548"/>
                  <a:pt x="7049" y="1548"/>
                  <a:pt x="7038" y="1526"/>
                </a:cubicBezTo>
                <a:lnTo>
                  <a:pt x="7038" y="1526"/>
                </a:lnTo>
                <a:cubicBezTo>
                  <a:pt x="7043" y="1530"/>
                  <a:pt x="7048" y="1533"/>
                  <a:pt x="7052" y="1533"/>
                </a:cubicBezTo>
                <a:cubicBezTo>
                  <a:pt x="7055" y="1533"/>
                  <a:pt x="7059" y="1531"/>
                  <a:pt x="7061" y="1524"/>
                </a:cubicBezTo>
                <a:close/>
                <a:moveTo>
                  <a:pt x="7097" y="1500"/>
                </a:moveTo>
                <a:lnTo>
                  <a:pt x="7097" y="1500"/>
                </a:lnTo>
                <a:cubicBezTo>
                  <a:pt x="7108" y="1512"/>
                  <a:pt x="7108" y="1512"/>
                  <a:pt x="7120" y="1512"/>
                </a:cubicBezTo>
                <a:cubicBezTo>
                  <a:pt x="7120" y="1512"/>
                  <a:pt x="7108" y="1512"/>
                  <a:pt x="7108" y="1524"/>
                </a:cubicBezTo>
                <a:cubicBezTo>
                  <a:pt x="7097" y="1524"/>
                  <a:pt x="7097" y="1536"/>
                  <a:pt x="7097" y="1536"/>
                </a:cubicBezTo>
                <a:cubicBezTo>
                  <a:pt x="7097" y="1524"/>
                  <a:pt x="7097" y="1524"/>
                  <a:pt x="7085" y="1524"/>
                </a:cubicBezTo>
                <a:cubicBezTo>
                  <a:pt x="7085" y="1536"/>
                  <a:pt x="7085" y="1536"/>
                  <a:pt x="7085" y="1536"/>
                </a:cubicBezTo>
                <a:cubicBezTo>
                  <a:pt x="7085" y="1548"/>
                  <a:pt x="7073" y="1548"/>
                  <a:pt x="7073" y="1548"/>
                </a:cubicBezTo>
                <a:cubicBezTo>
                  <a:pt x="7064" y="1531"/>
                  <a:pt x="7062" y="1514"/>
                  <a:pt x="7070" y="1514"/>
                </a:cubicBezTo>
                <a:cubicBezTo>
                  <a:pt x="7073" y="1514"/>
                  <a:pt x="7078" y="1517"/>
                  <a:pt x="7085" y="1524"/>
                </a:cubicBezTo>
                <a:cubicBezTo>
                  <a:pt x="7091" y="1518"/>
                  <a:pt x="7094" y="1515"/>
                  <a:pt x="7097" y="1515"/>
                </a:cubicBezTo>
                <a:cubicBezTo>
                  <a:pt x="7100" y="1515"/>
                  <a:pt x="7102" y="1518"/>
                  <a:pt x="7108" y="1524"/>
                </a:cubicBezTo>
                <a:cubicBezTo>
                  <a:pt x="7108" y="1512"/>
                  <a:pt x="7097" y="1512"/>
                  <a:pt x="7097" y="1500"/>
                </a:cubicBezTo>
                <a:close/>
                <a:moveTo>
                  <a:pt x="6796" y="1648"/>
                </a:moveTo>
                <a:cubicBezTo>
                  <a:pt x="6795" y="1648"/>
                  <a:pt x="6797" y="1655"/>
                  <a:pt x="6798" y="1662"/>
                </a:cubicBezTo>
                <a:lnTo>
                  <a:pt x="6798" y="1662"/>
                </a:lnTo>
                <a:cubicBezTo>
                  <a:pt x="6799" y="1662"/>
                  <a:pt x="6800" y="1661"/>
                  <a:pt x="6801" y="1661"/>
                </a:cubicBezTo>
                <a:cubicBezTo>
                  <a:pt x="6804" y="1661"/>
                  <a:pt x="6807" y="1663"/>
                  <a:pt x="6811" y="1667"/>
                </a:cubicBezTo>
                <a:cubicBezTo>
                  <a:pt x="6801" y="1653"/>
                  <a:pt x="6798" y="1648"/>
                  <a:pt x="6796" y="1648"/>
                </a:cubicBezTo>
                <a:close/>
                <a:moveTo>
                  <a:pt x="8382" y="1727"/>
                </a:moveTo>
                <a:lnTo>
                  <a:pt x="8382" y="1727"/>
                </a:lnTo>
                <a:cubicBezTo>
                  <a:pt x="8380" y="1728"/>
                  <a:pt x="8378" y="1729"/>
                  <a:pt x="8376" y="1731"/>
                </a:cubicBezTo>
                <a:lnTo>
                  <a:pt x="8376" y="1731"/>
                </a:lnTo>
                <a:cubicBezTo>
                  <a:pt x="8378" y="1733"/>
                  <a:pt x="8380" y="1736"/>
                  <a:pt x="8382" y="1738"/>
                </a:cubicBezTo>
                <a:lnTo>
                  <a:pt x="8382" y="1727"/>
                </a:lnTo>
                <a:close/>
                <a:moveTo>
                  <a:pt x="5036" y="1752"/>
                </a:moveTo>
                <a:cubicBezTo>
                  <a:pt x="5036" y="1756"/>
                  <a:pt x="5037" y="1760"/>
                  <a:pt x="5037" y="1762"/>
                </a:cubicBezTo>
                <a:cubicBezTo>
                  <a:pt x="5037" y="1759"/>
                  <a:pt x="5036" y="1755"/>
                  <a:pt x="5036" y="1752"/>
                </a:cubicBezTo>
                <a:close/>
                <a:moveTo>
                  <a:pt x="5029" y="1767"/>
                </a:moveTo>
                <a:lnTo>
                  <a:pt x="5037" y="1786"/>
                </a:lnTo>
                <a:cubicBezTo>
                  <a:pt x="5034" y="1773"/>
                  <a:pt x="5031" y="1768"/>
                  <a:pt x="5029" y="1767"/>
                </a:cubicBezTo>
                <a:close/>
                <a:moveTo>
                  <a:pt x="6620" y="1798"/>
                </a:moveTo>
                <a:lnTo>
                  <a:pt x="6620" y="1798"/>
                </a:lnTo>
                <a:cubicBezTo>
                  <a:pt x="6617" y="1804"/>
                  <a:pt x="6613" y="1811"/>
                  <a:pt x="6611" y="1817"/>
                </a:cubicBezTo>
                <a:lnTo>
                  <a:pt x="6611" y="1817"/>
                </a:lnTo>
                <a:lnTo>
                  <a:pt x="6620" y="1798"/>
                </a:lnTo>
                <a:close/>
                <a:moveTo>
                  <a:pt x="7358" y="1869"/>
                </a:moveTo>
                <a:lnTo>
                  <a:pt x="7358" y="1869"/>
                </a:lnTo>
                <a:cubicBezTo>
                  <a:pt x="7362" y="1873"/>
                  <a:pt x="7365" y="1875"/>
                  <a:pt x="7368" y="1877"/>
                </a:cubicBezTo>
                <a:lnTo>
                  <a:pt x="7368" y="1877"/>
                </a:lnTo>
                <a:cubicBezTo>
                  <a:pt x="7366" y="1875"/>
                  <a:pt x="7363" y="1872"/>
                  <a:pt x="7358" y="1869"/>
                </a:cubicBezTo>
                <a:close/>
                <a:moveTo>
                  <a:pt x="8359" y="1893"/>
                </a:moveTo>
                <a:lnTo>
                  <a:pt x="8376" y="1899"/>
                </a:lnTo>
                <a:lnTo>
                  <a:pt x="8376" y="1899"/>
                </a:lnTo>
                <a:cubicBezTo>
                  <a:pt x="8373" y="1896"/>
                  <a:pt x="8371" y="1893"/>
                  <a:pt x="8359" y="1893"/>
                </a:cubicBezTo>
                <a:close/>
                <a:moveTo>
                  <a:pt x="8376" y="1899"/>
                </a:moveTo>
                <a:cubicBezTo>
                  <a:pt x="8379" y="1902"/>
                  <a:pt x="8382" y="1905"/>
                  <a:pt x="8394" y="1905"/>
                </a:cubicBezTo>
                <a:lnTo>
                  <a:pt x="8376" y="1899"/>
                </a:lnTo>
                <a:close/>
                <a:moveTo>
                  <a:pt x="5733" y="2027"/>
                </a:moveTo>
                <a:cubicBezTo>
                  <a:pt x="5736" y="2035"/>
                  <a:pt x="5740" y="2043"/>
                  <a:pt x="5744" y="2043"/>
                </a:cubicBezTo>
                <a:cubicBezTo>
                  <a:pt x="5746" y="2043"/>
                  <a:pt x="5749" y="2041"/>
                  <a:pt x="5751" y="2036"/>
                </a:cubicBezTo>
                <a:cubicBezTo>
                  <a:pt x="5744" y="2036"/>
                  <a:pt x="5737" y="2032"/>
                  <a:pt x="5733" y="2027"/>
                </a:cubicBezTo>
                <a:close/>
                <a:moveTo>
                  <a:pt x="6549" y="2429"/>
                </a:moveTo>
                <a:cubicBezTo>
                  <a:pt x="6548" y="2429"/>
                  <a:pt x="6547" y="2429"/>
                  <a:pt x="6546" y="2430"/>
                </a:cubicBezTo>
                <a:lnTo>
                  <a:pt x="6546" y="2430"/>
                </a:lnTo>
                <a:cubicBezTo>
                  <a:pt x="6547" y="2429"/>
                  <a:pt x="6548" y="2429"/>
                  <a:pt x="6549" y="2429"/>
                </a:cubicBezTo>
                <a:close/>
                <a:moveTo>
                  <a:pt x="7204" y="2453"/>
                </a:moveTo>
                <a:lnTo>
                  <a:pt x="7180" y="2489"/>
                </a:lnTo>
                <a:lnTo>
                  <a:pt x="7180" y="2489"/>
                </a:lnTo>
                <a:lnTo>
                  <a:pt x="7216" y="2465"/>
                </a:lnTo>
                <a:lnTo>
                  <a:pt x="7204" y="2453"/>
                </a:lnTo>
                <a:close/>
                <a:moveTo>
                  <a:pt x="6245" y="2822"/>
                </a:moveTo>
                <a:lnTo>
                  <a:pt x="6245" y="2822"/>
                </a:lnTo>
                <a:cubicBezTo>
                  <a:pt x="6246" y="2822"/>
                  <a:pt x="6247" y="2822"/>
                  <a:pt x="6248" y="2822"/>
                </a:cubicBezTo>
                <a:cubicBezTo>
                  <a:pt x="6249" y="2822"/>
                  <a:pt x="6250" y="2822"/>
                  <a:pt x="6251" y="2822"/>
                </a:cubicBezTo>
                <a:cubicBezTo>
                  <a:pt x="6249" y="2822"/>
                  <a:pt x="6247" y="2822"/>
                  <a:pt x="6245" y="2822"/>
                </a:cubicBezTo>
                <a:close/>
                <a:moveTo>
                  <a:pt x="7049" y="3072"/>
                </a:moveTo>
                <a:cubicBezTo>
                  <a:pt x="7054" y="3074"/>
                  <a:pt x="7059" y="3075"/>
                  <a:pt x="7063" y="3076"/>
                </a:cubicBezTo>
                <a:lnTo>
                  <a:pt x="7063" y="3076"/>
                </a:lnTo>
                <a:cubicBezTo>
                  <a:pt x="7060" y="3075"/>
                  <a:pt x="7055" y="3073"/>
                  <a:pt x="7049" y="3072"/>
                </a:cubicBezTo>
                <a:close/>
                <a:moveTo>
                  <a:pt x="7918" y="3429"/>
                </a:moveTo>
                <a:cubicBezTo>
                  <a:pt x="7907" y="3429"/>
                  <a:pt x="7896" y="3439"/>
                  <a:pt x="7885" y="3441"/>
                </a:cubicBezTo>
                <a:lnTo>
                  <a:pt x="7885" y="3441"/>
                </a:lnTo>
                <a:cubicBezTo>
                  <a:pt x="7903" y="3440"/>
                  <a:pt x="7927" y="3438"/>
                  <a:pt x="7918" y="3429"/>
                </a:cubicBezTo>
                <a:close/>
                <a:moveTo>
                  <a:pt x="7885" y="3441"/>
                </a:moveTo>
                <a:cubicBezTo>
                  <a:pt x="7884" y="3441"/>
                  <a:pt x="7883" y="3441"/>
                  <a:pt x="7883" y="3441"/>
                </a:cubicBezTo>
                <a:lnTo>
                  <a:pt x="7883" y="3441"/>
                </a:lnTo>
                <a:cubicBezTo>
                  <a:pt x="7883" y="3441"/>
                  <a:pt x="7882" y="3441"/>
                  <a:pt x="7882" y="3441"/>
                </a:cubicBezTo>
                <a:cubicBezTo>
                  <a:pt x="7883" y="3441"/>
                  <a:pt x="7884" y="3441"/>
                  <a:pt x="7885" y="3441"/>
                </a:cubicBezTo>
                <a:close/>
                <a:moveTo>
                  <a:pt x="7426" y="3902"/>
                </a:moveTo>
                <a:lnTo>
                  <a:pt x="7426" y="3902"/>
                </a:lnTo>
                <a:cubicBezTo>
                  <a:pt x="7425" y="3902"/>
                  <a:pt x="7423" y="3903"/>
                  <a:pt x="7418" y="3905"/>
                </a:cubicBezTo>
                <a:cubicBezTo>
                  <a:pt x="7418" y="3906"/>
                  <a:pt x="7418" y="3906"/>
                  <a:pt x="7418" y="3906"/>
                </a:cubicBezTo>
                <a:lnTo>
                  <a:pt x="7418" y="3906"/>
                </a:lnTo>
                <a:cubicBezTo>
                  <a:pt x="7423" y="3904"/>
                  <a:pt x="7427" y="3902"/>
                  <a:pt x="7426" y="3902"/>
                </a:cubicBezTo>
                <a:close/>
                <a:moveTo>
                  <a:pt x="7394" y="3906"/>
                </a:moveTo>
                <a:lnTo>
                  <a:pt x="7394" y="3906"/>
                </a:lnTo>
                <a:cubicBezTo>
                  <a:pt x="7397" y="3908"/>
                  <a:pt x="7400" y="3909"/>
                  <a:pt x="7403" y="3909"/>
                </a:cubicBezTo>
                <a:lnTo>
                  <a:pt x="7403" y="3909"/>
                </a:lnTo>
                <a:cubicBezTo>
                  <a:pt x="7400" y="3908"/>
                  <a:pt x="7397" y="3907"/>
                  <a:pt x="7394" y="3906"/>
                </a:cubicBezTo>
                <a:close/>
                <a:moveTo>
                  <a:pt x="7418" y="3906"/>
                </a:moveTo>
                <a:cubicBezTo>
                  <a:pt x="7414" y="3907"/>
                  <a:pt x="7409" y="3909"/>
                  <a:pt x="7404" y="3909"/>
                </a:cubicBezTo>
                <a:cubicBezTo>
                  <a:pt x="7404" y="3909"/>
                  <a:pt x="7404" y="3909"/>
                  <a:pt x="7403" y="3909"/>
                </a:cubicBezTo>
                <a:lnTo>
                  <a:pt x="7403" y="3909"/>
                </a:lnTo>
                <a:cubicBezTo>
                  <a:pt x="7407" y="3910"/>
                  <a:pt x="7411" y="3910"/>
                  <a:pt x="7414" y="3910"/>
                </a:cubicBezTo>
                <a:cubicBezTo>
                  <a:pt x="7419" y="3910"/>
                  <a:pt x="7421" y="3909"/>
                  <a:pt x="7418" y="3906"/>
                </a:cubicBezTo>
                <a:close/>
                <a:moveTo>
                  <a:pt x="7382" y="3953"/>
                </a:moveTo>
                <a:lnTo>
                  <a:pt x="7385" y="3956"/>
                </a:lnTo>
                <a:lnTo>
                  <a:pt x="7385" y="3956"/>
                </a:lnTo>
                <a:cubicBezTo>
                  <a:pt x="7386" y="3954"/>
                  <a:pt x="7392" y="3953"/>
                  <a:pt x="7406" y="3953"/>
                </a:cubicBezTo>
                <a:close/>
                <a:moveTo>
                  <a:pt x="7385" y="3956"/>
                </a:moveTo>
                <a:lnTo>
                  <a:pt x="7385" y="3956"/>
                </a:lnTo>
                <a:cubicBezTo>
                  <a:pt x="7383" y="3957"/>
                  <a:pt x="7387" y="3959"/>
                  <a:pt x="7390" y="3961"/>
                </a:cubicBezTo>
                <a:lnTo>
                  <a:pt x="7390" y="3961"/>
                </a:lnTo>
                <a:lnTo>
                  <a:pt x="7385" y="3956"/>
                </a:lnTo>
                <a:close/>
                <a:moveTo>
                  <a:pt x="7390" y="3961"/>
                </a:moveTo>
                <a:lnTo>
                  <a:pt x="7394" y="3965"/>
                </a:lnTo>
                <a:cubicBezTo>
                  <a:pt x="7399" y="3965"/>
                  <a:pt x="7394" y="3963"/>
                  <a:pt x="7390" y="3961"/>
                </a:cubicBezTo>
                <a:close/>
                <a:moveTo>
                  <a:pt x="4822" y="4048"/>
                </a:moveTo>
                <a:cubicBezTo>
                  <a:pt x="4821" y="4051"/>
                  <a:pt x="4820" y="4054"/>
                  <a:pt x="4820" y="4055"/>
                </a:cubicBezTo>
                <a:lnTo>
                  <a:pt x="4820" y="4055"/>
                </a:lnTo>
                <a:cubicBezTo>
                  <a:pt x="4821" y="4053"/>
                  <a:pt x="4822" y="4051"/>
                  <a:pt x="4822" y="4048"/>
                </a:cubicBezTo>
                <a:close/>
                <a:moveTo>
                  <a:pt x="5904" y="7189"/>
                </a:moveTo>
                <a:lnTo>
                  <a:pt x="5904" y="7189"/>
                </a:lnTo>
                <a:cubicBezTo>
                  <a:pt x="5904" y="7190"/>
                  <a:pt x="5905" y="7191"/>
                  <a:pt x="5906" y="7192"/>
                </a:cubicBezTo>
                <a:cubicBezTo>
                  <a:pt x="5910" y="7194"/>
                  <a:pt x="5915" y="7195"/>
                  <a:pt x="5919" y="7196"/>
                </a:cubicBezTo>
                <a:lnTo>
                  <a:pt x="5919" y="7196"/>
                </a:lnTo>
                <a:cubicBezTo>
                  <a:pt x="5914" y="7193"/>
                  <a:pt x="5909" y="7191"/>
                  <a:pt x="5904" y="7189"/>
                </a:cubicBezTo>
                <a:close/>
                <a:moveTo>
                  <a:pt x="822" y="7215"/>
                </a:moveTo>
                <a:cubicBezTo>
                  <a:pt x="824" y="7218"/>
                  <a:pt x="826" y="7220"/>
                  <a:pt x="828" y="7222"/>
                </a:cubicBezTo>
                <a:lnTo>
                  <a:pt x="828" y="7222"/>
                </a:lnTo>
                <a:cubicBezTo>
                  <a:pt x="827" y="7220"/>
                  <a:pt x="825" y="7217"/>
                  <a:pt x="822" y="7215"/>
                </a:cubicBezTo>
                <a:close/>
                <a:moveTo>
                  <a:pt x="5919" y="7196"/>
                </a:moveTo>
                <a:cubicBezTo>
                  <a:pt x="5940" y="7207"/>
                  <a:pt x="5958" y="7220"/>
                  <a:pt x="5965" y="7239"/>
                </a:cubicBezTo>
                <a:cubicBezTo>
                  <a:pt x="5965" y="7200"/>
                  <a:pt x="5941" y="7201"/>
                  <a:pt x="5919" y="7196"/>
                </a:cubicBezTo>
                <a:close/>
                <a:moveTo>
                  <a:pt x="4370" y="7358"/>
                </a:moveTo>
                <a:cubicBezTo>
                  <a:pt x="4370" y="7358"/>
                  <a:pt x="4370" y="7358"/>
                  <a:pt x="4370" y="7358"/>
                </a:cubicBezTo>
                <a:cubicBezTo>
                  <a:pt x="4370" y="7358"/>
                  <a:pt x="4370" y="7358"/>
                  <a:pt x="4370" y="7358"/>
                </a:cubicBezTo>
                <a:close/>
                <a:moveTo>
                  <a:pt x="4458" y="8155"/>
                </a:moveTo>
                <a:cubicBezTo>
                  <a:pt x="4456" y="8155"/>
                  <a:pt x="4454" y="8156"/>
                  <a:pt x="4452" y="8156"/>
                </a:cubicBezTo>
                <a:lnTo>
                  <a:pt x="4452" y="8156"/>
                </a:lnTo>
                <a:cubicBezTo>
                  <a:pt x="4454" y="8158"/>
                  <a:pt x="4456" y="8159"/>
                  <a:pt x="4459" y="8159"/>
                </a:cubicBezTo>
                <a:cubicBezTo>
                  <a:pt x="4461" y="8159"/>
                  <a:pt x="4463" y="8158"/>
                  <a:pt x="4465" y="8156"/>
                </a:cubicBezTo>
                <a:cubicBezTo>
                  <a:pt x="4463" y="8155"/>
                  <a:pt x="4460" y="8155"/>
                  <a:pt x="4458" y="8155"/>
                </a:cubicBezTo>
                <a:close/>
                <a:moveTo>
                  <a:pt x="7936" y="8635"/>
                </a:moveTo>
                <a:lnTo>
                  <a:pt x="7936" y="8635"/>
                </a:lnTo>
                <a:cubicBezTo>
                  <a:pt x="7938" y="8638"/>
                  <a:pt x="7940" y="8641"/>
                  <a:pt x="7942" y="8644"/>
                </a:cubicBezTo>
                <a:cubicBezTo>
                  <a:pt x="7939" y="8639"/>
                  <a:pt x="7937" y="8636"/>
                  <a:pt x="7936" y="8635"/>
                </a:cubicBezTo>
                <a:close/>
                <a:moveTo>
                  <a:pt x="4358" y="6525"/>
                </a:moveTo>
                <a:cubicBezTo>
                  <a:pt x="4346" y="6584"/>
                  <a:pt x="4537" y="6561"/>
                  <a:pt x="4584" y="6596"/>
                </a:cubicBezTo>
                <a:cubicBezTo>
                  <a:pt x="4597" y="6594"/>
                  <a:pt x="4611" y="6593"/>
                  <a:pt x="4628" y="6593"/>
                </a:cubicBezTo>
                <a:cubicBezTo>
                  <a:pt x="4708" y="6593"/>
                  <a:pt x="4831" y="6616"/>
                  <a:pt x="4930" y="6656"/>
                </a:cubicBezTo>
                <a:cubicBezTo>
                  <a:pt x="4930" y="6668"/>
                  <a:pt x="4977" y="6691"/>
                  <a:pt x="5025" y="6715"/>
                </a:cubicBezTo>
                <a:cubicBezTo>
                  <a:pt x="5061" y="6739"/>
                  <a:pt x="5120" y="6763"/>
                  <a:pt x="5156" y="6787"/>
                </a:cubicBezTo>
                <a:cubicBezTo>
                  <a:pt x="5251" y="6822"/>
                  <a:pt x="5346" y="6858"/>
                  <a:pt x="5453" y="6918"/>
                </a:cubicBezTo>
                <a:cubicBezTo>
                  <a:pt x="5561" y="6965"/>
                  <a:pt x="5668" y="7025"/>
                  <a:pt x="5751" y="7108"/>
                </a:cubicBezTo>
                <a:lnTo>
                  <a:pt x="5775" y="7072"/>
                </a:lnTo>
                <a:lnTo>
                  <a:pt x="5834" y="7096"/>
                </a:lnTo>
                <a:cubicBezTo>
                  <a:pt x="5823" y="7108"/>
                  <a:pt x="5823" y="7120"/>
                  <a:pt x="5811" y="7120"/>
                </a:cubicBezTo>
                <a:cubicBezTo>
                  <a:pt x="5818" y="7156"/>
                  <a:pt x="5863" y="7170"/>
                  <a:pt x="5904" y="7189"/>
                </a:cubicBezTo>
                <a:lnTo>
                  <a:pt x="5904" y="7189"/>
                </a:lnTo>
                <a:cubicBezTo>
                  <a:pt x="5888" y="7165"/>
                  <a:pt x="5899" y="7151"/>
                  <a:pt x="5918" y="7151"/>
                </a:cubicBezTo>
                <a:cubicBezTo>
                  <a:pt x="5936" y="7151"/>
                  <a:pt x="5960" y="7163"/>
                  <a:pt x="5977" y="7192"/>
                </a:cubicBezTo>
                <a:lnTo>
                  <a:pt x="5977" y="7203"/>
                </a:lnTo>
                <a:lnTo>
                  <a:pt x="6025" y="7215"/>
                </a:lnTo>
                <a:cubicBezTo>
                  <a:pt x="6001" y="7251"/>
                  <a:pt x="6025" y="7287"/>
                  <a:pt x="6013" y="7311"/>
                </a:cubicBezTo>
                <a:cubicBezTo>
                  <a:pt x="6168" y="7442"/>
                  <a:pt x="6323" y="7501"/>
                  <a:pt x="6454" y="7680"/>
                </a:cubicBezTo>
                <a:cubicBezTo>
                  <a:pt x="6406" y="7680"/>
                  <a:pt x="6561" y="7787"/>
                  <a:pt x="6477" y="7799"/>
                </a:cubicBezTo>
                <a:cubicBezTo>
                  <a:pt x="6502" y="7815"/>
                  <a:pt x="6518" y="7822"/>
                  <a:pt x="6527" y="7822"/>
                </a:cubicBezTo>
                <a:cubicBezTo>
                  <a:pt x="6557" y="7822"/>
                  <a:pt x="6533" y="7762"/>
                  <a:pt x="6575" y="7762"/>
                </a:cubicBezTo>
                <a:cubicBezTo>
                  <a:pt x="6578" y="7762"/>
                  <a:pt x="6581" y="7762"/>
                  <a:pt x="6585" y="7763"/>
                </a:cubicBezTo>
                <a:cubicBezTo>
                  <a:pt x="6608" y="7787"/>
                  <a:pt x="6644" y="7811"/>
                  <a:pt x="6620" y="7823"/>
                </a:cubicBezTo>
                <a:cubicBezTo>
                  <a:pt x="6610" y="7823"/>
                  <a:pt x="6609" y="7860"/>
                  <a:pt x="6592" y="7860"/>
                </a:cubicBezTo>
                <a:cubicBezTo>
                  <a:pt x="6590" y="7860"/>
                  <a:pt x="6587" y="7860"/>
                  <a:pt x="6585" y="7858"/>
                </a:cubicBezTo>
                <a:lnTo>
                  <a:pt x="6585" y="7858"/>
                </a:lnTo>
                <a:lnTo>
                  <a:pt x="6644" y="7918"/>
                </a:lnTo>
                <a:cubicBezTo>
                  <a:pt x="6644" y="7922"/>
                  <a:pt x="6641" y="7923"/>
                  <a:pt x="6638" y="7923"/>
                </a:cubicBezTo>
                <a:cubicBezTo>
                  <a:pt x="6631" y="7923"/>
                  <a:pt x="6620" y="7918"/>
                  <a:pt x="6620" y="7918"/>
                </a:cubicBezTo>
                <a:lnTo>
                  <a:pt x="6620" y="7918"/>
                </a:lnTo>
                <a:cubicBezTo>
                  <a:pt x="6751" y="8025"/>
                  <a:pt x="6739" y="8180"/>
                  <a:pt x="6835" y="8287"/>
                </a:cubicBezTo>
                <a:cubicBezTo>
                  <a:pt x="6858" y="8287"/>
                  <a:pt x="6823" y="8227"/>
                  <a:pt x="6847" y="8227"/>
                </a:cubicBezTo>
                <a:cubicBezTo>
                  <a:pt x="6942" y="8346"/>
                  <a:pt x="6870" y="8358"/>
                  <a:pt x="6942" y="8466"/>
                </a:cubicBezTo>
                <a:lnTo>
                  <a:pt x="6906" y="8454"/>
                </a:lnTo>
                <a:lnTo>
                  <a:pt x="6906" y="8454"/>
                </a:lnTo>
                <a:cubicBezTo>
                  <a:pt x="6930" y="8489"/>
                  <a:pt x="6966" y="8501"/>
                  <a:pt x="6966" y="8573"/>
                </a:cubicBezTo>
                <a:cubicBezTo>
                  <a:pt x="6962" y="8574"/>
                  <a:pt x="6959" y="8574"/>
                  <a:pt x="6957" y="8574"/>
                </a:cubicBezTo>
                <a:cubicBezTo>
                  <a:pt x="6928" y="8574"/>
                  <a:pt x="6916" y="8523"/>
                  <a:pt x="6894" y="8501"/>
                </a:cubicBezTo>
                <a:lnTo>
                  <a:pt x="6894" y="8501"/>
                </a:lnTo>
                <a:cubicBezTo>
                  <a:pt x="6904" y="8532"/>
                  <a:pt x="6932" y="8616"/>
                  <a:pt x="6955" y="8616"/>
                </a:cubicBezTo>
                <a:cubicBezTo>
                  <a:pt x="6959" y="8616"/>
                  <a:pt x="6962" y="8613"/>
                  <a:pt x="6966" y="8608"/>
                </a:cubicBezTo>
                <a:lnTo>
                  <a:pt x="6966" y="8608"/>
                </a:lnTo>
                <a:cubicBezTo>
                  <a:pt x="6989" y="8656"/>
                  <a:pt x="6966" y="8680"/>
                  <a:pt x="6954" y="8716"/>
                </a:cubicBezTo>
                <a:cubicBezTo>
                  <a:pt x="6963" y="8716"/>
                  <a:pt x="6972" y="8680"/>
                  <a:pt x="6987" y="8680"/>
                </a:cubicBezTo>
                <a:cubicBezTo>
                  <a:pt x="6991" y="8680"/>
                  <a:pt x="6996" y="8683"/>
                  <a:pt x="7001" y="8692"/>
                </a:cubicBezTo>
                <a:cubicBezTo>
                  <a:pt x="6989" y="8763"/>
                  <a:pt x="7001" y="8870"/>
                  <a:pt x="7001" y="8954"/>
                </a:cubicBezTo>
                <a:lnTo>
                  <a:pt x="6966" y="8954"/>
                </a:lnTo>
                <a:cubicBezTo>
                  <a:pt x="7025" y="9025"/>
                  <a:pt x="6930" y="9001"/>
                  <a:pt x="6930" y="9097"/>
                </a:cubicBezTo>
                <a:cubicBezTo>
                  <a:pt x="6918" y="9204"/>
                  <a:pt x="6894" y="9335"/>
                  <a:pt x="6835" y="9442"/>
                </a:cubicBezTo>
                <a:cubicBezTo>
                  <a:pt x="6775" y="9561"/>
                  <a:pt x="6680" y="9656"/>
                  <a:pt x="6585" y="9716"/>
                </a:cubicBezTo>
                <a:cubicBezTo>
                  <a:pt x="6585" y="9751"/>
                  <a:pt x="6561" y="9775"/>
                  <a:pt x="6537" y="9799"/>
                </a:cubicBezTo>
                <a:cubicBezTo>
                  <a:pt x="6501" y="9823"/>
                  <a:pt x="6477" y="9847"/>
                  <a:pt x="6442" y="9859"/>
                </a:cubicBezTo>
                <a:lnTo>
                  <a:pt x="6406" y="9799"/>
                </a:lnTo>
                <a:cubicBezTo>
                  <a:pt x="6406" y="9799"/>
                  <a:pt x="6368" y="9837"/>
                  <a:pt x="6360" y="9837"/>
                </a:cubicBezTo>
                <a:cubicBezTo>
                  <a:pt x="6359" y="9837"/>
                  <a:pt x="6358" y="9836"/>
                  <a:pt x="6358" y="9835"/>
                </a:cubicBezTo>
                <a:cubicBezTo>
                  <a:pt x="6335" y="9823"/>
                  <a:pt x="6394" y="9811"/>
                  <a:pt x="6346" y="9799"/>
                </a:cubicBezTo>
                <a:lnTo>
                  <a:pt x="6346" y="9799"/>
                </a:lnTo>
                <a:lnTo>
                  <a:pt x="6335" y="9847"/>
                </a:lnTo>
                <a:cubicBezTo>
                  <a:pt x="6335" y="9823"/>
                  <a:pt x="6192" y="9859"/>
                  <a:pt x="6275" y="9799"/>
                </a:cubicBezTo>
                <a:lnTo>
                  <a:pt x="6275" y="9799"/>
                </a:lnTo>
                <a:cubicBezTo>
                  <a:pt x="6275" y="9799"/>
                  <a:pt x="6215" y="9799"/>
                  <a:pt x="6168" y="9811"/>
                </a:cubicBezTo>
                <a:lnTo>
                  <a:pt x="6061" y="9811"/>
                </a:lnTo>
                <a:cubicBezTo>
                  <a:pt x="6055" y="9810"/>
                  <a:pt x="6050" y="9809"/>
                  <a:pt x="6046" y="9809"/>
                </a:cubicBezTo>
                <a:cubicBezTo>
                  <a:pt x="6013" y="9809"/>
                  <a:pt x="6016" y="9840"/>
                  <a:pt x="5989" y="9840"/>
                </a:cubicBezTo>
                <a:cubicBezTo>
                  <a:pt x="5983" y="9840"/>
                  <a:pt x="5976" y="9839"/>
                  <a:pt x="5965" y="9835"/>
                </a:cubicBezTo>
                <a:cubicBezTo>
                  <a:pt x="5954" y="9811"/>
                  <a:pt x="5989" y="9823"/>
                  <a:pt x="5989" y="9799"/>
                </a:cubicBezTo>
                <a:cubicBezTo>
                  <a:pt x="5956" y="9781"/>
                  <a:pt x="5925" y="9775"/>
                  <a:pt x="5897" y="9775"/>
                </a:cubicBezTo>
                <a:cubicBezTo>
                  <a:pt x="5832" y="9775"/>
                  <a:pt x="5777" y="9808"/>
                  <a:pt x="5714" y="9808"/>
                </a:cubicBezTo>
                <a:cubicBezTo>
                  <a:pt x="5678" y="9808"/>
                  <a:pt x="5640" y="9797"/>
                  <a:pt x="5596" y="9763"/>
                </a:cubicBezTo>
                <a:lnTo>
                  <a:pt x="5620" y="9763"/>
                </a:lnTo>
                <a:cubicBezTo>
                  <a:pt x="5584" y="9763"/>
                  <a:pt x="5525" y="9739"/>
                  <a:pt x="5525" y="9739"/>
                </a:cubicBezTo>
                <a:lnTo>
                  <a:pt x="5525" y="9739"/>
                </a:lnTo>
                <a:cubicBezTo>
                  <a:pt x="5517" y="9764"/>
                  <a:pt x="5520" y="9770"/>
                  <a:pt x="5528" y="9770"/>
                </a:cubicBezTo>
                <a:cubicBezTo>
                  <a:pt x="5537" y="9770"/>
                  <a:pt x="5551" y="9764"/>
                  <a:pt x="5565" y="9764"/>
                </a:cubicBezTo>
                <a:cubicBezTo>
                  <a:pt x="5577" y="9764"/>
                  <a:pt x="5589" y="9769"/>
                  <a:pt x="5596" y="9787"/>
                </a:cubicBezTo>
                <a:cubicBezTo>
                  <a:pt x="5588" y="9803"/>
                  <a:pt x="5578" y="9807"/>
                  <a:pt x="5566" y="9807"/>
                </a:cubicBezTo>
                <a:cubicBezTo>
                  <a:pt x="5555" y="9807"/>
                  <a:pt x="5543" y="9803"/>
                  <a:pt x="5531" y="9803"/>
                </a:cubicBezTo>
                <a:cubicBezTo>
                  <a:pt x="5520" y="9803"/>
                  <a:pt x="5509" y="9807"/>
                  <a:pt x="5501" y="9823"/>
                </a:cubicBezTo>
                <a:cubicBezTo>
                  <a:pt x="5465" y="9775"/>
                  <a:pt x="5430" y="9787"/>
                  <a:pt x="5394" y="9763"/>
                </a:cubicBezTo>
                <a:cubicBezTo>
                  <a:pt x="5358" y="9704"/>
                  <a:pt x="5263" y="9644"/>
                  <a:pt x="5251" y="9573"/>
                </a:cubicBezTo>
                <a:cubicBezTo>
                  <a:pt x="5215" y="9573"/>
                  <a:pt x="5156" y="9573"/>
                  <a:pt x="5096" y="9525"/>
                </a:cubicBezTo>
                <a:cubicBezTo>
                  <a:pt x="5084" y="9454"/>
                  <a:pt x="5132" y="9501"/>
                  <a:pt x="5096" y="9430"/>
                </a:cubicBezTo>
                <a:lnTo>
                  <a:pt x="5096" y="9430"/>
                </a:lnTo>
                <a:lnTo>
                  <a:pt x="5061" y="9442"/>
                </a:lnTo>
                <a:cubicBezTo>
                  <a:pt x="5025" y="9394"/>
                  <a:pt x="5037" y="9394"/>
                  <a:pt x="5061" y="9382"/>
                </a:cubicBezTo>
                <a:cubicBezTo>
                  <a:pt x="5013" y="9335"/>
                  <a:pt x="4989" y="9370"/>
                  <a:pt x="4953" y="9287"/>
                </a:cubicBezTo>
                <a:lnTo>
                  <a:pt x="4953" y="9287"/>
                </a:lnTo>
                <a:lnTo>
                  <a:pt x="5001" y="9311"/>
                </a:lnTo>
                <a:cubicBezTo>
                  <a:pt x="4953" y="9263"/>
                  <a:pt x="4942" y="9239"/>
                  <a:pt x="4906" y="9168"/>
                </a:cubicBezTo>
                <a:cubicBezTo>
                  <a:pt x="4907" y="9166"/>
                  <a:pt x="4909" y="9166"/>
                  <a:pt x="4911" y="9166"/>
                </a:cubicBezTo>
                <a:cubicBezTo>
                  <a:pt x="4924" y="9166"/>
                  <a:pt x="4942" y="9195"/>
                  <a:pt x="4942" y="9216"/>
                </a:cubicBezTo>
                <a:cubicBezTo>
                  <a:pt x="4965" y="9144"/>
                  <a:pt x="4882" y="9156"/>
                  <a:pt x="4870" y="9132"/>
                </a:cubicBezTo>
                <a:lnTo>
                  <a:pt x="4870" y="9132"/>
                </a:lnTo>
                <a:cubicBezTo>
                  <a:pt x="4870" y="9143"/>
                  <a:pt x="4890" y="9193"/>
                  <a:pt x="4857" y="9193"/>
                </a:cubicBezTo>
                <a:cubicBezTo>
                  <a:pt x="4854" y="9193"/>
                  <a:pt x="4851" y="9193"/>
                  <a:pt x="4846" y="9192"/>
                </a:cubicBezTo>
                <a:cubicBezTo>
                  <a:pt x="4834" y="9144"/>
                  <a:pt x="4763" y="9132"/>
                  <a:pt x="4775" y="9085"/>
                </a:cubicBezTo>
                <a:lnTo>
                  <a:pt x="4775" y="9085"/>
                </a:lnTo>
                <a:lnTo>
                  <a:pt x="4834" y="9108"/>
                </a:lnTo>
                <a:cubicBezTo>
                  <a:pt x="4763" y="9037"/>
                  <a:pt x="4763" y="9085"/>
                  <a:pt x="4727" y="8989"/>
                </a:cubicBezTo>
                <a:cubicBezTo>
                  <a:pt x="4739" y="8989"/>
                  <a:pt x="4739" y="8977"/>
                  <a:pt x="4751" y="8977"/>
                </a:cubicBezTo>
                <a:cubicBezTo>
                  <a:pt x="4680" y="8942"/>
                  <a:pt x="4668" y="8847"/>
                  <a:pt x="4632" y="8751"/>
                </a:cubicBezTo>
                <a:cubicBezTo>
                  <a:pt x="4608" y="8727"/>
                  <a:pt x="4584" y="8716"/>
                  <a:pt x="4584" y="8692"/>
                </a:cubicBezTo>
                <a:cubicBezTo>
                  <a:pt x="4584" y="8751"/>
                  <a:pt x="4572" y="8751"/>
                  <a:pt x="4549" y="8763"/>
                </a:cubicBezTo>
                <a:cubicBezTo>
                  <a:pt x="4572" y="8668"/>
                  <a:pt x="4441" y="8680"/>
                  <a:pt x="4430" y="8537"/>
                </a:cubicBezTo>
                <a:cubicBezTo>
                  <a:pt x="4441" y="8537"/>
                  <a:pt x="4477" y="8561"/>
                  <a:pt x="4477" y="8596"/>
                </a:cubicBezTo>
                <a:cubicBezTo>
                  <a:pt x="4537" y="8620"/>
                  <a:pt x="4584" y="8608"/>
                  <a:pt x="4632" y="8668"/>
                </a:cubicBezTo>
                <a:cubicBezTo>
                  <a:pt x="4608" y="8632"/>
                  <a:pt x="4584" y="8585"/>
                  <a:pt x="4608" y="8585"/>
                </a:cubicBezTo>
                <a:lnTo>
                  <a:pt x="4549" y="8585"/>
                </a:lnTo>
                <a:cubicBezTo>
                  <a:pt x="4537" y="8561"/>
                  <a:pt x="4537" y="8537"/>
                  <a:pt x="4525" y="8513"/>
                </a:cubicBezTo>
                <a:cubicBezTo>
                  <a:pt x="4498" y="8513"/>
                  <a:pt x="4498" y="8558"/>
                  <a:pt x="4481" y="8558"/>
                </a:cubicBezTo>
                <a:cubicBezTo>
                  <a:pt x="4474" y="8558"/>
                  <a:pt x="4466" y="8553"/>
                  <a:pt x="4453" y="8537"/>
                </a:cubicBezTo>
                <a:cubicBezTo>
                  <a:pt x="4429" y="8489"/>
                  <a:pt x="4454" y="8479"/>
                  <a:pt x="4465" y="8477"/>
                </a:cubicBezTo>
                <a:lnTo>
                  <a:pt x="4465" y="8477"/>
                </a:lnTo>
                <a:cubicBezTo>
                  <a:pt x="4465" y="8477"/>
                  <a:pt x="4465" y="8477"/>
                  <a:pt x="4465" y="8477"/>
                </a:cubicBezTo>
                <a:cubicBezTo>
                  <a:pt x="4471" y="8477"/>
                  <a:pt x="4471" y="8477"/>
                  <a:pt x="4468" y="8477"/>
                </a:cubicBezTo>
                <a:cubicBezTo>
                  <a:pt x="4468" y="8477"/>
                  <a:pt x="4466" y="8477"/>
                  <a:pt x="4465" y="8477"/>
                </a:cubicBezTo>
                <a:lnTo>
                  <a:pt x="4465" y="8477"/>
                </a:lnTo>
                <a:cubicBezTo>
                  <a:pt x="4418" y="8382"/>
                  <a:pt x="4394" y="8453"/>
                  <a:pt x="4382" y="8346"/>
                </a:cubicBezTo>
                <a:lnTo>
                  <a:pt x="4382" y="8346"/>
                </a:lnTo>
                <a:cubicBezTo>
                  <a:pt x="4394" y="8358"/>
                  <a:pt x="4406" y="8370"/>
                  <a:pt x="4406" y="8382"/>
                </a:cubicBezTo>
                <a:cubicBezTo>
                  <a:pt x="4406" y="8311"/>
                  <a:pt x="4358" y="8215"/>
                  <a:pt x="4406" y="8180"/>
                </a:cubicBezTo>
                <a:cubicBezTo>
                  <a:pt x="4430" y="8180"/>
                  <a:pt x="4441" y="8180"/>
                  <a:pt x="4441" y="8215"/>
                </a:cubicBezTo>
                <a:lnTo>
                  <a:pt x="4430" y="8215"/>
                </a:lnTo>
                <a:cubicBezTo>
                  <a:pt x="4443" y="8227"/>
                  <a:pt x="4450" y="8231"/>
                  <a:pt x="4454" y="8231"/>
                </a:cubicBezTo>
                <a:cubicBezTo>
                  <a:pt x="4469" y="8231"/>
                  <a:pt x="4428" y="8165"/>
                  <a:pt x="4452" y="8156"/>
                </a:cubicBezTo>
                <a:lnTo>
                  <a:pt x="4452" y="8156"/>
                </a:lnTo>
                <a:cubicBezTo>
                  <a:pt x="4437" y="8139"/>
                  <a:pt x="4427" y="8063"/>
                  <a:pt x="4418" y="8025"/>
                </a:cubicBezTo>
                <a:lnTo>
                  <a:pt x="4382" y="8049"/>
                </a:lnTo>
                <a:cubicBezTo>
                  <a:pt x="4239" y="7918"/>
                  <a:pt x="4453" y="8049"/>
                  <a:pt x="4418" y="7906"/>
                </a:cubicBezTo>
                <a:cubicBezTo>
                  <a:pt x="4407" y="7879"/>
                  <a:pt x="4402" y="7870"/>
                  <a:pt x="4399" y="7870"/>
                </a:cubicBezTo>
                <a:cubicBezTo>
                  <a:pt x="4394" y="7870"/>
                  <a:pt x="4396" y="7898"/>
                  <a:pt x="4391" y="7898"/>
                </a:cubicBezTo>
                <a:cubicBezTo>
                  <a:pt x="4390" y="7898"/>
                  <a:pt x="4387" y="7894"/>
                  <a:pt x="4382" y="7882"/>
                </a:cubicBezTo>
                <a:cubicBezTo>
                  <a:pt x="4382" y="7823"/>
                  <a:pt x="4418" y="7787"/>
                  <a:pt x="4394" y="7704"/>
                </a:cubicBezTo>
                <a:cubicBezTo>
                  <a:pt x="4406" y="7668"/>
                  <a:pt x="4418" y="7620"/>
                  <a:pt x="4465" y="7608"/>
                </a:cubicBezTo>
                <a:cubicBezTo>
                  <a:pt x="4441" y="7561"/>
                  <a:pt x="4465" y="7442"/>
                  <a:pt x="4430" y="7406"/>
                </a:cubicBezTo>
                <a:lnTo>
                  <a:pt x="4430" y="7406"/>
                </a:lnTo>
                <a:cubicBezTo>
                  <a:pt x="4382" y="7513"/>
                  <a:pt x="4477" y="7501"/>
                  <a:pt x="4430" y="7620"/>
                </a:cubicBezTo>
                <a:lnTo>
                  <a:pt x="4382" y="7596"/>
                </a:lnTo>
                <a:cubicBezTo>
                  <a:pt x="4382" y="7549"/>
                  <a:pt x="4370" y="7501"/>
                  <a:pt x="4370" y="7465"/>
                </a:cubicBezTo>
                <a:cubicBezTo>
                  <a:pt x="4370" y="7418"/>
                  <a:pt x="4370" y="7382"/>
                  <a:pt x="4370" y="7358"/>
                </a:cubicBezTo>
                <a:cubicBezTo>
                  <a:pt x="4370" y="7370"/>
                  <a:pt x="4358" y="7370"/>
                  <a:pt x="4346" y="7370"/>
                </a:cubicBezTo>
                <a:cubicBezTo>
                  <a:pt x="4334" y="7251"/>
                  <a:pt x="4299" y="7215"/>
                  <a:pt x="4310" y="7108"/>
                </a:cubicBezTo>
                <a:cubicBezTo>
                  <a:pt x="4314" y="7107"/>
                  <a:pt x="4316" y="7107"/>
                  <a:pt x="4319" y="7107"/>
                </a:cubicBezTo>
                <a:cubicBezTo>
                  <a:pt x="4346" y="7107"/>
                  <a:pt x="4346" y="7160"/>
                  <a:pt x="4346" y="7203"/>
                </a:cubicBezTo>
                <a:cubicBezTo>
                  <a:pt x="4382" y="7132"/>
                  <a:pt x="4346" y="7132"/>
                  <a:pt x="4370" y="7013"/>
                </a:cubicBezTo>
                <a:cubicBezTo>
                  <a:pt x="4394" y="7013"/>
                  <a:pt x="4358" y="7096"/>
                  <a:pt x="4394" y="7108"/>
                </a:cubicBezTo>
                <a:lnTo>
                  <a:pt x="4382" y="6989"/>
                </a:lnTo>
                <a:lnTo>
                  <a:pt x="4394" y="6989"/>
                </a:lnTo>
                <a:cubicBezTo>
                  <a:pt x="4346" y="6965"/>
                  <a:pt x="4418" y="6894"/>
                  <a:pt x="4406" y="6811"/>
                </a:cubicBezTo>
                <a:cubicBezTo>
                  <a:pt x="4430" y="6668"/>
                  <a:pt x="4382" y="6608"/>
                  <a:pt x="4346" y="6525"/>
                </a:cubicBezTo>
                <a:close/>
                <a:moveTo>
                  <a:pt x="4549" y="10049"/>
                </a:moveTo>
                <a:lnTo>
                  <a:pt x="4558" y="10054"/>
                </a:lnTo>
                <a:lnTo>
                  <a:pt x="4558" y="10054"/>
                </a:lnTo>
                <a:cubicBezTo>
                  <a:pt x="4555" y="10052"/>
                  <a:pt x="4552" y="10050"/>
                  <a:pt x="4549" y="10049"/>
                </a:cubicBezTo>
                <a:close/>
                <a:moveTo>
                  <a:pt x="1108" y="11797"/>
                </a:moveTo>
                <a:lnTo>
                  <a:pt x="1108" y="11797"/>
                </a:lnTo>
                <a:cubicBezTo>
                  <a:pt x="1108" y="11798"/>
                  <a:pt x="1108" y="11798"/>
                  <a:pt x="1108" y="11799"/>
                </a:cubicBezTo>
                <a:cubicBezTo>
                  <a:pt x="1112" y="11803"/>
                  <a:pt x="1114" y="11805"/>
                  <a:pt x="1114" y="11805"/>
                </a:cubicBezTo>
                <a:cubicBezTo>
                  <a:pt x="1115" y="11805"/>
                  <a:pt x="1112" y="11801"/>
                  <a:pt x="1108" y="11797"/>
                </a:cubicBezTo>
                <a:close/>
                <a:moveTo>
                  <a:pt x="1249" y="12368"/>
                </a:moveTo>
                <a:lnTo>
                  <a:pt x="1249" y="12368"/>
                </a:lnTo>
                <a:cubicBezTo>
                  <a:pt x="1250" y="12369"/>
                  <a:pt x="1250" y="12370"/>
                  <a:pt x="1251" y="12371"/>
                </a:cubicBezTo>
                <a:cubicBezTo>
                  <a:pt x="1255" y="12376"/>
                  <a:pt x="1259" y="12380"/>
                  <a:pt x="1262" y="12383"/>
                </a:cubicBezTo>
                <a:lnTo>
                  <a:pt x="1262" y="12383"/>
                </a:lnTo>
                <a:cubicBezTo>
                  <a:pt x="1257" y="12378"/>
                  <a:pt x="1253" y="12373"/>
                  <a:pt x="1249" y="12368"/>
                </a:cubicBezTo>
                <a:close/>
                <a:moveTo>
                  <a:pt x="1281" y="12363"/>
                </a:moveTo>
                <a:cubicBezTo>
                  <a:pt x="1278" y="12363"/>
                  <a:pt x="1280" y="12387"/>
                  <a:pt x="1271" y="12387"/>
                </a:cubicBezTo>
                <a:cubicBezTo>
                  <a:pt x="1268" y="12387"/>
                  <a:pt x="1265" y="12386"/>
                  <a:pt x="1262" y="12383"/>
                </a:cubicBezTo>
                <a:lnTo>
                  <a:pt x="1262" y="12383"/>
                </a:lnTo>
                <a:cubicBezTo>
                  <a:pt x="1281" y="12403"/>
                  <a:pt x="1301" y="12417"/>
                  <a:pt x="1305" y="12417"/>
                </a:cubicBezTo>
                <a:cubicBezTo>
                  <a:pt x="1307" y="12417"/>
                  <a:pt x="1306" y="12414"/>
                  <a:pt x="1298" y="12406"/>
                </a:cubicBezTo>
                <a:cubicBezTo>
                  <a:pt x="1287" y="12373"/>
                  <a:pt x="1283" y="12363"/>
                  <a:pt x="1281" y="12363"/>
                </a:cubicBezTo>
                <a:close/>
                <a:moveTo>
                  <a:pt x="1453" y="12668"/>
                </a:moveTo>
                <a:cubicBezTo>
                  <a:pt x="1449" y="12669"/>
                  <a:pt x="1446" y="12671"/>
                  <a:pt x="1444" y="12672"/>
                </a:cubicBezTo>
                <a:lnTo>
                  <a:pt x="1444" y="12672"/>
                </a:lnTo>
                <a:lnTo>
                  <a:pt x="1453" y="12668"/>
                </a:lnTo>
                <a:close/>
                <a:moveTo>
                  <a:pt x="1461" y="12707"/>
                </a:moveTo>
                <a:lnTo>
                  <a:pt x="1477" y="12728"/>
                </a:lnTo>
                <a:cubicBezTo>
                  <a:pt x="1487" y="12728"/>
                  <a:pt x="1475" y="12719"/>
                  <a:pt x="1461" y="12707"/>
                </a:cubicBezTo>
                <a:close/>
                <a:moveTo>
                  <a:pt x="8466" y="0"/>
                </a:moveTo>
                <a:lnTo>
                  <a:pt x="8466" y="24"/>
                </a:lnTo>
                <a:lnTo>
                  <a:pt x="8478" y="48"/>
                </a:lnTo>
                <a:cubicBezTo>
                  <a:pt x="8454" y="36"/>
                  <a:pt x="8442" y="12"/>
                  <a:pt x="8430" y="12"/>
                </a:cubicBezTo>
                <a:lnTo>
                  <a:pt x="8454" y="48"/>
                </a:lnTo>
                <a:lnTo>
                  <a:pt x="8430" y="36"/>
                </a:lnTo>
                <a:lnTo>
                  <a:pt x="8430" y="36"/>
                </a:lnTo>
                <a:cubicBezTo>
                  <a:pt x="8442" y="48"/>
                  <a:pt x="8442" y="60"/>
                  <a:pt x="8442" y="60"/>
                </a:cubicBezTo>
                <a:lnTo>
                  <a:pt x="8430" y="72"/>
                </a:lnTo>
                <a:cubicBezTo>
                  <a:pt x="8430" y="36"/>
                  <a:pt x="8418" y="60"/>
                  <a:pt x="8406" y="36"/>
                </a:cubicBezTo>
                <a:cubicBezTo>
                  <a:pt x="8406" y="36"/>
                  <a:pt x="8406" y="36"/>
                  <a:pt x="8394" y="60"/>
                </a:cubicBezTo>
                <a:lnTo>
                  <a:pt x="8418" y="72"/>
                </a:lnTo>
                <a:cubicBezTo>
                  <a:pt x="8415" y="80"/>
                  <a:pt x="8412" y="83"/>
                  <a:pt x="8408" y="83"/>
                </a:cubicBezTo>
                <a:cubicBezTo>
                  <a:pt x="8403" y="83"/>
                  <a:pt x="8397" y="77"/>
                  <a:pt x="8391" y="69"/>
                </a:cubicBezTo>
                <a:lnTo>
                  <a:pt x="8391" y="69"/>
                </a:lnTo>
                <a:cubicBezTo>
                  <a:pt x="8392" y="70"/>
                  <a:pt x="8393" y="71"/>
                  <a:pt x="8394" y="72"/>
                </a:cubicBezTo>
                <a:lnTo>
                  <a:pt x="8388" y="66"/>
                </a:lnTo>
                <a:lnTo>
                  <a:pt x="8388" y="66"/>
                </a:lnTo>
                <a:cubicBezTo>
                  <a:pt x="8389" y="67"/>
                  <a:pt x="8390" y="68"/>
                  <a:pt x="8391" y="69"/>
                </a:cubicBezTo>
                <a:lnTo>
                  <a:pt x="8391" y="69"/>
                </a:lnTo>
                <a:cubicBezTo>
                  <a:pt x="8384" y="65"/>
                  <a:pt x="8379" y="63"/>
                  <a:pt x="8376" y="63"/>
                </a:cubicBezTo>
                <a:cubicBezTo>
                  <a:pt x="8359" y="63"/>
                  <a:pt x="8373" y="109"/>
                  <a:pt x="8353" y="109"/>
                </a:cubicBezTo>
                <a:cubicBezTo>
                  <a:pt x="8351" y="109"/>
                  <a:pt x="8349" y="108"/>
                  <a:pt x="8347" y="107"/>
                </a:cubicBezTo>
                <a:cubicBezTo>
                  <a:pt x="8347" y="100"/>
                  <a:pt x="8338" y="85"/>
                  <a:pt x="8334" y="76"/>
                </a:cubicBezTo>
                <a:lnTo>
                  <a:pt x="8334" y="76"/>
                </a:lnTo>
                <a:cubicBezTo>
                  <a:pt x="8330" y="87"/>
                  <a:pt x="8312" y="100"/>
                  <a:pt x="8323" y="131"/>
                </a:cubicBezTo>
                <a:cubicBezTo>
                  <a:pt x="8287" y="95"/>
                  <a:pt x="8275" y="84"/>
                  <a:pt x="8251" y="72"/>
                </a:cubicBezTo>
                <a:lnTo>
                  <a:pt x="8251" y="72"/>
                </a:lnTo>
                <a:cubicBezTo>
                  <a:pt x="8251" y="84"/>
                  <a:pt x="8251" y="84"/>
                  <a:pt x="8263" y="107"/>
                </a:cubicBezTo>
                <a:cubicBezTo>
                  <a:pt x="8247" y="107"/>
                  <a:pt x="8242" y="118"/>
                  <a:pt x="8233" y="118"/>
                </a:cubicBezTo>
                <a:cubicBezTo>
                  <a:pt x="8229" y="118"/>
                  <a:pt x="8224" y="115"/>
                  <a:pt x="8216" y="107"/>
                </a:cubicBezTo>
                <a:lnTo>
                  <a:pt x="8216" y="107"/>
                </a:lnTo>
                <a:cubicBezTo>
                  <a:pt x="8228" y="119"/>
                  <a:pt x="8228" y="119"/>
                  <a:pt x="8225" y="119"/>
                </a:cubicBezTo>
                <a:cubicBezTo>
                  <a:pt x="8223" y="119"/>
                  <a:pt x="8219" y="119"/>
                  <a:pt x="8217" y="123"/>
                </a:cubicBezTo>
                <a:lnTo>
                  <a:pt x="8217" y="123"/>
                </a:lnTo>
                <a:lnTo>
                  <a:pt x="8216" y="119"/>
                </a:lnTo>
                <a:lnTo>
                  <a:pt x="8216" y="131"/>
                </a:lnTo>
                <a:cubicBezTo>
                  <a:pt x="8216" y="127"/>
                  <a:pt x="8216" y="124"/>
                  <a:pt x="8217" y="123"/>
                </a:cubicBezTo>
                <a:lnTo>
                  <a:pt x="8217" y="123"/>
                </a:lnTo>
                <a:lnTo>
                  <a:pt x="8228" y="143"/>
                </a:lnTo>
                <a:cubicBezTo>
                  <a:pt x="8216" y="134"/>
                  <a:pt x="8209" y="131"/>
                  <a:pt x="8205" y="131"/>
                </a:cubicBezTo>
                <a:cubicBezTo>
                  <a:pt x="8191" y="131"/>
                  <a:pt x="8206" y="167"/>
                  <a:pt x="8197" y="167"/>
                </a:cubicBezTo>
                <a:cubicBezTo>
                  <a:pt x="8194" y="167"/>
                  <a:pt x="8189" y="164"/>
                  <a:pt x="8180" y="155"/>
                </a:cubicBezTo>
                <a:lnTo>
                  <a:pt x="8168" y="143"/>
                </a:lnTo>
                <a:lnTo>
                  <a:pt x="8168" y="155"/>
                </a:lnTo>
                <a:cubicBezTo>
                  <a:pt x="8168" y="143"/>
                  <a:pt x="8156" y="143"/>
                  <a:pt x="8156" y="119"/>
                </a:cubicBezTo>
                <a:lnTo>
                  <a:pt x="8120" y="131"/>
                </a:lnTo>
                <a:lnTo>
                  <a:pt x="8132" y="155"/>
                </a:lnTo>
                <a:cubicBezTo>
                  <a:pt x="8132" y="155"/>
                  <a:pt x="8141" y="181"/>
                  <a:pt x="8136" y="181"/>
                </a:cubicBezTo>
                <a:cubicBezTo>
                  <a:pt x="8135" y="181"/>
                  <a:pt x="8134" y="180"/>
                  <a:pt x="8132" y="179"/>
                </a:cubicBezTo>
                <a:cubicBezTo>
                  <a:pt x="8124" y="161"/>
                  <a:pt x="8120" y="157"/>
                  <a:pt x="8117" y="157"/>
                </a:cubicBezTo>
                <a:cubicBezTo>
                  <a:pt x="8114" y="157"/>
                  <a:pt x="8113" y="162"/>
                  <a:pt x="8108" y="162"/>
                </a:cubicBezTo>
                <a:cubicBezTo>
                  <a:pt x="8106" y="162"/>
                  <a:pt x="8103" y="161"/>
                  <a:pt x="8099" y="157"/>
                </a:cubicBezTo>
                <a:lnTo>
                  <a:pt x="8099" y="157"/>
                </a:lnTo>
                <a:cubicBezTo>
                  <a:pt x="8101" y="160"/>
                  <a:pt x="8105" y="163"/>
                  <a:pt x="8109" y="167"/>
                </a:cubicBezTo>
                <a:cubicBezTo>
                  <a:pt x="8107" y="170"/>
                  <a:pt x="8105" y="172"/>
                  <a:pt x="8102" y="172"/>
                </a:cubicBezTo>
                <a:cubicBezTo>
                  <a:pt x="8099" y="172"/>
                  <a:pt x="8096" y="170"/>
                  <a:pt x="8092" y="167"/>
                </a:cubicBezTo>
                <a:lnTo>
                  <a:pt x="8092" y="167"/>
                </a:lnTo>
                <a:cubicBezTo>
                  <a:pt x="8097" y="179"/>
                  <a:pt x="8097" y="194"/>
                  <a:pt x="8097" y="203"/>
                </a:cubicBezTo>
                <a:cubicBezTo>
                  <a:pt x="8097" y="191"/>
                  <a:pt x="8085" y="191"/>
                  <a:pt x="8085" y="179"/>
                </a:cubicBezTo>
                <a:cubicBezTo>
                  <a:pt x="8085" y="191"/>
                  <a:pt x="8061" y="191"/>
                  <a:pt x="8061" y="203"/>
                </a:cubicBezTo>
                <a:cubicBezTo>
                  <a:pt x="8049" y="203"/>
                  <a:pt x="8037" y="179"/>
                  <a:pt x="8037" y="167"/>
                </a:cubicBezTo>
                <a:cubicBezTo>
                  <a:pt x="8037" y="185"/>
                  <a:pt x="8034" y="185"/>
                  <a:pt x="8031" y="185"/>
                </a:cubicBezTo>
                <a:cubicBezTo>
                  <a:pt x="8028" y="185"/>
                  <a:pt x="8025" y="185"/>
                  <a:pt x="8025" y="203"/>
                </a:cubicBezTo>
                <a:lnTo>
                  <a:pt x="8013" y="191"/>
                </a:lnTo>
                <a:lnTo>
                  <a:pt x="8013" y="214"/>
                </a:lnTo>
                <a:lnTo>
                  <a:pt x="7990" y="179"/>
                </a:lnTo>
                <a:lnTo>
                  <a:pt x="8001" y="203"/>
                </a:lnTo>
                <a:cubicBezTo>
                  <a:pt x="8001" y="203"/>
                  <a:pt x="8001" y="218"/>
                  <a:pt x="7995" y="218"/>
                </a:cubicBezTo>
                <a:cubicBezTo>
                  <a:pt x="7994" y="218"/>
                  <a:pt x="7992" y="217"/>
                  <a:pt x="7990" y="214"/>
                </a:cubicBezTo>
                <a:lnTo>
                  <a:pt x="7978" y="191"/>
                </a:lnTo>
                <a:cubicBezTo>
                  <a:pt x="7975" y="196"/>
                  <a:pt x="7971" y="198"/>
                  <a:pt x="7967" y="198"/>
                </a:cubicBezTo>
                <a:cubicBezTo>
                  <a:pt x="7958" y="198"/>
                  <a:pt x="7946" y="189"/>
                  <a:pt x="7938" y="189"/>
                </a:cubicBezTo>
                <a:cubicBezTo>
                  <a:pt x="7933" y="189"/>
                  <a:pt x="7930" y="192"/>
                  <a:pt x="7930" y="203"/>
                </a:cubicBezTo>
                <a:cubicBezTo>
                  <a:pt x="7930" y="203"/>
                  <a:pt x="7930" y="191"/>
                  <a:pt x="7930" y="191"/>
                </a:cubicBezTo>
                <a:cubicBezTo>
                  <a:pt x="7930" y="202"/>
                  <a:pt x="7928" y="206"/>
                  <a:pt x="7925" y="206"/>
                </a:cubicBezTo>
                <a:cubicBezTo>
                  <a:pt x="7919" y="206"/>
                  <a:pt x="7910" y="192"/>
                  <a:pt x="7906" y="192"/>
                </a:cubicBezTo>
                <a:cubicBezTo>
                  <a:pt x="7903" y="192"/>
                  <a:pt x="7903" y="197"/>
                  <a:pt x="7906" y="214"/>
                </a:cubicBezTo>
                <a:cubicBezTo>
                  <a:pt x="7894" y="203"/>
                  <a:pt x="7894" y="191"/>
                  <a:pt x="7882" y="191"/>
                </a:cubicBezTo>
                <a:lnTo>
                  <a:pt x="7870" y="179"/>
                </a:lnTo>
                <a:lnTo>
                  <a:pt x="7894" y="226"/>
                </a:lnTo>
                <a:lnTo>
                  <a:pt x="7870" y="191"/>
                </a:lnTo>
                <a:lnTo>
                  <a:pt x="7870" y="214"/>
                </a:lnTo>
                <a:cubicBezTo>
                  <a:pt x="7853" y="185"/>
                  <a:pt x="7847" y="182"/>
                  <a:pt x="7841" y="182"/>
                </a:cubicBezTo>
                <a:cubicBezTo>
                  <a:pt x="7839" y="182"/>
                  <a:pt x="7838" y="182"/>
                  <a:pt x="7836" y="182"/>
                </a:cubicBezTo>
                <a:cubicBezTo>
                  <a:pt x="7831" y="182"/>
                  <a:pt x="7824" y="180"/>
                  <a:pt x="7811" y="167"/>
                </a:cubicBezTo>
                <a:lnTo>
                  <a:pt x="7811" y="167"/>
                </a:lnTo>
                <a:lnTo>
                  <a:pt x="7835" y="203"/>
                </a:lnTo>
                <a:cubicBezTo>
                  <a:pt x="7843" y="239"/>
                  <a:pt x="7836" y="249"/>
                  <a:pt x="7822" y="249"/>
                </a:cubicBezTo>
                <a:cubicBezTo>
                  <a:pt x="7805" y="249"/>
                  <a:pt x="7778" y="233"/>
                  <a:pt x="7759" y="233"/>
                </a:cubicBezTo>
                <a:cubicBezTo>
                  <a:pt x="7750" y="233"/>
                  <a:pt x="7742" y="237"/>
                  <a:pt x="7739" y="250"/>
                </a:cubicBezTo>
                <a:lnTo>
                  <a:pt x="7716" y="226"/>
                </a:lnTo>
                <a:lnTo>
                  <a:pt x="7728" y="274"/>
                </a:lnTo>
                <a:cubicBezTo>
                  <a:pt x="7704" y="250"/>
                  <a:pt x="7716" y="238"/>
                  <a:pt x="7704" y="226"/>
                </a:cubicBezTo>
                <a:lnTo>
                  <a:pt x="7704" y="226"/>
                </a:lnTo>
                <a:cubicBezTo>
                  <a:pt x="7704" y="250"/>
                  <a:pt x="7728" y="274"/>
                  <a:pt x="7716" y="298"/>
                </a:cubicBezTo>
                <a:cubicBezTo>
                  <a:pt x="7692" y="274"/>
                  <a:pt x="7704" y="274"/>
                  <a:pt x="7704" y="250"/>
                </a:cubicBezTo>
                <a:lnTo>
                  <a:pt x="7704" y="250"/>
                </a:lnTo>
                <a:cubicBezTo>
                  <a:pt x="7694" y="280"/>
                  <a:pt x="7684" y="301"/>
                  <a:pt x="7668" y="301"/>
                </a:cubicBezTo>
                <a:cubicBezTo>
                  <a:pt x="7667" y="301"/>
                  <a:pt x="7665" y="301"/>
                  <a:pt x="7664" y="301"/>
                </a:cubicBezTo>
                <a:lnTo>
                  <a:pt x="7664" y="301"/>
                </a:lnTo>
                <a:cubicBezTo>
                  <a:pt x="7668" y="304"/>
                  <a:pt x="7668" y="310"/>
                  <a:pt x="7668" y="310"/>
                </a:cubicBezTo>
                <a:cubicBezTo>
                  <a:pt x="7668" y="334"/>
                  <a:pt x="7644" y="322"/>
                  <a:pt x="7632" y="334"/>
                </a:cubicBezTo>
                <a:cubicBezTo>
                  <a:pt x="7620" y="322"/>
                  <a:pt x="7620" y="310"/>
                  <a:pt x="7632" y="310"/>
                </a:cubicBezTo>
                <a:cubicBezTo>
                  <a:pt x="7626" y="310"/>
                  <a:pt x="7620" y="307"/>
                  <a:pt x="7617" y="307"/>
                </a:cubicBezTo>
                <a:cubicBezTo>
                  <a:pt x="7617" y="307"/>
                  <a:pt x="7616" y="307"/>
                  <a:pt x="7616" y="308"/>
                </a:cubicBezTo>
                <a:lnTo>
                  <a:pt x="7616" y="308"/>
                </a:lnTo>
                <a:lnTo>
                  <a:pt x="7609" y="286"/>
                </a:lnTo>
                <a:cubicBezTo>
                  <a:pt x="7593" y="286"/>
                  <a:pt x="7587" y="302"/>
                  <a:pt x="7582" y="302"/>
                </a:cubicBezTo>
                <a:cubicBezTo>
                  <a:pt x="7579" y="302"/>
                  <a:pt x="7577" y="298"/>
                  <a:pt x="7573" y="286"/>
                </a:cubicBezTo>
                <a:lnTo>
                  <a:pt x="7573" y="286"/>
                </a:lnTo>
                <a:cubicBezTo>
                  <a:pt x="7573" y="298"/>
                  <a:pt x="7585" y="322"/>
                  <a:pt x="7585" y="334"/>
                </a:cubicBezTo>
                <a:cubicBezTo>
                  <a:pt x="7576" y="321"/>
                  <a:pt x="7570" y="317"/>
                  <a:pt x="7567" y="317"/>
                </a:cubicBezTo>
                <a:cubicBezTo>
                  <a:pt x="7559" y="317"/>
                  <a:pt x="7565" y="347"/>
                  <a:pt x="7554" y="347"/>
                </a:cubicBezTo>
                <a:cubicBezTo>
                  <a:pt x="7552" y="347"/>
                  <a:pt x="7551" y="346"/>
                  <a:pt x="7549" y="345"/>
                </a:cubicBezTo>
                <a:cubicBezTo>
                  <a:pt x="7537" y="334"/>
                  <a:pt x="7549" y="322"/>
                  <a:pt x="7549" y="322"/>
                </a:cubicBezTo>
                <a:cubicBezTo>
                  <a:pt x="7546" y="320"/>
                  <a:pt x="7543" y="319"/>
                  <a:pt x="7541" y="319"/>
                </a:cubicBezTo>
                <a:cubicBezTo>
                  <a:pt x="7528" y="319"/>
                  <a:pt x="7537" y="347"/>
                  <a:pt x="7537" y="357"/>
                </a:cubicBezTo>
                <a:lnTo>
                  <a:pt x="7525" y="334"/>
                </a:lnTo>
                <a:lnTo>
                  <a:pt x="7513" y="381"/>
                </a:lnTo>
                <a:cubicBezTo>
                  <a:pt x="7507" y="368"/>
                  <a:pt x="7502" y="364"/>
                  <a:pt x="7499" y="364"/>
                </a:cubicBezTo>
                <a:cubicBezTo>
                  <a:pt x="7493" y="364"/>
                  <a:pt x="7489" y="375"/>
                  <a:pt x="7486" y="379"/>
                </a:cubicBezTo>
                <a:lnTo>
                  <a:pt x="7486" y="379"/>
                </a:lnTo>
                <a:cubicBezTo>
                  <a:pt x="7484" y="377"/>
                  <a:pt x="7481" y="375"/>
                  <a:pt x="7479" y="374"/>
                </a:cubicBezTo>
                <a:lnTo>
                  <a:pt x="7479" y="374"/>
                </a:lnTo>
                <a:cubicBezTo>
                  <a:pt x="7481" y="378"/>
                  <a:pt x="7483" y="380"/>
                  <a:pt x="7484" y="380"/>
                </a:cubicBezTo>
                <a:cubicBezTo>
                  <a:pt x="7485" y="380"/>
                  <a:pt x="7485" y="379"/>
                  <a:pt x="7486" y="379"/>
                </a:cubicBezTo>
                <a:lnTo>
                  <a:pt x="7486" y="379"/>
                </a:lnTo>
                <a:cubicBezTo>
                  <a:pt x="7491" y="383"/>
                  <a:pt x="7495" y="388"/>
                  <a:pt x="7489" y="393"/>
                </a:cubicBezTo>
                <a:cubicBezTo>
                  <a:pt x="7488" y="391"/>
                  <a:pt x="7486" y="391"/>
                  <a:pt x="7485" y="391"/>
                </a:cubicBezTo>
                <a:cubicBezTo>
                  <a:pt x="7480" y="391"/>
                  <a:pt x="7478" y="398"/>
                  <a:pt x="7475" y="398"/>
                </a:cubicBezTo>
                <a:cubicBezTo>
                  <a:pt x="7473" y="398"/>
                  <a:pt x="7470" y="394"/>
                  <a:pt x="7466" y="381"/>
                </a:cubicBezTo>
                <a:lnTo>
                  <a:pt x="7454" y="381"/>
                </a:lnTo>
                <a:lnTo>
                  <a:pt x="7442" y="345"/>
                </a:lnTo>
                <a:lnTo>
                  <a:pt x="7442" y="345"/>
                </a:lnTo>
                <a:cubicBezTo>
                  <a:pt x="7442" y="357"/>
                  <a:pt x="7454" y="393"/>
                  <a:pt x="7466" y="417"/>
                </a:cubicBezTo>
                <a:cubicBezTo>
                  <a:pt x="7460" y="414"/>
                  <a:pt x="7455" y="413"/>
                  <a:pt x="7452" y="413"/>
                </a:cubicBezTo>
                <a:cubicBezTo>
                  <a:pt x="7448" y="413"/>
                  <a:pt x="7446" y="414"/>
                  <a:pt x="7443" y="414"/>
                </a:cubicBezTo>
                <a:cubicBezTo>
                  <a:pt x="7439" y="414"/>
                  <a:pt x="7436" y="411"/>
                  <a:pt x="7430" y="393"/>
                </a:cubicBezTo>
                <a:lnTo>
                  <a:pt x="7418" y="393"/>
                </a:lnTo>
                <a:cubicBezTo>
                  <a:pt x="7417" y="396"/>
                  <a:pt x="7414" y="397"/>
                  <a:pt x="7412" y="397"/>
                </a:cubicBezTo>
                <a:cubicBezTo>
                  <a:pt x="7397" y="397"/>
                  <a:pt x="7365" y="361"/>
                  <a:pt x="7356" y="361"/>
                </a:cubicBezTo>
                <a:cubicBezTo>
                  <a:pt x="7353" y="361"/>
                  <a:pt x="7353" y="367"/>
                  <a:pt x="7358" y="381"/>
                </a:cubicBezTo>
                <a:cubicBezTo>
                  <a:pt x="7347" y="381"/>
                  <a:pt x="7347" y="369"/>
                  <a:pt x="7347" y="369"/>
                </a:cubicBezTo>
                <a:lnTo>
                  <a:pt x="7335" y="369"/>
                </a:lnTo>
                <a:lnTo>
                  <a:pt x="7323" y="345"/>
                </a:lnTo>
                <a:lnTo>
                  <a:pt x="7323" y="393"/>
                </a:lnTo>
                <a:lnTo>
                  <a:pt x="7311" y="381"/>
                </a:lnTo>
                <a:cubicBezTo>
                  <a:pt x="7299" y="381"/>
                  <a:pt x="7275" y="405"/>
                  <a:pt x="7263" y="417"/>
                </a:cubicBezTo>
                <a:lnTo>
                  <a:pt x="7263" y="405"/>
                </a:lnTo>
                <a:cubicBezTo>
                  <a:pt x="7259" y="419"/>
                  <a:pt x="7254" y="422"/>
                  <a:pt x="7249" y="422"/>
                </a:cubicBezTo>
                <a:cubicBezTo>
                  <a:pt x="7246" y="422"/>
                  <a:pt x="7242" y="420"/>
                  <a:pt x="7238" y="420"/>
                </a:cubicBezTo>
                <a:cubicBezTo>
                  <a:pt x="7235" y="420"/>
                  <a:pt x="7231" y="422"/>
                  <a:pt x="7228" y="429"/>
                </a:cubicBezTo>
                <a:cubicBezTo>
                  <a:pt x="7228" y="429"/>
                  <a:pt x="7228" y="429"/>
                  <a:pt x="7228" y="417"/>
                </a:cubicBezTo>
                <a:lnTo>
                  <a:pt x="7216" y="429"/>
                </a:lnTo>
                <a:lnTo>
                  <a:pt x="7216" y="417"/>
                </a:lnTo>
                <a:cubicBezTo>
                  <a:pt x="7216" y="424"/>
                  <a:pt x="7213" y="427"/>
                  <a:pt x="7209" y="427"/>
                </a:cubicBezTo>
                <a:cubicBezTo>
                  <a:pt x="7201" y="427"/>
                  <a:pt x="7188" y="415"/>
                  <a:pt x="7180" y="407"/>
                </a:cubicBezTo>
                <a:lnTo>
                  <a:pt x="7180" y="407"/>
                </a:lnTo>
                <a:cubicBezTo>
                  <a:pt x="7180" y="430"/>
                  <a:pt x="7180" y="453"/>
                  <a:pt x="7192" y="476"/>
                </a:cubicBezTo>
                <a:cubicBezTo>
                  <a:pt x="7180" y="476"/>
                  <a:pt x="7180" y="453"/>
                  <a:pt x="7156" y="441"/>
                </a:cubicBezTo>
                <a:lnTo>
                  <a:pt x="7156" y="441"/>
                </a:lnTo>
                <a:cubicBezTo>
                  <a:pt x="7156" y="450"/>
                  <a:pt x="7164" y="468"/>
                  <a:pt x="7154" y="468"/>
                </a:cubicBezTo>
                <a:cubicBezTo>
                  <a:pt x="7152" y="468"/>
                  <a:pt x="7149" y="467"/>
                  <a:pt x="7144" y="465"/>
                </a:cubicBezTo>
                <a:lnTo>
                  <a:pt x="7132" y="453"/>
                </a:lnTo>
                <a:cubicBezTo>
                  <a:pt x="7132" y="453"/>
                  <a:pt x="7132" y="476"/>
                  <a:pt x="7120" y="476"/>
                </a:cubicBezTo>
                <a:lnTo>
                  <a:pt x="7120" y="465"/>
                </a:lnTo>
                <a:cubicBezTo>
                  <a:pt x="7120" y="477"/>
                  <a:pt x="7117" y="480"/>
                  <a:pt x="7113" y="480"/>
                </a:cubicBezTo>
                <a:cubicBezTo>
                  <a:pt x="7107" y="480"/>
                  <a:pt x="7100" y="473"/>
                  <a:pt x="7097" y="473"/>
                </a:cubicBezTo>
                <a:cubicBezTo>
                  <a:pt x="7093" y="473"/>
                  <a:pt x="7095" y="481"/>
                  <a:pt x="7108" y="512"/>
                </a:cubicBezTo>
                <a:cubicBezTo>
                  <a:pt x="7085" y="500"/>
                  <a:pt x="7085" y="512"/>
                  <a:pt x="7061" y="476"/>
                </a:cubicBezTo>
                <a:cubicBezTo>
                  <a:pt x="7061" y="512"/>
                  <a:pt x="7049" y="536"/>
                  <a:pt x="7037" y="548"/>
                </a:cubicBezTo>
                <a:cubicBezTo>
                  <a:pt x="7026" y="533"/>
                  <a:pt x="7022" y="529"/>
                  <a:pt x="7021" y="529"/>
                </a:cubicBezTo>
                <a:lnTo>
                  <a:pt x="7021" y="529"/>
                </a:lnTo>
                <a:cubicBezTo>
                  <a:pt x="7018" y="529"/>
                  <a:pt x="7024" y="542"/>
                  <a:pt x="7021" y="542"/>
                </a:cubicBezTo>
                <a:cubicBezTo>
                  <a:pt x="7020" y="542"/>
                  <a:pt x="7017" y="540"/>
                  <a:pt x="7013" y="536"/>
                </a:cubicBezTo>
                <a:lnTo>
                  <a:pt x="7013" y="536"/>
                </a:lnTo>
                <a:lnTo>
                  <a:pt x="7025" y="560"/>
                </a:lnTo>
                <a:cubicBezTo>
                  <a:pt x="7021" y="564"/>
                  <a:pt x="7015" y="566"/>
                  <a:pt x="7009" y="566"/>
                </a:cubicBezTo>
                <a:cubicBezTo>
                  <a:pt x="6984" y="566"/>
                  <a:pt x="6947" y="542"/>
                  <a:pt x="6922" y="542"/>
                </a:cubicBezTo>
                <a:cubicBezTo>
                  <a:pt x="6916" y="542"/>
                  <a:pt x="6910" y="544"/>
                  <a:pt x="6906" y="548"/>
                </a:cubicBezTo>
                <a:lnTo>
                  <a:pt x="6894" y="524"/>
                </a:lnTo>
                <a:lnTo>
                  <a:pt x="6906" y="560"/>
                </a:lnTo>
                <a:cubicBezTo>
                  <a:pt x="6870" y="560"/>
                  <a:pt x="6823" y="560"/>
                  <a:pt x="6799" y="572"/>
                </a:cubicBezTo>
                <a:cubicBezTo>
                  <a:pt x="6799" y="593"/>
                  <a:pt x="6799" y="633"/>
                  <a:pt x="6782" y="633"/>
                </a:cubicBezTo>
                <a:cubicBezTo>
                  <a:pt x="6780" y="633"/>
                  <a:pt x="6778" y="633"/>
                  <a:pt x="6775" y="631"/>
                </a:cubicBezTo>
                <a:cubicBezTo>
                  <a:pt x="6763" y="655"/>
                  <a:pt x="6751" y="679"/>
                  <a:pt x="6716" y="679"/>
                </a:cubicBezTo>
                <a:cubicBezTo>
                  <a:pt x="6716" y="671"/>
                  <a:pt x="6710" y="663"/>
                  <a:pt x="6707" y="655"/>
                </a:cubicBezTo>
                <a:lnTo>
                  <a:pt x="6707" y="655"/>
                </a:lnTo>
                <a:cubicBezTo>
                  <a:pt x="6707" y="661"/>
                  <a:pt x="6706" y="663"/>
                  <a:pt x="6703" y="663"/>
                </a:cubicBezTo>
                <a:cubicBezTo>
                  <a:pt x="6697" y="663"/>
                  <a:pt x="6687" y="655"/>
                  <a:pt x="6680" y="655"/>
                </a:cubicBezTo>
                <a:lnTo>
                  <a:pt x="6704" y="679"/>
                </a:lnTo>
                <a:cubicBezTo>
                  <a:pt x="6704" y="692"/>
                  <a:pt x="6700" y="697"/>
                  <a:pt x="6696" y="697"/>
                </a:cubicBezTo>
                <a:cubicBezTo>
                  <a:pt x="6688" y="697"/>
                  <a:pt x="6675" y="682"/>
                  <a:pt x="6668" y="667"/>
                </a:cubicBezTo>
                <a:lnTo>
                  <a:pt x="6668" y="667"/>
                </a:lnTo>
                <a:lnTo>
                  <a:pt x="6680" y="703"/>
                </a:lnTo>
                <a:cubicBezTo>
                  <a:pt x="6668" y="703"/>
                  <a:pt x="6668" y="703"/>
                  <a:pt x="6668" y="691"/>
                </a:cubicBezTo>
                <a:lnTo>
                  <a:pt x="6668" y="715"/>
                </a:lnTo>
                <a:lnTo>
                  <a:pt x="6644" y="679"/>
                </a:lnTo>
                <a:lnTo>
                  <a:pt x="6644" y="679"/>
                </a:lnTo>
                <a:cubicBezTo>
                  <a:pt x="6644" y="679"/>
                  <a:pt x="6632" y="703"/>
                  <a:pt x="6656" y="738"/>
                </a:cubicBezTo>
                <a:cubicBezTo>
                  <a:pt x="6644" y="726"/>
                  <a:pt x="6632" y="726"/>
                  <a:pt x="6632" y="715"/>
                </a:cubicBezTo>
                <a:lnTo>
                  <a:pt x="6585" y="715"/>
                </a:lnTo>
                <a:lnTo>
                  <a:pt x="6596" y="726"/>
                </a:lnTo>
                <a:cubicBezTo>
                  <a:pt x="6616" y="756"/>
                  <a:pt x="6611" y="777"/>
                  <a:pt x="6603" y="777"/>
                </a:cubicBezTo>
                <a:cubicBezTo>
                  <a:pt x="6601" y="777"/>
                  <a:pt x="6599" y="776"/>
                  <a:pt x="6596" y="774"/>
                </a:cubicBezTo>
                <a:cubicBezTo>
                  <a:pt x="6596" y="750"/>
                  <a:pt x="6573" y="726"/>
                  <a:pt x="6561" y="715"/>
                </a:cubicBezTo>
                <a:lnTo>
                  <a:pt x="6561" y="715"/>
                </a:lnTo>
                <a:cubicBezTo>
                  <a:pt x="6561" y="726"/>
                  <a:pt x="6585" y="738"/>
                  <a:pt x="6585" y="750"/>
                </a:cubicBezTo>
                <a:cubicBezTo>
                  <a:pt x="6585" y="770"/>
                  <a:pt x="6585" y="789"/>
                  <a:pt x="6578" y="789"/>
                </a:cubicBezTo>
                <a:cubicBezTo>
                  <a:pt x="6577" y="789"/>
                  <a:pt x="6575" y="788"/>
                  <a:pt x="6573" y="786"/>
                </a:cubicBezTo>
                <a:lnTo>
                  <a:pt x="6573" y="762"/>
                </a:lnTo>
                <a:cubicBezTo>
                  <a:pt x="6571" y="766"/>
                  <a:pt x="6568" y="768"/>
                  <a:pt x="6566" y="768"/>
                </a:cubicBezTo>
                <a:cubicBezTo>
                  <a:pt x="6554" y="768"/>
                  <a:pt x="6539" y="737"/>
                  <a:pt x="6529" y="737"/>
                </a:cubicBezTo>
                <a:cubicBezTo>
                  <a:pt x="6527" y="737"/>
                  <a:pt x="6526" y="737"/>
                  <a:pt x="6525" y="738"/>
                </a:cubicBezTo>
                <a:cubicBezTo>
                  <a:pt x="6525" y="762"/>
                  <a:pt x="6513" y="750"/>
                  <a:pt x="6537" y="798"/>
                </a:cubicBezTo>
                <a:cubicBezTo>
                  <a:pt x="6536" y="799"/>
                  <a:pt x="6534" y="800"/>
                  <a:pt x="6533" y="800"/>
                </a:cubicBezTo>
                <a:cubicBezTo>
                  <a:pt x="6523" y="800"/>
                  <a:pt x="6513" y="762"/>
                  <a:pt x="6513" y="762"/>
                </a:cubicBezTo>
                <a:cubicBezTo>
                  <a:pt x="6513" y="774"/>
                  <a:pt x="6507" y="780"/>
                  <a:pt x="6500" y="780"/>
                </a:cubicBezTo>
                <a:cubicBezTo>
                  <a:pt x="6492" y="780"/>
                  <a:pt x="6483" y="774"/>
                  <a:pt x="6477" y="762"/>
                </a:cubicBezTo>
                <a:lnTo>
                  <a:pt x="6477" y="762"/>
                </a:lnTo>
                <a:cubicBezTo>
                  <a:pt x="6486" y="787"/>
                  <a:pt x="6482" y="793"/>
                  <a:pt x="6476" y="793"/>
                </a:cubicBezTo>
                <a:cubicBezTo>
                  <a:pt x="6469" y="793"/>
                  <a:pt x="6459" y="787"/>
                  <a:pt x="6453" y="787"/>
                </a:cubicBezTo>
                <a:cubicBezTo>
                  <a:pt x="6448" y="787"/>
                  <a:pt x="6446" y="792"/>
                  <a:pt x="6454" y="810"/>
                </a:cubicBezTo>
                <a:lnTo>
                  <a:pt x="6430" y="774"/>
                </a:lnTo>
                <a:lnTo>
                  <a:pt x="6430" y="774"/>
                </a:lnTo>
                <a:cubicBezTo>
                  <a:pt x="6442" y="798"/>
                  <a:pt x="6454" y="834"/>
                  <a:pt x="6454" y="846"/>
                </a:cubicBezTo>
                <a:cubicBezTo>
                  <a:pt x="6430" y="834"/>
                  <a:pt x="6418" y="798"/>
                  <a:pt x="6406" y="786"/>
                </a:cubicBezTo>
                <a:lnTo>
                  <a:pt x="6406" y="786"/>
                </a:lnTo>
                <a:lnTo>
                  <a:pt x="6442" y="846"/>
                </a:lnTo>
                <a:cubicBezTo>
                  <a:pt x="6420" y="833"/>
                  <a:pt x="6401" y="829"/>
                  <a:pt x="6385" y="829"/>
                </a:cubicBezTo>
                <a:cubicBezTo>
                  <a:pt x="6347" y="829"/>
                  <a:pt x="6318" y="851"/>
                  <a:pt x="6281" y="851"/>
                </a:cubicBezTo>
                <a:cubicBezTo>
                  <a:pt x="6272" y="851"/>
                  <a:pt x="6262" y="849"/>
                  <a:pt x="6251" y="846"/>
                </a:cubicBezTo>
                <a:cubicBezTo>
                  <a:pt x="6227" y="869"/>
                  <a:pt x="6215" y="905"/>
                  <a:pt x="6192" y="905"/>
                </a:cubicBezTo>
                <a:lnTo>
                  <a:pt x="6156" y="893"/>
                </a:lnTo>
                <a:lnTo>
                  <a:pt x="6156" y="893"/>
                </a:lnTo>
                <a:lnTo>
                  <a:pt x="6192" y="917"/>
                </a:lnTo>
                <a:cubicBezTo>
                  <a:pt x="6180" y="929"/>
                  <a:pt x="6192" y="941"/>
                  <a:pt x="6180" y="941"/>
                </a:cubicBezTo>
                <a:cubicBezTo>
                  <a:pt x="6160" y="934"/>
                  <a:pt x="6134" y="924"/>
                  <a:pt x="6111" y="924"/>
                </a:cubicBezTo>
                <a:cubicBezTo>
                  <a:pt x="6093" y="924"/>
                  <a:pt x="6078" y="931"/>
                  <a:pt x="6073" y="953"/>
                </a:cubicBezTo>
                <a:cubicBezTo>
                  <a:pt x="6075" y="973"/>
                  <a:pt x="6074" y="980"/>
                  <a:pt x="6071" y="980"/>
                </a:cubicBezTo>
                <a:cubicBezTo>
                  <a:pt x="6062" y="980"/>
                  <a:pt x="6042" y="944"/>
                  <a:pt x="6032" y="944"/>
                </a:cubicBezTo>
                <a:cubicBezTo>
                  <a:pt x="6028" y="944"/>
                  <a:pt x="6025" y="949"/>
                  <a:pt x="6025" y="965"/>
                </a:cubicBezTo>
                <a:cubicBezTo>
                  <a:pt x="6025" y="953"/>
                  <a:pt x="6025" y="941"/>
                  <a:pt x="6025" y="929"/>
                </a:cubicBezTo>
                <a:cubicBezTo>
                  <a:pt x="6013" y="965"/>
                  <a:pt x="6001" y="988"/>
                  <a:pt x="6001" y="1036"/>
                </a:cubicBezTo>
                <a:cubicBezTo>
                  <a:pt x="5990" y="1013"/>
                  <a:pt x="5983" y="1006"/>
                  <a:pt x="5979" y="1006"/>
                </a:cubicBezTo>
                <a:cubicBezTo>
                  <a:pt x="5973" y="1006"/>
                  <a:pt x="5973" y="1022"/>
                  <a:pt x="5970" y="1022"/>
                </a:cubicBezTo>
                <a:cubicBezTo>
                  <a:pt x="5970" y="1022"/>
                  <a:pt x="5970" y="1022"/>
                  <a:pt x="5970" y="1022"/>
                </a:cubicBezTo>
                <a:lnTo>
                  <a:pt x="5970" y="1022"/>
                </a:lnTo>
                <a:lnTo>
                  <a:pt x="5977" y="1036"/>
                </a:lnTo>
                <a:cubicBezTo>
                  <a:pt x="5965" y="1024"/>
                  <a:pt x="5954" y="1024"/>
                  <a:pt x="5942" y="1000"/>
                </a:cubicBezTo>
                <a:lnTo>
                  <a:pt x="5942" y="1000"/>
                </a:lnTo>
                <a:lnTo>
                  <a:pt x="5954" y="1036"/>
                </a:lnTo>
                <a:lnTo>
                  <a:pt x="5954" y="1036"/>
                </a:lnTo>
                <a:lnTo>
                  <a:pt x="5930" y="1012"/>
                </a:lnTo>
                <a:cubicBezTo>
                  <a:pt x="5923" y="1012"/>
                  <a:pt x="5917" y="1023"/>
                  <a:pt x="5906" y="1023"/>
                </a:cubicBezTo>
                <a:cubicBezTo>
                  <a:pt x="5898" y="1023"/>
                  <a:pt x="5886" y="1015"/>
                  <a:pt x="5870" y="988"/>
                </a:cubicBezTo>
                <a:cubicBezTo>
                  <a:pt x="5858" y="1048"/>
                  <a:pt x="5799" y="1060"/>
                  <a:pt x="5751" y="1072"/>
                </a:cubicBezTo>
                <a:cubicBezTo>
                  <a:pt x="5751" y="1096"/>
                  <a:pt x="5739" y="1107"/>
                  <a:pt x="5739" y="1107"/>
                </a:cubicBezTo>
                <a:lnTo>
                  <a:pt x="5715" y="1084"/>
                </a:lnTo>
                <a:cubicBezTo>
                  <a:pt x="5706" y="1093"/>
                  <a:pt x="5712" y="1126"/>
                  <a:pt x="5702" y="1126"/>
                </a:cubicBezTo>
                <a:cubicBezTo>
                  <a:pt x="5700" y="1126"/>
                  <a:pt x="5696" y="1124"/>
                  <a:pt x="5692" y="1119"/>
                </a:cubicBezTo>
                <a:cubicBezTo>
                  <a:pt x="5689" y="1122"/>
                  <a:pt x="5686" y="1123"/>
                  <a:pt x="5683" y="1123"/>
                </a:cubicBezTo>
                <a:cubicBezTo>
                  <a:pt x="5680" y="1123"/>
                  <a:pt x="5677" y="1122"/>
                  <a:pt x="5675" y="1122"/>
                </a:cubicBezTo>
                <a:cubicBezTo>
                  <a:pt x="5671" y="1122"/>
                  <a:pt x="5668" y="1125"/>
                  <a:pt x="5668" y="1143"/>
                </a:cubicBezTo>
                <a:cubicBezTo>
                  <a:pt x="5666" y="1145"/>
                  <a:pt x="5664" y="1146"/>
                  <a:pt x="5661" y="1146"/>
                </a:cubicBezTo>
                <a:cubicBezTo>
                  <a:pt x="5652" y="1146"/>
                  <a:pt x="5642" y="1125"/>
                  <a:pt x="5632" y="1096"/>
                </a:cubicBezTo>
                <a:lnTo>
                  <a:pt x="5632" y="1096"/>
                </a:lnTo>
                <a:cubicBezTo>
                  <a:pt x="5640" y="1119"/>
                  <a:pt x="5640" y="1127"/>
                  <a:pt x="5636" y="1127"/>
                </a:cubicBezTo>
                <a:cubicBezTo>
                  <a:pt x="5629" y="1127"/>
                  <a:pt x="5608" y="1096"/>
                  <a:pt x="5608" y="1096"/>
                </a:cubicBezTo>
                <a:cubicBezTo>
                  <a:pt x="5608" y="1096"/>
                  <a:pt x="5453" y="1119"/>
                  <a:pt x="5299" y="1191"/>
                </a:cubicBezTo>
                <a:cubicBezTo>
                  <a:pt x="5132" y="1250"/>
                  <a:pt x="4977" y="1357"/>
                  <a:pt x="4977" y="1560"/>
                </a:cubicBezTo>
                <a:cubicBezTo>
                  <a:pt x="4977" y="1596"/>
                  <a:pt x="4977" y="1619"/>
                  <a:pt x="4989" y="1655"/>
                </a:cubicBezTo>
                <a:cubicBezTo>
                  <a:pt x="4989" y="1656"/>
                  <a:pt x="4989" y="1657"/>
                  <a:pt x="4989" y="1657"/>
                </a:cubicBezTo>
                <a:cubicBezTo>
                  <a:pt x="4986" y="1657"/>
                  <a:pt x="4974" y="1632"/>
                  <a:pt x="4969" y="1632"/>
                </a:cubicBezTo>
                <a:cubicBezTo>
                  <a:pt x="4967" y="1632"/>
                  <a:pt x="4965" y="1635"/>
                  <a:pt x="4965" y="1643"/>
                </a:cubicBezTo>
                <a:cubicBezTo>
                  <a:pt x="4989" y="1655"/>
                  <a:pt x="4989" y="1727"/>
                  <a:pt x="5025" y="1762"/>
                </a:cubicBezTo>
                <a:lnTo>
                  <a:pt x="5013" y="1774"/>
                </a:lnTo>
                <a:cubicBezTo>
                  <a:pt x="5015" y="1778"/>
                  <a:pt x="5017" y="1780"/>
                  <a:pt x="5018" y="1780"/>
                </a:cubicBezTo>
                <a:cubicBezTo>
                  <a:pt x="5023" y="1780"/>
                  <a:pt x="5025" y="1767"/>
                  <a:pt x="5029" y="1767"/>
                </a:cubicBezTo>
                <a:cubicBezTo>
                  <a:pt x="5029" y="1767"/>
                  <a:pt x="5029" y="1767"/>
                  <a:pt x="5029" y="1767"/>
                </a:cubicBezTo>
                <a:lnTo>
                  <a:pt x="5029" y="1767"/>
                </a:lnTo>
                <a:lnTo>
                  <a:pt x="5013" y="1727"/>
                </a:lnTo>
                <a:cubicBezTo>
                  <a:pt x="5023" y="1727"/>
                  <a:pt x="5033" y="1735"/>
                  <a:pt x="5036" y="1752"/>
                </a:cubicBezTo>
                <a:lnTo>
                  <a:pt x="5036" y="1752"/>
                </a:lnTo>
                <a:cubicBezTo>
                  <a:pt x="5033" y="1725"/>
                  <a:pt x="5021" y="1675"/>
                  <a:pt x="5038" y="1675"/>
                </a:cubicBezTo>
                <a:cubicBezTo>
                  <a:pt x="5041" y="1675"/>
                  <a:pt x="5044" y="1676"/>
                  <a:pt x="5049" y="1679"/>
                </a:cubicBezTo>
                <a:lnTo>
                  <a:pt x="5037" y="1691"/>
                </a:lnTo>
                <a:cubicBezTo>
                  <a:pt x="5038" y="1689"/>
                  <a:pt x="5040" y="1688"/>
                  <a:pt x="5042" y="1688"/>
                </a:cubicBezTo>
                <a:cubicBezTo>
                  <a:pt x="5052" y="1688"/>
                  <a:pt x="5062" y="1716"/>
                  <a:pt x="5072" y="1727"/>
                </a:cubicBezTo>
                <a:lnTo>
                  <a:pt x="5061" y="1727"/>
                </a:lnTo>
                <a:lnTo>
                  <a:pt x="5084" y="1750"/>
                </a:lnTo>
                <a:cubicBezTo>
                  <a:pt x="5083" y="1749"/>
                  <a:pt x="5082" y="1748"/>
                  <a:pt x="5081" y="1748"/>
                </a:cubicBezTo>
                <a:cubicBezTo>
                  <a:pt x="5073" y="1748"/>
                  <a:pt x="5074" y="1786"/>
                  <a:pt x="5084" y="1786"/>
                </a:cubicBezTo>
                <a:cubicBezTo>
                  <a:pt x="5087" y="1788"/>
                  <a:pt x="5088" y="1789"/>
                  <a:pt x="5088" y="1789"/>
                </a:cubicBezTo>
                <a:cubicBezTo>
                  <a:pt x="5088" y="1789"/>
                  <a:pt x="5075" y="1772"/>
                  <a:pt x="5084" y="1762"/>
                </a:cubicBezTo>
                <a:cubicBezTo>
                  <a:pt x="5084" y="1761"/>
                  <a:pt x="5085" y="1760"/>
                  <a:pt x="5085" y="1760"/>
                </a:cubicBezTo>
                <a:cubicBezTo>
                  <a:pt x="5087" y="1760"/>
                  <a:pt x="5096" y="1788"/>
                  <a:pt x="5096" y="1798"/>
                </a:cubicBezTo>
                <a:lnTo>
                  <a:pt x="5108" y="1798"/>
                </a:lnTo>
                <a:cubicBezTo>
                  <a:pt x="5114" y="1810"/>
                  <a:pt x="5114" y="1810"/>
                  <a:pt x="5114" y="1810"/>
                </a:cubicBezTo>
                <a:cubicBezTo>
                  <a:pt x="5114" y="1810"/>
                  <a:pt x="5114" y="1810"/>
                  <a:pt x="5120" y="1822"/>
                </a:cubicBezTo>
                <a:lnTo>
                  <a:pt x="5120" y="1786"/>
                </a:lnTo>
                <a:cubicBezTo>
                  <a:pt x="5130" y="1805"/>
                  <a:pt x="5135" y="1812"/>
                  <a:pt x="5138" y="1812"/>
                </a:cubicBezTo>
                <a:cubicBezTo>
                  <a:pt x="5144" y="1812"/>
                  <a:pt x="5142" y="1791"/>
                  <a:pt x="5145" y="1791"/>
                </a:cubicBezTo>
                <a:cubicBezTo>
                  <a:pt x="5147" y="1791"/>
                  <a:pt x="5150" y="1796"/>
                  <a:pt x="5156" y="1810"/>
                </a:cubicBezTo>
                <a:cubicBezTo>
                  <a:pt x="5156" y="1834"/>
                  <a:pt x="5168" y="1834"/>
                  <a:pt x="5180" y="1858"/>
                </a:cubicBezTo>
                <a:lnTo>
                  <a:pt x="5203" y="1846"/>
                </a:lnTo>
                <a:cubicBezTo>
                  <a:pt x="5212" y="1846"/>
                  <a:pt x="5208" y="1859"/>
                  <a:pt x="5205" y="1861"/>
                </a:cubicBezTo>
                <a:lnTo>
                  <a:pt x="5205" y="1861"/>
                </a:lnTo>
                <a:cubicBezTo>
                  <a:pt x="5205" y="1860"/>
                  <a:pt x="5204" y="1859"/>
                  <a:pt x="5203" y="1858"/>
                </a:cubicBezTo>
                <a:lnTo>
                  <a:pt x="5203" y="1858"/>
                </a:lnTo>
                <a:cubicBezTo>
                  <a:pt x="5203" y="1860"/>
                  <a:pt x="5204" y="1861"/>
                  <a:pt x="5205" y="1861"/>
                </a:cubicBezTo>
                <a:cubicBezTo>
                  <a:pt x="5205" y="1861"/>
                  <a:pt x="5205" y="1861"/>
                  <a:pt x="5205" y="1861"/>
                </a:cubicBezTo>
                <a:lnTo>
                  <a:pt x="5205" y="1861"/>
                </a:lnTo>
                <a:cubicBezTo>
                  <a:pt x="5207" y="1864"/>
                  <a:pt x="5209" y="1866"/>
                  <a:pt x="5210" y="1866"/>
                </a:cubicBezTo>
                <a:cubicBezTo>
                  <a:pt x="5215" y="1866"/>
                  <a:pt x="5215" y="1843"/>
                  <a:pt x="5215" y="1834"/>
                </a:cubicBezTo>
                <a:cubicBezTo>
                  <a:pt x="5227" y="1858"/>
                  <a:pt x="5239" y="1834"/>
                  <a:pt x="5251" y="1881"/>
                </a:cubicBezTo>
                <a:cubicBezTo>
                  <a:pt x="5253" y="1882"/>
                  <a:pt x="5254" y="1883"/>
                  <a:pt x="5255" y="1883"/>
                </a:cubicBezTo>
                <a:cubicBezTo>
                  <a:pt x="5268" y="1883"/>
                  <a:pt x="5248" y="1829"/>
                  <a:pt x="5257" y="1829"/>
                </a:cubicBezTo>
                <a:cubicBezTo>
                  <a:pt x="5258" y="1829"/>
                  <a:pt x="5260" y="1831"/>
                  <a:pt x="5263" y="1834"/>
                </a:cubicBezTo>
                <a:cubicBezTo>
                  <a:pt x="5275" y="1858"/>
                  <a:pt x="5251" y="1846"/>
                  <a:pt x="5275" y="1869"/>
                </a:cubicBezTo>
                <a:lnTo>
                  <a:pt x="5287" y="1858"/>
                </a:lnTo>
                <a:cubicBezTo>
                  <a:pt x="5287" y="1867"/>
                  <a:pt x="5294" y="1891"/>
                  <a:pt x="5292" y="1895"/>
                </a:cubicBezTo>
                <a:lnTo>
                  <a:pt x="5292" y="1895"/>
                </a:lnTo>
                <a:cubicBezTo>
                  <a:pt x="5290" y="1894"/>
                  <a:pt x="5288" y="1894"/>
                  <a:pt x="5287" y="1893"/>
                </a:cubicBezTo>
                <a:lnTo>
                  <a:pt x="5287" y="1893"/>
                </a:lnTo>
                <a:cubicBezTo>
                  <a:pt x="5288" y="1895"/>
                  <a:pt x="5290" y="1896"/>
                  <a:pt x="5290" y="1896"/>
                </a:cubicBezTo>
                <a:cubicBezTo>
                  <a:pt x="5291" y="1896"/>
                  <a:pt x="5291" y="1895"/>
                  <a:pt x="5292" y="1895"/>
                </a:cubicBezTo>
                <a:lnTo>
                  <a:pt x="5292" y="1895"/>
                </a:lnTo>
                <a:cubicBezTo>
                  <a:pt x="5348" y="1918"/>
                  <a:pt x="5405" y="2004"/>
                  <a:pt x="5443" y="2004"/>
                </a:cubicBezTo>
                <a:cubicBezTo>
                  <a:pt x="5451" y="2004"/>
                  <a:pt x="5459" y="1999"/>
                  <a:pt x="5465" y="1989"/>
                </a:cubicBezTo>
                <a:cubicBezTo>
                  <a:pt x="5489" y="2024"/>
                  <a:pt x="5477" y="2012"/>
                  <a:pt x="5477" y="2036"/>
                </a:cubicBezTo>
                <a:cubicBezTo>
                  <a:pt x="5480" y="2023"/>
                  <a:pt x="5485" y="2018"/>
                  <a:pt x="5491" y="2018"/>
                </a:cubicBezTo>
                <a:cubicBezTo>
                  <a:pt x="5512" y="2018"/>
                  <a:pt x="5549" y="2073"/>
                  <a:pt x="5568" y="2073"/>
                </a:cubicBezTo>
                <a:cubicBezTo>
                  <a:pt x="5570" y="2073"/>
                  <a:pt x="5571" y="2073"/>
                  <a:pt x="5573" y="2072"/>
                </a:cubicBezTo>
                <a:lnTo>
                  <a:pt x="5573" y="2048"/>
                </a:lnTo>
                <a:cubicBezTo>
                  <a:pt x="5597" y="2073"/>
                  <a:pt x="5616" y="2080"/>
                  <a:pt x="5633" y="2080"/>
                </a:cubicBezTo>
                <a:cubicBezTo>
                  <a:pt x="5661" y="2080"/>
                  <a:pt x="5682" y="2059"/>
                  <a:pt x="5714" y="2059"/>
                </a:cubicBezTo>
                <a:cubicBezTo>
                  <a:pt x="5718" y="2059"/>
                  <a:pt x="5723" y="2059"/>
                  <a:pt x="5727" y="2060"/>
                </a:cubicBezTo>
                <a:lnTo>
                  <a:pt x="5715" y="2048"/>
                </a:lnTo>
                <a:cubicBezTo>
                  <a:pt x="5715" y="2012"/>
                  <a:pt x="5715" y="2012"/>
                  <a:pt x="5727" y="2000"/>
                </a:cubicBezTo>
                <a:cubicBezTo>
                  <a:pt x="5727" y="2003"/>
                  <a:pt x="5728" y="2008"/>
                  <a:pt x="5729" y="2014"/>
                </a:cubicBezTo>
                <a:lnTo>
                  <a:pt x="5729" y="2014"/>
                </a:lnTo>
                <a:cubicBezTo>
                  <a:pt x="5729" y="2013"/>
                  <a:pt x="5728" y="2013"/>
                  <a:pt x="5727" y="2012"/>
                </a:cubicBezTo>
                <a:lnTo>
                  <a:pt x="5727" y="2012"/>
                </a:lnTo>
                <a:cubicBezTo>
                  <a:pt x="5727" y="2017"/>
                  <a:pt x="5729" y="2022"/>
                  <a:pt x="5733" y="2027"/>
                </a:cubicBezTo>
                <a:lnTo>
                  <a:pt x="5733" y="2027"/>
                </a:lnTo>
                <a:cubicBezTo>
                  <a:pt x="5731" y="2022"/>
                  <a:pt x="5730" y="2018"/>
                  <a:pt x="5729" y="2014"/>
                </a:cubicBezTo>
                <a:lnTo>
                  <a:pt x="5729" y="2014"/>
                </a:lnTo>
                <a:cubicBezTo>
                  <a:pt x="5753" y="2029"/>
                  <a:pt x="5778" y="2034"/>
                  <a:pt x="5803" y="2034"/>
                </a:cubicBezTo>
                <a:cubicBezTo>
                  <a:pt x="5841" y="2034"/>
                  <a:pt x="5881" y="2022"/>
                  <a:pt x="5924" y="2022"/>
                </a:cubicBezTo>
                <a:cubicBezTo>
                  <a:pt x="5934" y="2022"/>
                  <a:pt x="5944" y="2023"/>
                  <a:pt x="5954" y="2024"/>
                </a:cubicBezTo>
                <a:cubicBezTo>
                  <a:pt x="6025" y="1965"/>
                  <a:pt x="6144" y="1977"/>
                  <a:pt x="6215" y="1929"/>
                </a:cubicBezTo>
                <a:cubicBezTo>
                  <a:pt x="6204" y="1929"/>
                  <a:pt x="6180" y="1869"/>
                  <a:pt x="6204" y="1869"/>
                </a:cubicBezTo>
                <a:cubicBezTo>
                  <a:pt x="6225" y="1901"/>
                  <a:pt x="6236" y="1911"/>
                  <a:pt x="6244" y="1911"/>
                </a:cubicBezTo>
                <a:cubicBezTo>
                  <a:pt x="6257" y="1911"/>
                  <a:pt x="6258" y="1884"/>
                  <a:pt x="6271" y="1884"/>
                </a:cubicBezTo>
                <a:cubicBezTo>
                  <a:pt x="6277" y="1884"/>
                  <a:pt x="6286" y="1890"/>
                  <a:pt x="6299" y="1905"/>
                </a:cubicBezTo>
                <a:cubicBezTo>
                  <a:pt x="6335" y="1846"/>
                  <a:pt x="6418" y="1917"/>
                  <a:pt x="6430" y="1822"/>
                </a:cubicBezTo>
                <a:lnTo>
                  <a:pt x="6442" y="1846"/>
                </a:lnTo>
                <a:cubicBezTo>
                  <a:pt x="6444" y="1848"/>
                  <a:pt x="6446" y="1849"/>
                  <a:pt x="6446" y="1849"/>
                </a:cubicBezTo>
                <a:cubicBezTo>
                  <a:pt x="6450" y="1849"/>
                  <a:pt x="6444" y="1834"/>
                  <a:pt x="6454" y="1834"/>
                </a:cubicBezTo>
                <a:cubicBezTo>
                  <a:pt x="6456" y="1835"/>
                  <a:pt x="6459" y="1836"/>
                  <a:pt x="6461" y="1836"/>
                </a:cubicBezTo>
                <a:cubicBezTo>
                  <a:pt x="6478" y="1836"/>
                  <a:pt x="6488" y="1808"/>
                  <a:pt x="6497" y="1808"/>
                </a:cubicBezTo>
                <a:cubicBezTo>
                  <a:pt x="6499" y="1808"/>
                  <a:pt x="6500" y="1809"/>
                  <a:pt x="6501" y="1810"/>
                </a:cubicBezTo>
                <a:lnTo>
                  <a:pt x="6489" y="1774"/>
                </a:lnTo>
                <a:lnTo>
                  <a:pt x="6489" y="1774"/>
                </a:lnTo>
                <a:cubicBezTo>
                  <a:pt x="6489" y="1774"/>
                  <a:pt x="6495" y="1785"/>
                  <a:pt x="6498" y="1785"/>
                </a:cubicBezTo>
                <a:cubicBezTo>
                  <a:pt x="6500" y="1785"/>
                  <a:pt x="6501" y="1782"/>
                  <a:pt x="6501" y="1774"/>
                </a:cubicBezTo>
                <a:lnTo>
                  <a:pt x="6513" y="1798"/>
                </a:lnTo>
                <a:lnTo>
                  <a:pt x="6513" y="1762"/>
                </a:lnTo>
                <a:cubicBezTo>
                  <a:pt x="6521" y="1781"/>
                  <a:pt x="6526" y="1787"/>
                  <a:pt x="6530" y="1787"/>
                </a:cubicBezTo>
                <a:cubicBezTo>
                  <a:pt x="6537" y="1787"/>
                  <a:pt x="6542" y="1769"/>
                  <a:pt x="6551" y="1769"/>
                </a:cubicBezTo>
                <a:cubicBezTo>
                  <a:pt x="6554" y="1769"/>
                  <a:pt x="6557" y="1771"/>
                  <a:pt x="6561" y="1774"/>
                </a:cubicBezTo>
                <a:cubicBezTo>
                  <a:pt x="6571" y="1764"/>
                  <a:pt x="6582" y="1725"/>
                  <a:pt x="6601" y="1725"/>
                </a:cubicBezTo>
                <a:cubicBezTo>
                  <a:pt x="6603" y="1725"/>
                  <a:pt x="6606" y="1725"/>
                  <a:pt x="6608" y="1727"/>
                </a:cubicBezTo>
                <a:cubicBezTo>
                  <a:pt x="6620" y="1750"/>
                  <a:pt x="6644" y="1738"/>
                  <a:pt x="6668" y="1750"/>
                </a:cubicBezTo>
                <a:cubicBezTo>
                  <a:pt x="6692" y="1727"/>
                  <a:pt x="6739" y="1703"/>
                  <a:pt x="6775" y="1691"/>
                </a:cubicBezTo>
                <a:lnTo>
                  <a:pt x="6763" y="1655"/>
                </a:lnTo>
                <a:lnTo>
                  <a:pt x="6763" y="1643"/>
                </a:lnTo>
                <a:cubicBezTo>
                  <a:pt x="6775" y="1655"/>
                  <a:pt x="6775" y="1655"/>
                  <a:pt x="6775" y="1667"/>
                </a:cubicBezTo>
                <a:cubicBezTo>
                  <a:pt x="6781" y="1676"/>
                  <a:pt x="6785" y="1679"/>
                  <a:pt x="6787" y="1679"/>
                </a:cubicBezTo>
                <a:cubicBezTo>
                  <a:pt x="6792" y="1679"/>
                  <a:pt x="6793" y="1669"/>
                  <a:pt x="6796" y="1664"/>
                </a:cubicBezTo>
                <a:lnTo>
                  <a:pt x="6796" y="1664"/>
                </a:lnTo>
                <a:cubicBezTo>
                  <a:pt x="6797" y="1665"/>
                  <a:pt x="6798" y="1666"/>
                  <a:pt x="6799" y="1667"/>
                </a:cubicBezTo>
                <a:cubicBezTo>
                  <a:pt x="6799" y="1666"/>
                  <a:pt x="6799" y="1664"/>
                  <a:pt x="6798" y="1662"/>
                </a:cubicBezTo>
                <a:lnTo>
                  <a:pt x="6798" y="1662"/>
                </a:lnTo>
                <a:cubicBezTo>
                  <a:pt x="6798" y="1663"/>
                  <a:pt x="6797" y="1663"/>
                  <a:pt x="6796" y="1664"/>
                </a:cubicBezTo>
                <a:lnTo>
                  <a:pt x="6796" y="1664"/>
                </a:lnTo>
                <a:cubicBezTo>
                  <a:pt x="6778" y="1644"/>
                  <a:pt x="6776" y="1617"/>
                  <a:pt x="6783" y="1617"/>
                </a:cubicBezTo>
                <a:cubicBezTo>
                  <a:pt x="6784" y="1617"/>
                  <a:pt x="6785" y="1618"/>
                  <a:pt x="6787" y="1619"/>
                </a:cubicBezTo>
                <a:lnTo>
                  <a:pt x="6799" y="1631"/>
                </a:lnTo>
                <a:lnTo>
                  <a:pt x="6787" y="1608"/>
                </a:lnTo>
                <a:lnTo>
                  <a:pt x="6787" y="1608"/>
                </a:lnTo>
                <a:cubicBezTo>
                  <a:pt x="6811" y="1631"/>
                  <a:pt x="6823" y="1643"/>
                  <a:pt x="6835" y="1679"/>
                </a:cubicBezTo>
                <a:cubicBezTo>
                  <a:pt x="6858" y="1655"/>
                  <a:pt x="6858" y="1596"/>
                  <a:pt x="6906" y="1596"/>
                </a:cubicBezTo>
                <a:cubicBezTo>
                  <a:pt x="6909" y="1605"/>
                  <a:pt x="6912" y="1608"/>
                  <a:pt x="6914" y="1608"/>
                </a:cubicBezTo>
                <a:cubicBezTo>
                  <a:pt x="6917" y="1608"/>
                  <a:pt x="6919" y="1603"/>
                  <a:pt x="6923" y="1603"/>
                </a:cubicBezTo>
                <a:cubicBezTo>
                  <a:pt x="6927" y="1603"/>
                  <a:pt x="6933" y="1609"/>
                  <a:pt x="6942" y="1631"/>
                </a:cubicBezTo>
                <a:cubicBezTo>
                  <a:pt x="6954" y="1596"/>
                  <a:pt x="6918" y="1584"/>
                  <a:pt x="6906" y="1536"/>
                </a:cubicBezTo>
                <a:cubicBezTo>
                  <a:pt x="6914" y="1536"/>
                  <a:pt x="6911" y="1531"/>
                  <a:pt x="6912" y="1531"/>
                </a:cubicBezTo>
                <a:lnTo>
                  <a:pt x="6912" y="1531"/>
                </a:lnTo>
                <a:cubicBezTo>
                  <a:pt x="6913" y="1531"/>
                  <a:pt x="6914" y="1532"/>
                  <a:pt x="6918" y="1536"/>
                </a:cubicBezTo>
                <a:cubicBezTo>
                  <a:pt x="6930" y="1560"/>
                  <a:pt x="6942" y="1572"/>
                  <a:pt x="6942" y="1584"/>
                </a:cubicBezTo>
                <a:lnTo>
                  <a:pt x="6954" y="1572"/>
                </a:lnTo>
                <a:cubicBezTo>
                  <a:pt x="6954" y="1572"/>
                  <a:pt x="6954" y="1584"/>
                  <a:pt x="6954" y="1584"/>
                </a:cubicBezTo>
                <a:cubicBezTo>
                  <a:pt x="6960" y="1572"/>
                  <a:pt x="6969" y="1569"/>
                  <a:pt x="6977" y="1569"/>
                </a:cubicBezTo>
                <a:cubicBezTo>
                  <a:pt x="6986" y="1569"/>
                  <a:pt x="6995" y="1572"/>
                  <a:pt x="7001" y="1572"/>
                </a:cubicBezTo>
                <a:cubicBezTo>
                  <a:pt x="6942" y="1655"/>
                  <a:pt x="6894" y="1691"/>
                  <a:pt x="6811" y="1798"/>
                </a:cubicBezTo>
                <a:cubicBezTo>
                  <a:pt x="6827" y="1766"/>
                  <a:pt x="6823" y="1755"/>
                  <a:pt x="6810" y="1755"/>
                </a:cubicBezTo>
                <a:cubicBezTo>
                  <a:pt x="6788" y="1755"/>
                  <a:pt x="6740" y="1786"/>
                  <a:pt x="6729" y="1786"/>
                </a:cubicBezTo>
                <a:cubicBezTo>
                  <a:pt x="6723" y="1786"/>
                  <a:pt x="6727" y="1777"/>
                  <a:pt x="6751" y="1750"/>
                </a:cubicBezTo>
                <a:lnTo>
                  <a:pt x="6751" y="1750"/>
                </a:lnTo>
                <a:cubicBezTo>
                  <a:pt x="6680" y="1786"/>
                  <a:pt x="6692" y="1834"/>
                  <a:pt x="6656" y="1881"/>
                </a:cubicBezTo>
                <a:cubicBezTo>
                  <a:pt x="6646" y="1889"/>
                  <a:pt x="6637" y="1892"/>
                  <a:pt x="6630" y="1892"/>
                </a:cubicBezTo>
                <a:cubicBezTo>
                  <a:pt x="6605" y="1892"/>
                  <a:pt x="6595" y="1857"/>
                  <a:pt x="6611" y="1817"/>
                </a:cubicBezTo>
                <a:lnTo>
                  <a:pt x="6611" y="1817"/>
                </a:lnTo>
                <a:lnTo>
                  <a:pt x="6585" y="1869"/>
                </a:lnTo>
                <a:lnTo>
                  <a:pt x="6573" y="1858"/>
                </a:lnTo>
                <a:lnTo>
                  <a:pt x="6549" y="1929"/>
                </a:lnTo>
                <a:cubicBezTo>
                  <a:pt x="6533" y="1938"/>
                  <a:pt x="6524" y="1941"/>
                  <a:pt x="6517" y="1941"/>
                </a:cubicBezTo>
                <a:cubicBezTo>
                  <a:pt x="6505" y="1941"/>
                  <a:pt x="6500" y="1933"/>
                  <a:pt x="6490" y="1933"/>
                </a:cubicBezTo>
                <a:cubicBezTo>
                  <a:pt x="6483" y="1933"/>
                  <a:pt x="6472" y="1938"/>
                  <a:pt x="6454" y="1953"/>
                </a:cubicBezTo>
                <a:lnTo>
                  <a:pt x="6477" y="1989"/>
                </a:lnTo>
                <a:lnTo>
                  <a:pt x="6418" y="2012"/>
                </a:lnTo>
                <a:cubicBezTo>
                  <a:pt x="6454" y="2012"/>
                  <a:pt x="6430" y="2048"/>
                  <a:pt x="6394" y="2084"/>
                </a:cubicBezTo>
                <a:lnTo>
                  <a:pt x="6382" y="2072"/>
                </a:lnTo>
                <a:lnTo>
                  <a:pt x="6346" y="2131"/>
                </a:lnTo>
                <a:cubicBezTo>
                  <a:pt x="6353" y="2116"/>
                  <a:pt x="6352" y="2111"/>
                  <a:pt x="6349" y="2111"/>
                </a:cubicBezTo>
                <a:cubicBezTo>
                  <a:pt x="6341" y="2111"/>
                  <a:pt x="6319" y="2133"/>
                  <a:pt x="6307" y="2133"/>
                </a:cubicBezTo>
                <a:cubicBezTo>
                  <a:pt x="6302" y="2133"/>
                  <a:pt x="6299" y="2130"/>
                  <a:pt x="6299" y="2119"/>
                </a:cubicBezTo>
                <a:cubicBezTo>
                  <a:pt x="6263" y="2155"/>
                  <a:pt x="6263" y="2167"/>
                  <a:pt x="6204" y="2239"/>
                </a:cubicBezTo>
                <a:lnTo>
                  <a:pt x="6239" y="2250"/>
                </a:lnTo>
                <a:cubicBezTo>
                  <a:pt x="6218" y="2283"/>
                  <a:pt x="6206" y="2292"/>
                  <a:pt x="6198" y="2292"/>
                </a:cubicBezTo>
                <a:cubicBezTo>
                  <a:pt x="6186" y="2292"/>
                  <a:pt x="6183" y="2271"/>
                  <a:pt x="6169" y="2271"/>
                </a:cubicBezTo>
                <a:cubicBezTo>
                  <a:pt x="6161" y="2271"/>
                  <a:pt x="6150" y="2277"/>
                  <a:pt x="6132" y="2298"/>
                </a:cubicBezTo>
                <a:lnTo>
                  <a:pt x="6156" y="2310"/>
                </a:lnTo>
                <a:cubicBezTo>
                  <a:pt x="6025" y="2393"/>
                  <a:pt x="6013" y="2524"/>
                  <a:pt x="5918" y="2584"/>
                </a:cubicBezTo>
                <a:cubicBezTo>
                  <a:pt x="5946" y="2538"/>
                  <a:pt x="5930" y="2520"/>
                  <a:pt x="5922" y="2520"/>
                </a:cubicBezTo>
                <a:cubicBezTo>
                  <a:pt x="5920" y="2520"/>
                  <a:pt x="5918" y="2522"/>
                  <a:pt x="5918" y="2524"/>
                </a:cubicBezTo>
                <a:cubicBezTo>
                  <a:pt x="5870" y="2608"/>
                  <a:pt x="5775" y="2715"/>
                  <a:pt x="5739" y="2822"/>
                </a:cubicBezTo>
                <a:cubicBezTo>
                  <a:pt x="5724" y="2822"/>
                  <a:pt x="5712" y="2821"/>
                  <a:pt x="5702" y="2821"/>
                </a:cubicBezTo>
                <a:cubicBezTo>
                  <a:pt x="5669" y="2821"/>
                  <a:pt x="5647" y="2828"/>
                  <a:pt x="5584" y="2881"/>
                </a:cubicBezTo>
                <a:cubicBezTo>
                  <a:pt x="5549" y="2941"/>
                  <a:pt x="5549" y="2953"/>
                  <a:pt x="5549" y="2989"/>
                </a:cubicBezTo>
                <a:cubicBezTo>
                  <a:pt x="5503" y="3034"/>
                  <a:pt x="5447" y="3144"/>
                  <a:pt x="5411" y="3144"/>
                </a:cubicBezTo>
                <a:cubicBezTo>
                  <a:pt x="5409" y="3144"/>
                  <a:pt x="5408" y="3144"/>
                  <a:pt x="5406" y="3143"/>
                </a:cubicBezTo>
                <a:lnTo>
                  <a:pt x="5406" y="3143"/>
                </a:lnTo>
                <a:cubicBezTo>
                  <a:pt x="5430" y="3167"/>
                  <a:pt x="5370" y="3191"/>
                  <a:pt x="5370" y="3239"/>
                </a:cubicBezTo>
                <a:lnTo>
                  <a:pt x="5346" y="3227"/>
                </a:lnTo>
                <a:lnTo>
                  <a:pt x="5382" y="3251"/>
                </a:lnTo>
                <a:cubicBezTo>
                  <a:pt x="5251" y="3310"/>
                  <a:pt x="5299" y="3441"/>
                  <a:pt x="5180" y="3513"/>
                </a:cubicBezTo>
                <a:lnTo>
                  <a:pt x="5180" y="3489"/>
                </a:lnTo>
                <a:lnTo>
                  <a:pt x="5156" y="3536"/>
                </a:lnTo>
                <a:cubicBezTo>
                  <a:pt x="5144" y="3536"/>
                  <a:pt x="5144" y="3513"/>
                  <a:pt x="5132" y="3501"/>
                </a:cubicBezTo>
                <a:lnTo>
                  <a:pt x="5001" y="3715"/>
                </a:lnTo>
                <a:lnTo>
                  <a:pt x="5049" y="3679"/>
                </a:lnTo>
                <a:lnTo>
                  <a:pt x="5049" y="3679"/>
                </a:lnTo>
                <a:cubicBezTo>
                  <a:pt x="5025" y="3727"/>
                  <a:pt x="5025" y="3774"/>
                  <a:pt x="4977" y="3810"/>
                </a:cubicBezTo>
                <a:cubicBezTo>
                  <a:pt x="4980" y="3785"/>
                  <a:pt x="4979" y="3776"/>
                  <a:pt x="4975" y="3776"/>
                </a:cubicBezTo>
                <a:cubicBezTo>
                  <a:pt x="4963" y="3776"/>
                  <a:pt x="4921" y="3882"/>
                  <a:pt x="4894" y="3882"/>
                </a:cubicBezTo>
                <a:lnTo>
                  <a:pt x="4906" y="3822"/>
                </a:lnTo>
                <a:lnTo>
                  <a:pt x="4906" y="3822"/>
                </a:lnTo>
                <a:cubicBezTo>
                  <a:pt x="4882" y="3894"/>
                  <a:pt x="4882" y="3894"/>
                  <a:pt x="4906" y="3905"/>
                </a:cubicBezTo>
                <a:cubicBezTo>
                  <a:pt x="4870" y="3989"/>
                  <a:pt x="4822" y="3929"/>
                  <a:pt x="4811" y="4024"/>
                </a:cubicBezTo>
                <a:lnTo>
                  <a:pt x="4846" y="3965"/>
                </a:lnTo>
                <a:cubicBezTo>
                  <a:pt x="4870" y="3965"/>
                  <a:pt x="4870" y="4013"/>
                  <a:pt x="4846" y="4048"/>
                </a:cubicBezTo>
                <a:cubicBezTo>
                  <a:pt x="4838" y="4048"/>
                  <a:pt x="4825" y="4059"/>
                  <a:pt x="4821" y="4059"/>
                </a:cubicBezTo>
                <a:cubicBezTo>
                  <a:pt x="4819" y="4059"/>
                  <a:pt x="4819" y="4058"/>
                  <a:pt x="4820" y="4055"/>
                </a:cubicBezTo>
                <a:lnTo>
                  <a:pt x="4820" y="4055"/>
                </a:lnTo>
                <a:cubicBezTo>
                  <a:pt x="4793" y="4115"/>
                  <a:pt x="4727" y="4204"/>
                  <a:pt x="4727" y="4239"/>
                </a:cubicBezTo>
                <a:cubicBezTo>
                  <a:pt x="4716" y="4246"/>
                  <a:pt x="4707" y="4249"/>
                  <a:pt x="4700" y="4249"/>
                </a:cubicBezTo>
                <a:cubicBezTo>
                  <a:pt x="4685" y="4249"/>
                  <a:pt x="4680" y="4235"/>
                  <a:pt x="4680" y="4227"/>
                </a:cubicBezTo>
                <a:cubicBezTo>
                  <a:pt x="4632" y="4370"/>
                  <a:pt x="4644" y="4286"/>
                  <a:pt x="4596" y="4441"/>
                </a:cubicBezTo>
                <a:lnTo>
                  <a:pt x="4584" y="4429"/>
                </a:lnTo>
                <a:lnTo>
                  <a:pt x="4584" y="4489"/>
                </a:lnTo>
                <a:lnTo>
                  <a:pt x="4513" y="4536"/>
                </a:lnTo>
                <a:lnTo>
                  <a:pt x="4513" y="4536"/>
                </a:lnTo>
                <a:lnTo>
                  <a:pt x="4549" y="4525"/>
                </a:lnTo>
                <a:lnTo>
                  <a:pt x="4549" y="4525"/>
                </a:lnTo>
                <a:cubicBezTo>
                  <a:pt x="4525" y="4572"/>
                  <a:pt x="4525" y="4608"/>
                  <a:pt x="4489" y="4656"/>
                </a:cubicBezTo>
                <a:lnTo>
                  <a:pt x="4477" y="4620"/>
                </a:lnTo>
                <a:cubicBezTo>
                  <a:pt x="4418" y="4763"/>
                  <a:pt x="4346" y="4751"/>
                  <a:pt x="4334" y="4906"/>
                </a:cubicBezTo>
                <a:cubicBezTo>
                  <a:pt x="4322" y="4906"/>
                  <a:pt x="4322" y="4882"/>
                  <a:pt x="4322" y="4870"/>
                </a:cubicBezTo>
                <a:cubicBezTo>
                  <a:pt x="4322" y="5013"/>
                  <a:pt x="4239" y="4941"/>
                  <a:pt x="4239" y="5084"/>
                </a:cubicBezTo>
                <a:cubicBezTo>
                  <a:pt x="4239" y="5080"/>
                  <a:pt x="4238" y="5079"/>
                  <a:pt x="4236" y="5079"/>
                </a:cubicBezTo>
                <a:cubicBezTo>
                  <a:pt x="4231" y="5079"/>
                  <a:pt x="4223" y="5084"/>
                  <a:pt x="4215" y="5084"/>
                </a:cubicBezTo>
                <a:lnTo>
                  <a:pt x="4215" y="5144"/>
                </a:lnTo>
                <a:lnTo>
                  <a:pt x="4180" y="5120"/>
                </a:lnTo>
                <a:lnTo>
                  <a:pt x="4215" y="5191"/>
                </a:lnTo>
                <a:lnTo>
                  <a:pt x="4156" y="5215"/>
                </a:lnTo>
                <a:lnTo>
                  <a:pt x="4168" y="5239"/>
                </a:lnTo>
                <a:cubicBezTo>
                  <a:pt x="4072" y="5275"/>
                  <a:pt x="4096" y="5382"/>
                  <a:pt x="4025" y="5441"/>
                </a:cubicBezTo>
                <a:lnTo>
                  <a:pt x="4072" y="5441"/>
                </a:lnTo>
                <a:cubicBezTo>
                  <a:pt x="4072" y="5489"/>
                  <a:pt x="4072" y="5537"/>
                  <a:pt x="4060" y="5584"/>
                </a:cubicBezTo>
                <a:cubicBezTo>
                  <a:pt x="3989" y="5584"/>
                  <a:pt x="3929" y="5584"/>
                  <a:pt x="3870" y="5596"/>
                </a:cubicBezTo>
                <a:cubicBezTo>
                  <a:pt x="3828" y="5619"/>
                  <a:pt x="3798" y="5627"/>
                  <a:pt x="3775" y="5627"/>
                </a:cubicBezTo>
                <a:cubicBezTo>
                  <a:pt x="3722" y="5627"/>
                  <a:pt x="3706" y="5584"/>
                  <a:pt x="3654" y="5584"/>
                </a:cubicBezTo>
                <a:cubicBezTo>
                  <a:pt x="3634" y="5584"/>
                  <a:pt x="3608" y="5590"/>
                  <a:pt x="3572" y="5608"/>
                </a:cubicBezTo>
                <a:cubicBezTo>
                  <a:pt x="3584" y="5596"/>
                  <a:pt x="3584" y="5584"/>
                  <a:pt x="3596" y="5572"/>
                </a:cubicBezTo>
                <a:lnTo>
                  <a:pt x="3596" y="5572"/>
                </a:lnTo>
                <a:cubicBezTo>
                  <a:pt x="3406" y="5632"/>
                  <a:pt x="3310" y="5656"/>
                  <a:pt x="3132" y="5751"/>
                </a:cubicBezTo>
                <a:cubicBezTo>
                  <a:pt x="3132" y="5728"/>
                  <a:pt x="3123" y="5720"/>
                  <a:pt x="3110" y="5720"/>
                </a:cubicBezTo>
                <a:cubicBezTo>
                  <a:pt x="3084" y="5720"/>
                  <a:pt x="3042" y="5751"/>
                  <a:pt x="3023" y="5751"/>
                </a:cubicBezTo>
                <a:cubicBezTo>
                  <a:pt x="3016" y="5751"/>
                  <a:pt x="3013" y="5747"/>
                  <a:pt x="3013" y="5739"/>
                </a:cubicBezTo>
                <a:lnTo>
                  <a:pt x="3013" y="5775"/>
                </a:lnTo>
                <a:cubicBezTo>
                  <a:pt x="3002" y="5772"/>
                  <a:pt x="2988" y="5771"/>
                  <a:pt x="2973" y="5771"/>
                </a:cubicBezTo>
                <a:cubicBezTo>
                  <a:pt x="2947" y="5771"/>
                  <a:pt x="2917" y="5774"/>
                  <a:pt x="2896" y="5774"/>
                </a:cubicBezTo>
                <a:cubicBezTo>
                  <a:pt x="2877" y="5774"/>
                  <a:pt x="2865" y="5772"/>
                  <a:pt x="2870" y="5763"/>
                </a:cubicBezTo>
                <a:lnTo>
                  <a:pt x="2870" y="5763"/>
                </a:lnTo>
                <a:lnTo>
                  <a:pt x="2798" y="5822"/>
                </a:lnTo>
                <a:lnTo>
                  <a:pt x="2775" y="5787"/>
                </a:lnTo>
                <a:cubicBezTo>
                  <a:pt x="2684" y="5817"/>
                  <a:pt x="2515" y="5916"/>
                  <a:pt x="2416" y="5916"/>
                </a:cubicBezTo>
                <a:cubicBezTo>
                  <a:pt x="2398" y="5916"/>
                  <a:pt x="2382" y="5913"/>
                  <a:pt x="2370" y="5906"/>
                </a:cubicBezTo>
                <a:cubicBezTo>
                  <a:pt x="2251" y="5989"/>
                  <a:pt x="2108" y="6096"/>
                  <a:pt x="1929" y="6180"/>
                </a:cubicBezTo>
                <a:cubicBezTo>
                  <a:pt x="1786" y="6299"/>
                  <a:pt x="1608" y="6406"/>
                  <a:pt x="1477" y="6525"/>
                </a:cubicBezTo>
                <a:cubicBezTo>
                  <a:pt x="1453" y="6572"/>
                  <a:pt x="1382" y="6644"/>
                  <a:pt x="1322" y="6703"/>
                </a:cubicBezTo>
                <a:lnTo>
                  <a:pt x="1239" y="6727"/>
                </a:lnTo>
                <a:cubicBezTo>
                  <a:pt x="1179" y="6799"/>
                  <a:pt x="1167" y="6906"/>
                  <a:pt x="1096" y="6942"/>
                </a:cubicBezTo>
                <a:cubicBezTo>
                  <a:pt x="1096" y="6942"/>
                  <a:pt x="1096" y="6930"/>
                  <a:pt x="1096" y="6930"/>
                </a:cubicBezTo>
                <a:cubicBezTo>
                  <a:pt x="1048" y="7001"/>
                  <a:pt x="977" y="7037"/>
                  <a:pt x="965" y="7120"/>
                </a:cubicBezTo>
                <a:cubicBezTo>
                  <a:pt x="918" y="7177"/>
                  <a:pt x="870" y="7226"/>
                  <a:pt x="841" y="7226"/>
                </a:cubicBezTo>
                <a:cubicBezTo>
                  <a:pt x="836" y="7226"/>
                  <a:pt x="832" y="7225"/>
                  <a:pt x="828" y="7222"/>
                </a:cubicBezTo>
                <a:lnTo>
                  <a:pt x="828" y="7222"/>
                </a:lnTo>
                <a:cubicBezTo>
                  <a:pt x="853" y="7263"/>
                  <a:pt x="715" y="7358"/>
                  <a:pt x="715" y="7358"/>
                </a:cubicBezTo>
                <a:cubicBezTo>
                  <a:pt x="715" y="7358"/>
                  <a:pt x="667" y="7418"/>
                  <a:pt x="596" y="7525"/>
                </a:cubicBezTo>
                <a:cubicBezTo>
                  <a:pt x="524" y="7644"/>
                  <a:pt x="417" y="7799"/>
                  <a:pt x="334" y="8025"/>
                </a:cubicBezTo>
                <a:cubicBezTo>
                  <a:pt x="143" y="8454"/>
                  <a:pt x="0" y="9085"/>
                  <a:pt x="24" y="9739"/>
                </a:cubicBezTo>
                <a:cubicBezTo>
                  <a:pt x="36" y="10382"/>
                  <a:pt x="191" y="11049"/>
                  <a:pt x="429" y="11573"/>
                </a:cubicBezTo>
                <a:cubicBezTo>
                  <a:pt x="655" y="12109"/>
                  <a:pt x="953" y="12502"/>
                  <a:pt x="1179" y="12680"/>
                </a:cubicBezTo>
                <a:cubicBezTo>
                  <a:pt x="1214" y="12689"/>
                  <a:pt x="1260" y="12722"/>
                  <a:pt x="1288" y="12722"/>
                </a:cubicBezTo>
                <a:cubicBezTo>
                  <a:pt x="1299" y="12722"/>
                  <a:pt x="1307" y="12717"/>
                  <a:pt x="1310" y="12704"/>
                </a:cubicBezTo>
                <a:cubicBezTo>
                  <a:pt x="1364" y="12758"/>
                  <a:pt x="1339" y="12813"/>
                  <a:pt x="1362" y="12813"/>
                </a:cubicBezTo>
                <a:cubicBezTo>
                  <a:pt x="1364" y="12813"/>
                  <a:pt x="1367" y="12812"/>
                  <a:pt x="1370" y="12811"/>
                </a:cubicBezTo>
                <a:cubicBezTo>
                  <a:pt x="1335" y="12718"/>
                  <a:pt x="1448" y="12785"/>
                  <a:pt x="1442" y="12687"/>
                </a:cubicBezTo>
                <a:lnTo>
                  <a:pt x="1442" y="12687"/>
                </a:lnTo>
                <a:cubicBezTo>
                  <a:pt x="1445" y="12693"/>
                  <a:pt x="1453" y="12701"/>
                  <a:pt x="1461" y="12707"/>
                </a:cubicBezTo>
                <a:lnTo>
                  <a:pt x="1461" y="12707"/>
                </a:lnTo>
                <a:lnTo>
                  <a:pt x="1441" y="12680"/>
                </a:lnTo>
                <a:lnTo>
                  <a:pt x="1441" y="12680"/>
                </a:lnTo>
                <a:cubicBezTo>
                  <a:pt x="1441" y="12682"/>
                  <a:pt x="1441" y="12685"/>
                  <a:pt x="1442" y="12687"/>
                </a:cubicBezTo>
                <a:lnTo>
                  <a:pt x="1442" y="12687"/>
                </a:lnTo>
                <a:cubicBezTo>
                  <a:pt x="1438" y="12681"/>
                  <a:pt x="1438" y="12676"/>
                  <a:pt x="1444" y="12672"/>
                </a:cubicBezTo>
                <a:lnTo>
                  <a:pt x="1444" y="12672"/>
                </a:lnTo>
                <a:lnTo>
                  <a:pt x="1393" y="12692"/>
                </a:lnTo>
                <a:cubicBezTo>
                  <a:pt x="1370" y="12645"/>
                  <a:pt x="1370" y="12609"/>
                  <a:pt x="1370" y="12585"/>
                </a:cubicBezTo>
                <a:cubicBezTo>
                  <a:pt x="1322" y="12549"/>
                  <a:pt x="1239" y="12573"/>
                  <a:pt x="1203" y="12454"/>
                </a:cubicBezTo>
                <a:lnTo>
                  <a:pt x="1203" y="12454"/>
                </a:lnTo>
                <a:lnTo>
                  <a:pt x="1227" y="12478"/>
                </a:lnTo>
                <a:cubicBezTo>
                  <a:pt x="1179" y="12406"/>
                  <a:pt x="1227" y="12406"/>
                  <a:pt x="1227" y="12395"/>
                </a:cubicBezTo>
                <a:lnTo>
                  <a:pt x="1239" y="12406"/>
                </a:lnTo>
                <a:lnTo>
                  <a:pt x="1227" y="12323"/>
                </a:lnTo>
                <a:lnTo>
                  <a:pt x="1227" y="12323"/>
                </a:lnTo>
                <a:cubicBezTo>
                  <a:pt x="1230" y="12339"/>
                  <a:pt x="1239" y="12354"/>
                  <a:pt x="1249" y="12368"/>
                </a:cubicBezTo>
                <a:lnTo>
                  <a:pt x="1249" y="12368"/>
                </a:lnTo>
                <a:cubicBezTo>
                  <a:pt x="1228" y="12323"/>
                  <a:pt x="1263" y="12323"/>
                  <a:pt x="1274" y="12311"/>
                </a:cubicBezTo>
                <a:lnTo>
                  <a:pt x="1227" y="12240"/>
                </a:lnTo>
                <a:cubicBezTo>
                  <a:pt x="1229" y="12239"/>
                  <a:pt x="1231" y="12238"/>
                  <a:pt x="1233" y="12238"/>
                </a:cubicBezTo>
                <a:cubicBezTo>
                  <a:pt x="1246" y="12238"/>
                  <a:pt x="1255" y="12259"/>
                  <a:pt x="1259" y="12259"/>
                </a:cubicBezTo>
                <a:cubicBezTo>
                  <a:pt x="1261" y="12259"/>
                  <a:pt x="1262" y="12254"/>
                  <a:pt x="1262" y="12240"/>
                </a:cubicBezTo>
                <a:lnTo>
                  <a:pt x="1179" y="12156"/>
                </a:lnTo>
                <a:cubicBezTo>
                  <a:pt x="1239" y="12097"/>
                  <a:pt x="1096" y="12061"/>
                  <a:pt x="1132" y="11978"/>
                </a:cubicBezTo>
                <a:lnTo>
                  <a:pt x="1132" y="11978"/>
                </a:lnTo>
                <a:cubicBezTo>
                  <a:pt x="1146" y="11999"/>
                  <a:pt x="1153" y="12007"/>
                  <a:pt x="1156" y="12007"/>
                </a:cubicBezTo>
                <a:cubicBezTo>
                  <a:pt x="1164" y="12007"/>
                  <a:pt x="1154" y="11966"/>
                  <a:pt x="1179" y="11966"/>
                </a:cubicBezTo>
                <a:cubicBezTo>
                  <a:pt x="1179" y="11966"/>
                  <a:pt x="1155" y="11918"/>
                  <a:pt x="1132" y="11871"/>
                </a:cubicBezTo>
                <a:cubicBezTo>
                  <a:pt x="1108" y="11835"/>
                  <a:pt x="1084" y="11787"/>
                  <a:pt x="1084" y="11787"/>
                </a:cubicBezTo>
                <a:cubicBezTo>
                  <a:pt x="1084" y="11783"/>
                  <a:pt x="1085" y="11782"/>
                  <a:pt x="1088" y="11782"/>
                </a:cubicBezTo>
                <a:cubicBezTo>
                  <a:pt x="1093" y="11782"/>
                  <a:pt x="1102" y="11790"/>
                  <a:pt x="1108" y="11797"/>
                </a:cubicBezTo>
                <a:lnTo>
                  <a:pt x="1108" y="11797"/>
                </a:lnTo>
                <a:cubicBezTo>
                  <a:pt x="1118" y="11752"/>
                  <a:pt x="1072" y="11751"/>
                  <a:pt x="1060" y="11728"/>
                </a:cubicBezTo>
                <a:cubicBezTo>
                  <a:pt x="1072" y="11704"/>
                  <a:pt x="1001" y="11597"/>
                  <a:pt x="1048" y="11573"/>
                </a:cubicBezTo>
                <a:cubicBezTo>
                  <a:pt x="1024" y="11442"/>
                  <a:pt x="977" y="11549"/>
                  <a:pt x="953" y="11418"/>
                </a:cubicBezTo>
                <a:cubicBezTo>
                  <a:pt x="955" y="11416"/>
                  <a:pt x="957" y="11415"/>
                  <a:pt x="959" y="11415"/>
                </a:cubicBezTo>
                <a:cubicBezTo>
                  <a:pt x="974" y="11415"/>
                  <a:pt x="984" y="11465"/>
                  <a:pt x="992" y="11465"/>
                </a:cubicBezTo>
                <a:cubicBezTo>
                  <a:pt x="995" y="11465"/>
                  <a:pt x="998" y="11459"/>
                  <a:pt x="1001" y="11442"/>
                </a:cubicBezTo>
                <a:lnTo>
                  <a:pt x="953" y="11323"/>
                </a:lnTo>
                <a:lnTo>
                  <a:pt x="953" y="11323"/>
                </a:lnTo>
                <a:cubicBezTo>
                  <a:pt x="965" y="11335"/>
                  <a:pt x="1001" y="11335"/>
                  <a:pt x="1012" y="11383"/>
                </a:cubicBezTo>
                <a:cubicBezTo>
                  <a:pt x="929" y="11037"/>
                  <a:pt x="1036" y="10823"/>
                  <a:pt x="929" y="10525"/>
                </a:cubicBezTo>
                <a:cubicBezTo>
                  <a:pt x="935" y="10514"/>
                  <a:pt x="939" y="10509"/>
                  <a:pt x="943" y="10509"/>
                </a:cubicBezTo>
                <a:cubicBezTo>
                  <a:pt x="955" y="10509"/>
                  <a:pt x="961" y="10555"/>
                  <a:pt x="989" y="10573"/>
                </a:cubicBezTo>
                <a:cubicBezTo>
                  <a:pt x="893" y="10371"/>
                  <a:pt x="1001" y="10251"/>
                  <a:pt x="977" y="10073"/>
                </a:cubicBezTo>
                <a:lnTo>
                  <a:pt x="953" y="10073"/>
                </a:lnTo>
                <a:cubicBezTo>
                  <a:pt x="1001" y="9799"/>
                  <a:pt x="953" y="9501"/>
                  <a:pt x="1012" y="9216"/>
                </a:cubicBezTo>
                <a:lnTo>
                  <a:pt x="1012" y="9216"/>
                </a:lnTo>
                <a:lnTo>
                  <a:pt x="989" y="9251"/>
                </a:lnTo>
                <a:cubicBezTo>
                  <a:pt x="977" y="9204"/>
                  <a:pt x="977" y="9144"/>
                  <a:pt x="965" y="9097"/>
                </a:cubicBezTo>
                <a:cubicBezTo>
                  <a:pt x="968" y="9095"/>
                  <a:pt x="971" y="9094"/>
                  <a:pt x="974" y="9094"/>
                </a:cubicBezTo>
                <a:cubicBezTo>
                  <a:pt x="984" y="9094"/>
                  <a:pt x="995" y="9100"/>
                  <a:pt x="1004" y="9100"/>
                </a:cubicBezTo>
                <a:cubicBezTo>
                  <a:pt x="1015" y="9100"/>
                  <a:pt x="1024" y="9091"/>
                  <a:pt x="1024" y="9049"/>
                </a:cubicBezTo>
                <a:lnTo>
                  <a:pt x="1024" y="9049"/>
                </a:lnTo>
                <a:cubicBezTo>
                  <a:pt x="1014" y="9059"/>
                  <a:pt x="1004" y="9087"/>
                  <a:pt x="994" y="9087"/>
                </a:cubicBezTo>
                <a:cubicBezTo>
                  <a:pt x="992" y="9087"/>
                  <a:pt x="990" y="9086"/>
                  <a:pt x="989" y="9085"/>
                </a:cubicBezTo>
                <a:cubicBezTo>
                  <a:pt x="1084" y="8847"/>
                  <a:pt x="1191" y="8358"/>
                  <a:pt x="1429" y="8049"/>
                </a:cubicBezTo>
                <a:cubicBezTo>
                  <a:pt x="1679" y="7561"/>
                  <a:pt x="2132" y="7192"/>
                  <a:pt x="2572" y="6930"/>
                </a:cubicBezTo>
                <a:lnTo>
                  <a:pt x="2572" y="6930"/>
                </a:lnTo>
                <a:cubicBezTo>
                  <a:pt x="2558" y="6937"/>
                  <a:pt x="2547" y="6939"/>
                  <a:pt x="2539" y="6939"/>
                </a:cubicBezTo>
                <a:cubicBezTo>
                  <a:pt x="2503" y="6939"/>
                  <a:pt x="2512" y="6889"/>
                  <a:pt x="2560" y="6870"/>
                </a:cubicBezTo>
                <a:cubicBezTo>
                  <a:pt x="2578" y="6875"/>
                  <a:pt x="2595" y="6876"/>
                  <a:pt x="2610" y="6876"/>
                </a:cubicBezTo>
                <a:cubicBezTo>
                  <a:pt x="2678" y="6876"/>
                  <a:pt x="2726" y="6840"/>
                  <a:pt x="2775" y="6811"/>
                </a:cubicBezTo>
                <a:cubicBezTo>
                  <a:pt x="2834" y="6775"/>
                  <a:pt x="2894" y="6739"/>
                  <a:pt x="2989" y="6739"/>
                </a:cubicBezTo>
                <a:cubicBezTo>
                  <a:pt x="3120" y="6668"/>
                  <a:pt x="3263" y="6656"/>
                  <a:pt x="3394" y="6620"/>
                </a:cubicBezTo>
                <a:cubicBezTo>
                  <a:pt x="3525" y="6620"/>
                  <a:pt x="3644" y="6584"/>
                  <a:pt x="3775" y="6537"/>
                </a:cubicBezTo>
                <a:lnTo>
                  <a:pt x="3775" y="6537"/>
                </a:lnTo>
                <a:cubicBezTo>
                  <a:pt x="3763" y="6644"/>
                  <a:pt x="3751" y="6763"/>
                  <a:pt x="3727" y="6822"/>
                </a:cubicBezTo>
                <a:cubicBezTo>
                  <a:pt x="3735" y="6822"/>
                  <a:pt x="3738" y="6828"/>
                  <a:pt x="3742" y="6828"/>
                </a:cubicBezTo>
                <a:cubicBezTo>
                  <a:pt x="3744" y="6828"/>
                  <a:pt x="3747" y="6826"/>
                  <a:pt x="3751" y="6822"/>
                </a:cubicBezTo>
                <a:lnTo>
                  <a:pt x="3751" y="6822"/>
                </a:lnTo>
                <a:cubicBezTo>
                  <a:pt x="3751" y="6918"/>
                  <a:pt x="3727" y="7037"/>
                  <a:pt x="3727" y="7132"/>
                </a:cubicBezTo>
                <a:cubicBezTo>
                  <a:pt x="3703" y="7120"/>
                  <a:pt x="3703" y="7096"/>
                  <a:pt x="3703" y="7072"/>
                </a:cubicBezTo>
                <a:cubicBezTo>
                  <a:pt x="3703" y="7108"/>
                  <a:pt x="3691" y="7156"/>
                  <a:pt x="3703" y="7192"/>
                </a:cubicBezTo>
                <a:lnTo>
                  <a:pt x="3668" y="7156"/>
                </a:lnTo>
                <a:lnTo>
                  <a:pt x="3668" y="7156"/>
                </a:lnTo>
                <a:cubicBezTo>
                  <a:pt x="3668" y="7227"/>
                  <a:pt x="3691" y="7370"/>
                  <a:pt x="3644" y="7394"/>
                </a:cubicBezTo>
                <a:cubicBezTo>
                  <a:pt x="3651" y="7391"/>
                  <a:pt x="3658" y="7388"/>
                  <a:pt x="3664" y="7388"/>
                </a:cubicBezTo>
                <a:cubicBezTo>
                  <a:pt x="3679" y="7388"/>
                  <a:pt x="3691" y="7403"/>
                  <a:pt x="3691" y="7453"/>
                </a:cubicBezTo>
                <a:cubicBezTo>
                  <a:pt x="3620" y="7489"/>
                  <a:pt x="3727" y="7632"/>
                  <a:pt x="3703" y="7727"/>
                </a:cubicBezTo>
                <a:cubicBezTo>
                  <a:pt x="3683" y="7717"/>
                  <a:pt x="3680" y="7663"/>
                  <a:pt x="3680" y="7663"/>
                </a:cubicBezTo>
                <a:cubicBezTo>
                  <a:pt x="3679" y="7663"/>
                  <a:pt x="3679" y="7664"/>
                  <a:pt x="3679" y="7668"/>
                </a:cubicBezTo>
                <a:cubicBezTo>
                  <a:pt x="3668" y="7715"/>
                  <a:pt x="3691" y="7763"/>
                  <a:pt x="3715" y="7811"/>
                </a:cubicBezTo>
                <a:lnTo>
                  <a:pt x="3691" y="7799"/>
                </a:lnTo>
                <a:lnTo>
                  <a:pt x="3691" y="7799"/>
                </a:lnTo>
                <a:cubicBezTo>
                  <a:pt x="3691" y="7799"/>
                  <a:pt x="3703" y="7858"/>
                  <a:pt x="3715" y="7918"/>
                </a:cubicBezTo>
                <a:cubicBezTo>
                  <a:pt x="3727" y="7977"/>
                  <a:pt x="3751" y="8037"/>
                  <a:pt x="3751" y="8037"/>
                </a:cubicBezTo>
                <a:cubicBezTo>
                  <a:pt x="3691" y="8085"/>
                  <a:pt x="3799" y="8263"/>
                  <a:pt x="3763" y="8263"/>
                </a:cubicBezTo>
                <a:cubicBezTo>
                  <a:pt x="3765" y="8281"/>
                  <a:pt x="3767" y="8287"/>
                  <a:pt x="3768" y="8287"/>
                </a:cubicBezTo>
                <a:cubicBezTo>
                  <a:pt x="3770" y="8287"/>
                  <a:pt x="3771" y="8250"/>
                  <a:pt x="3779" y="8250"/>
                </a:cubicBezTo>
                <a:cubicBezTo>
                  <a:pt x="3783" y="8250"/>
                  <a:pt x="3789" y="8259"/>
                  <a:pt x="3799" y="8287"/>
                </a:cubicBezTo>
                <a:cubicBezTo>
                  <a:pt x="3787" y="8323"/>
                  <a:pt x="3834" y="8382"/>
                  <a:pt x="3799" y="8382"/>
                </a:cubicBezTo>
                <a:lnTo>
                  <a:pt x="3787" y="8382"/>
                </a:lnTo>
                <a:lnTo>
                  <a:pt x="3810" y="8454"/>
                </a:lnTo>
                <a:lnTo>
                  <a:pt x="3763" y="8418"/>
                </a:lnTo>
                <a:lnTo>
                  <a:pt x="3763" y="8418"/>
                </a:lnTo>
                <a:cubicBezTo>
                  <a:pt x="3787" y="8477"/>
                  <a:pt x="3834" y="8513"/>
                  <a:pt x="3858" y="8513"/>
                </a:cubicBezTo>
                <a:cubicBezTo>
                  <a:pt x="3846" y="8585"/>
                  <a:pt x="3906" y="8656"/>
                  <a:pt x="3882" y="8692"/>
                </a:cubicBezTo>
                <a:lnTo>
                  <a:pt x="3858" y="8680"/>
                </a:lnTo>
                <a:lnTo>
                  <a:pt x="3858" y="8680"/>
                </a:lnTo>
                <a:cubicBezTo>
                  <a:pt x="3941" y="8847"/>
                  <a:pt x="3870" y="9001"/>
                  <a:pt x="3989" y="9108"/>
                </a:cubicBezTo>
                <a:cubicBezTo>
                  <a:pt x="3989" y="9114"/>
                  <a:pt x="3986" y="9117"/>
                  <a:pt x="3982" y="9117"/>
                </a:cubicBezTo>
                <a:cubicBezTo>
                  <a:pt x="3977" y="9117"/>
                  <a:pt x="3971" y="9114"/>
                  <a:pt x="3965" y="9108"/>
                </a:cubicBezTo>
                <a:lnTo>
                  <a:pt x="3965" y="9108"/>
                </a:lnTo>
                <a:lnTo>
                  <a:pt x="4013" y="9204"/>
                </a:lnTo>
                <a:lnTo>
                  <a:pt x="4013" y="9204"/>
                </a:lnTo>
                <a:lnTo>
                  <a:pt x="3977" y="9192"/>
                </a:lnTo>
                <a:lnTo>
                  <a:pt x="4096" y="9335"/>
                </a:lnTo>
                <a:lnTo>
                  <a:pt x="4084" y="9347"/>
                </a:lnTo>
                <a:cubicBezTo>
                  <a:pt x="4132" y="9454"/>
                  <a:pt x="4239" y="9620"/>
                  <a:pt x="4346" y="9751"/>
                </a:cubicBezTo>
                <a:lnTo>
                  <a:pt x="4322" y="9739"/>
                </a:lnTo>
                <a:lnTo>
                  <a:pt x="4322" y="9739"/>
                </a:lnTo>
                <a:cubicBezTo>
                  <a:pt x="4453" y="9859"/>
                  <a:pt x="4406" y="9882"/>
                  <a:pt x="4513" y="9978"/>
                </a:cubicBezTo>
                <a:cubicBezTo>
                  <a:pt x="4501" y="9978"/>
                  <a:pt x="4501" y="9966"/>
                  <a:pt x="4489" y="9966"/>
                </a:cubicBezTo>
                <a:lnTo>
                  <a:pt x="4572" y="10061"/>
                </a:lnTo>
                <a:lnTo>
                  <a:pt x="4558" y="10054"/>
                </a:lnTo>
                <a:lnTo>
                  <a:pt x="4558" y="10054"/>
                </a:lnTo>
                <a:cubicBezTo>
                  <a:pt x="4624" y="10091"/>
                  <a:pt x="4672" y="10220"/>
                  <a:pt x="4673" y="10220"/>
                </a:cubicBezTo>
                <a:cubicBezTo>
                  <a:pt x="4673" y="10220"/>
                  <a:pt x="4671" y="10215"/>
                  <a:pt x="4668" y="10204"/>
                </a:cubicBezTo>
                <a:lnTo>
                  <a:pt x="4668" y="10204"/>
                </a:lnTo>
                <a:cubicBezTo>
                  <a:pt x="4721" y="10225"/>
                  <a:pt x="4783" y="10265"/>
                  <a:pt x="4822" y="10265"/>
                </a:cubicBezTo>
                <a:cubicBezTo>
                  <a:pt x="4826" y="10265"/>
                  <a:pt x="4830" y="10265"/>
                  <a:pt x="4834" y="10263"/>
                </a:cubicBezTo>
                <a:cubicBezTo>
                  <a:pt x="4930" y="10347"/>
                  <a:pt x="4834" y="10299"/>
                  <a:pt x="4894" y="10371"/>
                </a:cubicBezTo>
                <a:cubicBezTo>
                  <a:pt x="4977" y="10430"/>
                  <a:pt x="5001" y="10418"/>
                  <a:pt x="5108" y="10501"/>
                </a:cubicBezTo>
                <a:lnTo>
                  <a:pt x="5096" y="10513"/>
                </a:lnTo>
                <a:cubicBezTo>
                  <a:pt x="5156" y="10537"/>
                  <a:pt x="5203" y="10549"/>
                  <a:pt x="5275" y="10585"/>
                </a:cubicBezTo>
                <a:lnTo>
                  <a:pt x="5251" y="10585"/>
                </a:lnTo>
                <a:cubicBezTo>
                  <a:pt x="5374" y="10605"/>
                  <a:pt x="5391" y="10687"/>
                  <a:pt x="5484" y="10687"/>
                </a:cubicBezTo>
                <a:cubicBezTo>
                  <a:pt x="5499" y="10687"/>
                  <a:pt x="5517" y="10685"/>
                  <a:pt x="5537" y="10680"/>
                </a:cubicBezTo>
                <a:cubicBezTo>
                  <a:pt x="5596" y="10704"/>
                  <a:pt x="5704" y="10728"/>
                  <a:pt x="5692" y="10763"/>
                </a:cubicBezTo>
                <a:cubicBezTo>
                  <a:pt x="5771" y="10768"/>
                  <a:pt x="5843" y="10771"/>
                  <a:pt x="5914" y="10771"/>
                </a:cubicBezTo>
                <a:cubicBezTo>
                  <a:pt x="6014" y="10771"/>
                  <a:pt x="6111" y="10765"/>
                  <a:pt x="6215" y="10752"/>
                </a:cubicBezTo>
                <a:cubicBezTo>
                  <a:pt x="6228" y="10773"/>
                  <a:pt x="6237" y="10779"/>
                  <a:pt x="6247" y="10779"/>
                </a:cubicBezTo>
                <a:cubicBezTo>
                  <a:pt x="6261" y="10779"/>
                  <a:pt x="6279" y="10769"/>
                  <a:pt x="6316" y="10769"/>
                </a:cubicBezTo>
                <a:cubicBezTo>
                  <a:pt x="6330" y="10769"/>
                  <a:pt x="6348" y="10771"/>
                  <a:pt x="6370" y="10775"/>
                </a:cubicBezTo>
                <a:lnTo>
                  <a:pt x="6358" y="10740"/>
                </a:lnTo>
                <a:cubicBezTo>
                  <a:pt x="6620" y="10704"/>
                  <a:pt x="6942" y="10668"/>
                  <a:pt x="7180" y="10478"/>
                </a:cubicBezTo>
                <a:lnTo>
                  <a:pt x="7216" y="10501"/>
                </a:lnTo>
                <a:cubicBezTo>
                  <a:pt x="7216" y="10501"/>
                  <a:pt x="7239" y="10442"/>
                  <a:pt x="7239" y="10442"/>
                </a:cubicBezTo>
                <a:cubicBezTo>
                  <a:pt x="7513" y="10251"/>
                  <a:pt x="7763" y="9906"/>
                  <a:pt x="7847" y="9656"/>
                </a:cubicBezTo>
                <a:cubicBezTo>
                  <a:pt x="7870" y="9573"/>
                  <a:pt x="7870" y="9442"/>
                  <a:pt x="7906" y="9323"/>
                </a:cubicBezTo>
                <a:lnTo>
                  <a:pt x="7906" y="9335"/>
                </a:lnTo>
                <a:cubicBezTo>
                  <a:pt x="7930" y="9108"/>
                  <a:pt x="7930" y="8870"/>
                  <a:pt x="7918" y="8632"/>
                </a:cubicBezTo>
                <a:lnTo>
                  <a:pt x="7918" y="8632"/>
                </a:lnTo>
                <a:cubicBezTo>
                  <a:pt x="7921" y="8635"/>
                  <a:pt x="7923" y="8636"/>
                  <a:pt x="7925" y="8636"/>
                </a:cubicBezTo>
                <a:cubicBezTo>
                  <a:pt x="7928" y="8636"/>
                  <a:pt x="7930" y="8633"/>
                  <a:pt x="7932" y="8633"/>
                </a:cubicBezTo>
                <a:cubicBezTo>
                  <a:pt x="7933" y="8633"/>
                  <a:pt x="7935" y="8633"/>
                  <a:pt x="7936" y="8635"/>
                </a:cubicBezTo>
                <a:lnTo>
                  <a:pt x="7936" y="8635"/>
                </a:lnTo>
                <a:cubicBezTo>
                  <a:pt x="7909" y="8586"/>
                  <a:pt x="7929" y="8510"/>
                  <a:pt x="7918" y="8466"/>
                </a:cubicBezTo>
                <a:lnTo>
                  <a:pt x="7918" y="8466"/>
                </a:lnTo>
                <a:lnTo>
                  <a:pt x="7906" y="8525"/>
                </a:lnTo>
                <a:cubicBezTo>
                  <a:pt x="7859" y="8466"/>
                  <a:pt x="7870" y="8370"/>
                  <a:pt x="7882" y="8323"/>
                </a:cubicBezTo>
                <a:cubicBezTo>
                  <a:pt x="7882" y="8323"/>
                  <a:pt x="7811" y="8239"/>
                  <a:pt x="7811" y="8239"/>
                </a:cubicBezTo>
                <a:cubicBezTo>
                  <a:pt x="7823" y="8227"/>
                  <a:pt x="7823" y="8215"/>
                  <a:pt x="7823" y="8215"/>
                </a:cubicBezTo>
                <a:lnTo>
                  <a:pt x="7799" y="8204"/>
                </a:lnTo>
                <a:lnTo>
                  <a:pt x="7823" y="8132"/>
                </a:lnTo>
                <a:cubicBezTo>
                  <a:pt x="7811" y="8120"/>
                  <a:pt x="7751" y="7989"/>
                  <a:pt x="7692" y="7977"/>
                </a:cubicBezTo>
                <a:cubicBezTo>
                  <a:pt x="7701" y="7960"/>
                  <a:pt x="7683" y="7909"/>
                  <a:pt x="7688" y="7909"/>
                </a:cubicBezTo>
                <a:cubicBezTo>
                  <a:pt x="7690" y="7909"/>
                  <a:pt x="7695" y="7915"/>
                  <a:pt x="7704" y="7930"/>
                </a:cubicBezTo>
                <a:cubicBezTo>
                  <a:pt x="7704" y="7930"/>
                  <a:pt x="7680" y="7846"/>
                  <a:pt x="7632" y="7763"/>
                </a:cubicBezTo>
                <a:cubicBezTo>
                  <a:pt x="7597" y="7680"/>
                  <a:pt x="7549" y="7608"/>
                  <a:pt x="7549" y="7608"/>
                </a:cubicBezTo>
                <a:lnTo>
                  <a:pt x="7549" y="7608"/>
                </a:lnTo>
                <a:lnTo>
                  <a:pt x="7561" y="7656"/>
                </a:lnTo>
                <a:cubicBezTo>
                  <a:pt x="7558" y="7659"/>
                  <a:pt x="7554" y="7660"/>
                  <a:pt x="7550" y="7660"/>
                </a:cubicBezTo>
                <a:cubicBezTo>
                  <a:pt x="7521" y="7660"/>
                  <a:pt x="7464" y="7591"/>
                  <a:pt x="7454" y="7549"/>
                </a:cubicBezTo>
                <a:lnTo>
                  <a:pt x="7454" y="7549"/>
                </a:lnTo>
                <a:cubicBezTo>
                  <a:pt x="7468" y="7560"/>
                  <a:pt x="7477" y="7565"/>
                  <a:pt x="7484" y="7565"/>
                </a:cubicBezTo>
                <a:cubicBezTo>
                  <a:pt x="7504" y="7565"/>
                  <a:pt x="7492" y="7516"/>
                  <a:pt x="7501" y="7489"/>
                </a:cubicBezTo>
                <a:cubicBezTo>
                  <a:pt x="7493" y="7483"/>
                  <a:pt x="7487" y="7480"/>
                  <a:pt x="7484" y="7480"/>
                </a:cubicBezTo>
                <a:cubicBezTo>
                  <a:pt x="7469" y="7480"/>
                  <a:pt x="7491" y="7526"/>
                  <a:pt x="7472" y="7526"/>
                </a:cubicBezTo>
                <a:cubicBezTo>
                  <a:pt x="7470" y="7526"/>
                  <a:pt x="7468" y="7526"/>
                  <a:pt x="7466" y="7525"/>
                </a:cubicBezTo>
                <a:cubicBezTo>
                  <a:pt x="7406" y="7489"/>
                  <a:pt x="7335" y="7394"/>
                  <a:pt x="7323" y="7358"/>
                </a:cubicBezTo>
                <a:lnTo>
                  <a:pt x="7323" y="7358"/>
                </a:lnTo>
                <a:lnTo>
                  <a:pt x="7358" y="7382"/>
                </a:lnTo>
                <a:cubicBezTo>
                  <a:pt x="7299" y="7323"/>
                  <a:pt x="7323" y="7251"/>
                  <a:pt x="7263" y="7192"/>
                </a:cubicBezTo>
                <a:cubicBezTo>
                  <a:pt x="7222" y="7167"/>
                  <a:pt x="7198" y="7131"/>
                  <a:pt x="7175" y="7131"/>
                </a:cubicBezTo>
                <a:cubicBezTo>
                  <a:pt x="7165" y="7131"/>
                  <a:pt x="7155" y="7138"/>
                  <a:pt x="7144" y="7156"/>
                </a:cubicBezTo>
                <a:cubicBezTo>
                  <a:pt x="7073" y="7084"/>
                  <a:pt x="7156" y="7096"/>
                  <a:pt x="7132" y="7061"/>
                </a:cubicBezTo>
                <a:cubicBezTo>
                  <a:pt x="7085" y="7037"/>
                  <a:pt x="7001" y="6930"/>
                  <a:pt x="7001" y="6906"/>
                </a:cubicBezTo>
                <a:cubicBezTo>
                  <a:pt x="6999" y="6906"/>
                  <a:pt x="6996" y="6906"/>
                  <a:pt x="6994" y="6906"/>
                </a:cubicBezTo>
                <a:cubicBezTo>
                  <a:pt x="6909" y="6906"/>
                  <a:pt x="6843" y="6723"/>
                  <a:pt x="6779" y="6723"/>
                </a:cubicBezTo>
                <a:cubicBezTo>
                  <a:pt x="6774" y="6723"/>
                  <a:pt x="6768" y="6725"/>
                  <a:pt x="6763" y="6727"/>
                </a:cubicBezTo>
                <a:lnTo>
                  <a:pt x="6739" y="6644"/>
                </a:lnTo>
                <a:cubicBezTo>
                  <a:pt x="6726" y="6650"/>
                  <a:pt x="6710" y="6660"/>
                  <a:pt x="6688" y="6660"/>
                </a:cubicBezTo>
                <a:cubicBezTo>
                  <a:pt x="6669" y="6660"/>
                  <a:pt x="6647" y="6654"/>
                  <a:pt x="6620" y="6632"/>
                </a:cubicBezTo>
                <a:cubicBezTo>
                  <a:pt x="6585" y="6572"/>
                  <a:pt x="6620" y="6561"/>
                  <a:pt x="6620" y="6537"/>
                </a:cubicBezTo>
                <a:lnTo>
                  <a:pt x="6620" y="6537"/>
                </a:lnTo>
                <a:lnTo>
                  <a:pt x="6537" y="6561"/>
                </a:lnTo>
                <a:cubicBezTo>
                  <a:pt x="6299" y="6263"/>
                  <a:pt x="5846" y="6037"/>
                  <a:pt x="5489" y="5834"/>
                </a:cubicBezTo>
                <a:cubicBezTo>
                  <a:pt x="5394" y="5810"/>
                  <a:pt x="5299" y="5787"/>
                  <a:pt x="5192" y="5763"/>
                </a:cubicBezTo>
                <a:cubicBezTo>
                  <a:pt x="5084" y="5751"/>
                  <a:pt x="4977" y="5715"/>
                  <a:pt x="4870" y="5691"/>
                </a:cubicBezTo>
                <a:lnTo>
                  <a:pt x="4894" y="5679"/>
                </a:lnTo>
                <a:lnTo>
                  <a:pt x="4680" y="5632"/>
                </a:lnTo>
                <a:lnTo>
                  <a:pt x="4834" y="5691"/>
                </a:lnTo>
                <a:cubicBezTo>
                  <a:pt x="4787" y="5691"/>
                  <a:pt x="4751" y="5691"/>
                  <a:pt x="4703" y="5679"/>
                </a:cubicBezTo>
                <a:cubicBezTo>
                  <a:pt x="4668" y="5679"/>
                  <a:pt x="4632" y="5668"/>
                  <a:pt x="4596" y="5656"/>
                </a:cubicBezTo>
                <a:cubicBezTo>
                  <a:pt x="4608" y="5632"/>
                  <a:pt x="4620" y="5620"/>
                  <a:pt x="4632" y="5620"/>
                </a:cubicBezTo>
                <a:cubicBezTo>
                  <a:pt x="4638" y="5602"/>
                  <a:pt x="4632" y="5599"/>
                  <a:pt x="4623" y="5599"/>
                </a:cubicBezTo>
                <a:cubicBezTo>
                  <a:pt x="4619" y="5599"/>
                  <a:pt x="4613" y="5600"/>
                  <a:pt x="4609" y="5600"/>
                </a:cubicBezTo>
                <a:cubicBezTo>
                  <a:pt x="4604" y="5600"/>
                  <a:pt x="4599" y="5599"/>
                  <a:pt x="4596" y="5596"/>
                </a:cubicBezTo>
                <a:cubicBezTo>
                  <a:pt x="4596" y="5596"/>
                  <a:pt x="4644" y="5465"/>
                  <a:pt x="4644" y="5465"/>
                </a:cubicBezTo>
                <a:cubicBezTo>
                  <a:pt x="4668" y="5465"/>
                  <a:pt x="4739" y="5477"/>
                  <a:pt x="4739" y="5501"/>
                </a:cubicBezTo>
                <a:cubicBezTo>
                  <a:pt x="4739" y="5441"/>
                  <a:pt x="4680" y="5453"/>
                  <a:pt x="4715" y="5394"/>
                </a:cubicBezTo>
                <a:lnTo>
                  <a:pt x="4715" y="5394"/>
                </a:lnTo>
                <a:cubicBezTo>
                  <a:pt x="4719" y="5401"/>
                  <a:pt x="4724" y="5404"/>
                  <a:pt x="4728" y="5404"/>
                </a:cubicBezTo>
                <a:cubicBezTo>
                  <a:pt x="4747" y="5404"/>
                  <a:pt x="4772" y="5360"/>
                  <a:pt x="4792" y="5360"/>
                </a:cubicBezTo>
                <a:cubicBezTo>
                  <a:pt x="4799" y="5360"/>
                  <a:pt x="4805" y="5366"/>
                  <a:pt x="4811" y="5382"/>
                </a:cubicBezTo>
                <a:cubicBezTo>
                  <a:pt x="4858" y="5358"/>
                  <a:pt x="4906" y="5239"/>
                  <a:pt x="4918" y="5167"/>
                </a:cubicBezTo>
                <a:cubicBezTo>
                  <a:pt x="4916" y="5159"/>
                  <a:pt x="4913" y="5156"/>
                  <a:pt x="4910" y="5156"/>
                </a:cubicBezTo>
                <a:cubicBezTo>
                  <a:pt x="4895" y="5156"/>
                  <a:pt x="4870" y="5218"/>
                  <a:pt x="4844" y="5218"/>
                </a:cubicBezTo>
                <a:cubicBezTo>
                  <a:pt x="4841" y="5218"/>
                  <a:pt x="4838" y="5217"/>
                  <a:pt x="4834" y="5215"/>
                </a:cubicBezTo>
                <a:cubicBezTo>
                  <a:pt x="4894" y="5025"/>
                  <a:pt x="4811" y="4977"/>
                  <a:pt x="4894" y="4846"/>
                </a:cubicBezTo>
                <a:lnTo>
                  <a:pt x="4894" y="4846"/>
                </a:lnTo>
                <a:lnTo>
                  <a:pt x="4870" y="4882"/>
                </a:lnTo>
                <a:cubicBezTo>
                  <a:pt x="4882" y="4786"/>
                  <a:pt x="4882" y="4798"/>
                  <a:pt x="4882" y="4739"/>
                </a:cubicBezTo>
                <a:cubicBezTo>
                  <a:pt x="4889" y="4748"/>
                  <a:pt x="4899" y="4752"/>
                  <a:pt x="4911" y="4752"/>
                </a:cubicBezTo>
                <a:cubicBezTo>
                  <a:pt x="4961" y="4752"/>
                  <a:pt x="5048" y="4676"/>
                  <a:pt x="5096" y="4560"/>
                </a:cubicBezTo>
                <a:cubicBezTo>
                  <a:pt x="5095" y="4559"/>
                  <a:pt x="5094" y="4559"/>
                  <a:pt x="5092" y="4559"/>
                </a:cubicBezTo>
                <a:cubicBezTo>
                  <a:pt x="5078" y="4559"/>
                  <a:pt x="5037" y="4594"/>
                  <a:pt x="5015" y="4594"/>
                </a:cubicBezTo>
                <a:cubicBezTo>
                  <a:pt x="5008" y="4594"/>
                  <a:pt x="5003" y="4591"/>
                  <a:pt x="5001" y="4584"/>
                </a:cubicBezTo>
                <a:lnTo>
                  <a:pt x="5037" y="4489"/>
                </a:lnTo>
                <a:cubicBezTo>
                  <a:pt x="5037" y="4489"/>
                  <a:pt x="5037" y="4501"/>
                  <a:pt x="5037" y="4513"/>
                </a:cubicBezTo>
                <a:cubicBezTo>
                  <a:pt x="5072" y="4429"/>
                  <a:pt x="5180" y="4394"/>
                  <a:pt x="5144" y="4346"/>
                </a:cubicBezTo>
                <a:lnTo>
                  <a:pt x="5202" y="4317"/>
                </a:lnTo>
                <a:lnTo>
                  <a:pt x="5202" y="4317"/>
                </a:lnTo>
                <a:cubicBezTo>
                  <a:pt x="5202" y="4319"/>
                  <a:pt x="5203" y="4321"/>
                  <a:pt x="5203" y="4322"/>
                </a:cubicBezTo>
                <a:lnTo>
                  <a:pt x="5239" y="4298"/>
                </a:lnTo>
                <a:lnTo>
                  <a:pt x="5202" y="4317"/>
                </a:lnTo>
                <a:lnTo>
                  <a:pt x="5202" y="4317"/>
                </a:lnTo>
                <a:cubicBezTo>
                  <a:pt x="5196" y="4287"/>
                  <a:pt x="5227" y="4202"/>
                  <a:pt x="5227" y="4179"/>
                </a:cubicBezTo>
                <a:cubicBezTo>
                  <a:pt x="5263" y="4084"/>
                  <a:pt x="5299" y="4060"/>
                  <a:pt x="5346" y="4024"/>
                </a:cubicBezTo>
                <a:cubicBezTo>
                  <a:pt x="5337" y="4024"/>
                  <a:pt x="5322" y="4028"/>
                  <a:pt x="5309" y="4028"/>
                </a:cubicBezTo>
                <a:cubicBezTo>
                  <a:pt x="5290" y="4028"/>
                  <a:pt x="5277" y="4020"/>
                  <a:pt x="5299" y="3977"/>
                </a:cubicBezTo>
                <a:lnTo>
                  <a:pt x="5299" y="3977"/>
                </a:lnTo>
                <a:cubicBezTo>
                  <a:pt x="5304" y="3980"/>
                  <a:pt x="5310" y="3982"/>
                  <a:pt x="5316" y="3982"/>
                </a:cubicBezTo>
                <a:cubicBezTo>
                  <a:pt x="5366" y="3982"/>
                  <a:pt x="5413" y="3867"/>
                  <a:pt x="5436" y="3867"/>
                </a:cubicBezTo>
                <a:cubicBezTo>
                  <a:pt x="5438" y="3867"/>
                  <a:pt x="5440" y="3868"/>
                  <a:pt x="5442" y="3870"/>
                </a:cubicBezTo>
                <a:cubicBezTo>
                  <a:pt x="5465" y="3846"/>
                  <a:pt x="5513" y="3810"/>
                  <a:pt x="5489" y="3786"/>
                </a:cubicBezTo>
                <a:lnTo>
                  <a:pt x="5489" y="3786"/>
                </a:lnTo>
                <a:lnTo>
                  <a:pt x="5525" y="3810"/>
                </a:lnTo>
                <a:cubicBezTo>
                  <a:pt x="5477" y="3774"/>
                  <a:pt x="5537" y="3679"/>
                  <a:pt x="5584" y="3596"/>
                </a:cubicBezTo>
                <a:cubicBezTo>
                  <a:pt x="5594" y="3606"/>
                  <a:pt x="5602" y="3610"/>
                  <a:pt x="5609" y="3610"/>
                </a:cubicBezTo>
                <a:cubicBezTo>
                  <a:pt x="5640" y="3610"/>
                  <a:pt x="5645" y="3522"/>
                  <a:pt x="5699" y="3522"/>
                </a:cubicBezTo>
                <a:cubicBezTo>
                  <a:pt x="5704" y="3522"/>
                  <a:pt x="5709" y="3523"/>
                  <a:pt x="5715" y="3524"/>
                </a:cubicBezTo>
                <a:cubicBezTo>
                  <a:pt x="5680" y="3477"/>
                  <a:pt x="5799" y="3370"/>
                  <a:pt x="5763" y="3334"/>
                </a:cubicBezTo>
                <a:cubicBezTo>
                  <a:pt x="5779" y="3307"/>
                  <a:pt x="5798" y="3299"/>
                  <a:pt x="5816" y="3299"/>
                </a:cubicBezTo>
                <a:cubicBezTo>
                  <a:pt x="5837" y="3299"/>
                  <a:pt x="5857" y="3310"/>
                  <a:pt x="5870" y="3310"/>
                </a:cubicBezTo>
                <a:lnTo>
                  <a:pt x="5870" y="3274"/>
                </a:lnTo>
                <a:cubicBezTo>
                  <a:pt x="5906" y="3262"/>
                  <a:pt x="5989" y="3155"/>
                  <a:pt x="6049" y="3108"/>
                </a:cubicBezTo>
                <a:lnTo>
                  <a:pt x="6061" y="3012"/>
                </a:lnTo>
                <a:lnTo>
                  <a:pt x="6096" y="3012"/>
                </a:lnTo>
                <a:cubicBezTo>
                  <a:pt x="6086" y="3003"/>
                  <a:pt x="6110" y="2959"/>
                  <a:pt x="6097" y="2959"/>
                </a:cubicBezTo>
                <a:cubicBezTo>
                  <a:pt x="6094" y="2959"/>
                  <a:pt x="6090" y="2961"/>
                  <a:pt x="6085" y="2965"/>
                </a:cubicBezTo>
                <a:lnTo>
                  <a:pt x="6108" y="2929"/>
                </a:lnTo>
                <a:cubicBezTo>
                  <a:pt x="6061" y="2893"/>
                  <a:pt x="6132" y="2881"/>
                  <a:pt x="6156" y="2798"/>
                </a:cubicBezTo>
                <a:cubicBezTo>
                  <a:pt x="6160" y="2796"/>
                  <a:pt x="6164" y="2795"/>
                  <a:pt x="6167" y="2795"/>
                </a:cubicBezTo>
                <a:cubicBezTo>
                  <a:pt x="6180" y="2795"/>
                  <a:pt x="6180" y="2812"/>
                  <a:pt x="6180" y="2822"/>
                </a:cubicBezTo>
                <a:cubicBezTo>
                  <a:pt x="6188" y="2814"/>
                  <a:pt x="6194" y="2811"/>
                  <a:pt x="6201" y="2811"/>
                </a:cubicBezTo>
                <a:cubicBezTo>
                  <a:pt x="6213" y="2811"/>
                  <a:pt x="6225" y="2820"/>
                  <a:pt x="6245" y="2822"/>
                </a:cubicBezTo>
                <a:lnTo>
                  <a:pt x="6245" y="2822"/>
                </a:lnTo>
                <a:cubicBezTo>
                  <a:pt x="6223" y="2811"/>
                  <a:pt x="6239" y="2691"/>
                  <a:pt x="6196" y="2691"/>
                </a:cubicBezTo>
                <a:cubicBezTo>
                  <a:pt x="6188" y="2691"/>
                  <a:pt x="6179" y="2695"/>
                  <a:pt x="6168" y="2703"/>
                </a:cubicBezTo>
                <a:cubicBezTo>
                  <a:pt x="6144" y="2703"/>
                  <a:pt x="6168" y="2643"/>
                  <a:pt x="6204" y="2620"/>
                </a:cubicBezTo>
                <a:lnTo>
                  <a:pt x="6263" y="2631"/>
                </a:lnTo>
                <a:lnTo>
                  <a:pt x="6263" y="2631"/>
                </a:lnTo>
                <a:lnTo>
                  <a:pt x="6251" y="2560"/>
                </a:lnTo>
                <a:cubicBezTo>
                  <a:pt x="6287" y="2512"/>
                  <a:pt x="6323" y="2512"/>
                  <a:pt x="6358" y="2489"/>
                </a:cubicBezTo>
                <a:lnTo>
                  <a:pt x="6358" y="2489"/>
                </a:lnTo>
                <a:cubicBezTo>
                  <a:pt x="6342" y="2514"/>
                  <a:pt x="6354" y="2575"/>
                  <a:pt x="6393" y="2575"/>
                </a:cubicBezTo>
                <a:cubicBezTo>
                  <a:pt x="6409" y="2575"/>
                  <a:pt x="6429" y="2564"/>
                  <a:pt x="6454" y="2536"/>
                </a:cubicBezTo>
                <a:lnTo>
                  <a:pt x="6454" y="2536"/>
                </a:lnTo>
                <a:cubicBezTo>
                  <a:pt x="6406" y="2596"/>
                  <a:pt x="6406" y="2631"/>
                  <a:pt x="6394" y="2667"/>
                </a:cubicBezTo>
                <a:cubicBezTo>
                  <a:pt x="6405" y="2662"/>
                  <a:pt x="6413" y="2657"/>
                  <a:pt x="6418" y="2657"/>
                </a:cubicBezTo>
                <a:cubicBezTo>
                  <a:pt x="6424" y="2657"/>
                  <a:pt x="6424" y="2665"/>
                  <a:pt x="6418" y="2691"/>
                </a:cubicBezTo>
                <a:cubicBezTo>
                  <a:pt x="6466" y="2608"/>
                  <a:pt x="6418" y="2643"/>
                  <a:pt x="6477" y="2560"/>
                </a:cubicBezTo>
                <a:cubicBezTo>
                  <a:pt x="6487" y="2574"/>
                  <a:pt x="6498" y="2581"/>
                  <a:pt x="6513" y="2581"/>
                </a:cubicBezTo>
                <a:cubicBezTo>
                  <a:pt x="6535" y="2581"/>
                  <a:pt x="6565" y="2565"/>
                  <a:pt x="6608" y="2536"/>
                </a:cubicBezTo>
                <a:lnTo>
                  <a:pt x="6608" y="2536"/>
                </a:lnTo>
                <a:lnTo>
                  <a:pt x="6537" y="2560"/>
                </a:lnTo>
                <a:cubicBezTo>
                  <a:pt x="6537" y="2560"/>
                  <a:pt x="6537" y="2548"/>
                  <a:pt x="6537" y="2548"/>
                </a:cubicBezTo>
                <a:cubicBezTo>
                  <a:pt x="6525" y="2554"/>
                  <a:pt x="6516" y="2557"/>
                  <a:pt x="6509" y="2557"/>
                </a:cubicBezTo>
                <a:cubicBezTo>
                  <a:pt x="6501" y="2557"/>
                  <a:pt x="6495" y="2554"/>
                  <a:pt x="6489" y="2548"/>
                </a:cubicBezTo>
                <a:cubicBezTo>
                  <a:pt x="6501" y="2537"/>
                  <a:pt x="6523" y="2438"/>
                  <a:pt x="6546" y="2430"/>
                </a:cubicBezTo>
                <a:lnTo>
                  <a:pt x="6546" y="2430"/>
                </a:lnTo>
                <a:cubicBezTo>
                  <a:pt x="6540" y="2431"/>
                  <a:pt x="6535" y="2431"/>
                  <a:pt x="6531" y="2431"/>
                </a:cubicBezTo>
                <a:cubicBezTo>
                  <a:pt x="6458" y="2431"/>
                  <a:pt x="6606" y="2284"/>
                  <a:pt x="6561" y="2284"/>
                </a:cubicBezTo>
                <a:cubicBezTo>
                  <a:pt x="6558" y="2284"/>
                  <a:pt x="6554" y="2285"/>
                  <a:pt x="6549" y="2286"/>
                </a:cubicBezTo>
                <a:cubicBezTo>
                  <a:pt x="6549" y="2265"/>
                  <a:pt x="6587" y="2225"/>
                  <a:pt x="6612" y="2225"/>
                </a:cubicBezTo>
                <a:cubicBezTo>
                  <a:pt x="6615" y="2225"/>
                  <a:pt x="6618" y="2225"/>
                  <a:pt x="6620" y="2227"/>
                </a:cubicBezTo>
                <a:cubicBezTo>
                  <a:pt x="6609" y="2254"/>
                  <a:pt x="6613" y="2262"/>
                  <a:pt x="6625" y="2262"/>
                </a:cubicBezTo>
                <a:cubicBezTo>
                  <a:pt x="6644" y="2262"/>
                  <a:pt x="6681" y="2242"/>
                  <a:pt x="6701" y="2242"/>
                </a:cubicBezTo>
                <a:cubicBezTo>
                  <a:pt x="6708" y="2242"/>
                  <a:pt x="6714" y="2244"/>
                  <a:pt x="6716" y="2250"/>
                </a:cubicBezTo>
                <a:cubicBezTo>
                  <a:pt x="6719" y="2241"/>
                  <a:pt x="6715" y="2238"/>
                  <a:pt x="6709" y="2238"/>
                </a:cubicBezTo>
                <a:cubicBezTo>
                  <a:pt x="6699" y="2238"/>
                  <a:pt x="6681" y="2246"/>
                  <a:pt x="6671" y="2246"/>
                </a:cubicBezTo>
                <a:cubicBezTo>
                  <a:pt x="6664" y="2246"/>
                  <a:pt x="6660" y="2242"/>
                  <a:pt x="6668" y="2227"/>
                </a:cubicBezTo>
                <a:cubicBezTo>
                  <a:pt x="6692" y="2191"/>
                  <a:pt x="6739" y="2191"/>
                  <a:pt x="6775" y="2179"/>
                </a:cubicBezTo>
                <a:lnTo>
                  <a:pt x="6775" y="2179"/>
                </a:lnTo>
                <a:lnTo>
                  <a:pt x="6763" y="2203"/>
                </a:lnTo>
                <a:lnTo>
                  <a:pt x="6763" y="2203"/>
                </a:lnTo>
                <a:lnTo>
                  <a:pt x="6835" y="2155"/>
                </a:lnTo>
                <a:cubicBezTo>
                  <a:pt x="6832" y="2150"/>
                  <a:pt x="6826" y="2148"/>
                  <a:pt x="6818" y="2148"/>
                </a:cubicBezTo>
                <a:cubicBezTo>
                  <a:pt x="6808" y="2148"/>
                  <a:pt x="6796" y="2151"/>
                  <a:pt x="6788" y="2151"/>
                </a:cubicBezTo>
                <a:cubicBezTo>
                  <a:pt x="6776" y="2151"/>
                  <a:pt x="6771" y="2145"/>
                  <a:pt x="6787" y="2119"/>
                </a:cubicBezTo>
                <a:cubicBezTo>
                  <a:pt x="6809" y="2119"/>
                  <a:pt x="6850" y="2070"/>
                  <a:pt x="6866" y="2070"/>
                </a:cubicBezTo>
                <a:cubicBezTo>
                  <a:pt x="6868" y="2070"/>
                  <a:pt x="6869" y="2071"/>
                  <a:pt x="6870" y="2072"/>
                </a:cubicBezTo>
                <a:cubicBezTo>
                  <a:pt x="6858" y="2119"/>
                  <a:pt x="6906" y="2131"/>
                  <a:pt x="6870" y="2179"/>
                </a:cubicBezTo>
                <a:cubicBezTo>
                  <a:pt x="6904" y="2145"/>
                  <a:pt x="7002" y="2047"/>
                  <a:pt x="6952" y="2047"/>
                </a:cubicBezTo>
                <a:cubicBezTo>
                  <a:pt x="6949" y="2047"/>
                  <a:pt x="6945" y="2047"/>
                  <a:pt x="6942" y="2048"/>
                </a:cubicBezTo>
                <a:lnTo>
                  <a:pt x="6989" y="2012"/>
                </a:lnTo>
                <a:cubicBezTo>
                  <a:pt x="6964" y="2012"/>
                  <a:pt x="6925" y="2026"/>
                  <a:pt x="6907" y="2026"/>
                </a:cubicBezTo>
                <a:cubicBezTo>
                  <a:pt x="6891" y="2026"/>
                  <a:pt x="6891" y="2016"/>
                  <a:pt x="6930" y="1977"/>
                </a:cubicBezTo>
                <a:lnTo>
                  <a:pt x="6930" y="1989"/>
                </a:lnTo>
                <a:lnTo>
                  <a:pt x="6966" y="1905"/>
                </a:lnTo>
                <a:lnTo>
                  <a:pt x="7013" y="1893"/>
                </a:lnTo>
                <a:cubicBezTo>
                  <a:pt x="7001" y="1893"/>
                  <a:pt x="7001" y="1869"/>
                  <a:pt x="7025" y="1858"/>
                </a:cubicBezTo>
                <a:cubicBezTo>
                  <a:pt x="7033" y="1858"/>
                  <a:pt x="7052" y="1852"/>
                  <a:pt x="7063" y="1852"/>
                </a:cubicBezTo>
                <a:cubicBezTo>
                  <a:pt x="7069" y="1852"/>
                  <a:pt x="7073" y="1854"/>
                  <a:pt x="7073" y="1858"/>
                </a:cubicBezTo>
                <a:cubicBezTo>
                  <a:pt x="7144" y="1798"/>
                  <a:pt x="7120" y="1786"/>
                  <a:pt x="7120" y="1762"/>
                </a:cubicBezTo>
                <a:cubicBezTo>
                  <a:pt x="7138" y="1744"/>
                  <a:pt x="7153" y="1736"/>
                  <a:pt x="7164" y="1736"/>
                </a:cubicBezTo>
                <a:cubicBezTo>
                  <a:pt x="7174" y="1736"/>
                  <a:pt x="7180" y="1744"/>
                  <a:pt x="7180" y="1762"/>
                </a:cubicBezTo>
                <a:cubicBezTo>
                  <a:pt x="7228" y="1727"/>
                  <a:pt x="7323" y="1643"/>
                  <a:pt x="7370" y="1631"/>
                </a:cubicBezTo>
                <a:cubicBezTo>
                  <a:pt x="7394" y="1598"/>
                  <a:pt x="7397" y="1592"/>
                  <a:pt x="7394" y="1592"/>
                </a:cubicBezTo>
                <a:cubicBezTo>
                  <a:pt x="7391" y="1592"/>
                  <a:pt x="7385" y="1595"/>
                  <a:pt x="7381" y="1595"/>
                </a:cubicBezTo>
                <a:cubicBezTo>
                  <a:pt x="7377" y="1595"/>
                  <a:pt x="7375" y="1591"/>
                  <a:pt x="7382" y="1572"/>
                </a:cubicBezTo>
                <a:cubicBezTo>
                  <a:pt x="7389" y="1573"/>
                  <a:pt x="7395" y="1574"/>
                  <a:pt x="7401" y="1574"/>
                </a:cubicBezTo>
                <a:cubicBezTo>
                  <a:pt x="7443" y="1574"/>
                  <a:pt x="7484" y="1543"/>
                  <a:pt x="7525" y="1512"/>
                </a:cubicBezTo>
                <a:cubicBezTo>
                  <a:pt x="7537" y="1524"/>
                  <a:pt x="7537" y="1536"/>
                  <a:pt x="7537" y="1548"/>
                </a:cubicBezTo>
                <a:cubicBezTo>
                  <a:pt x="7525" y="1546"/>
                  <a:pt x="7518" y="1545"/>
                  <a:pt x="7514" y="1545"/>
                </a:cubicBezTo>
                <a:cubicBezTo>
                  <a:pt x="7498" y="1545"/>
                  <a:pt x="7530" y="1560"/>
                  <a:pt x="7501" y="1560"/>
                </a:cubicBezTo>
                <a:lnTo>
                  <a:pt x="7537" y="1572"/>
                </a:lnTo>
                <a:cubicBezTo>
                  <a:pt x="7525" y="1596"/>
                  <a:pt x="7442" y="1608"/>
                  <a:pt x="7442" y="1643"/>
                </a:cubicBezTo>
                <a:lnTo>
                  <a:pt x="7406" y="1631"/>
                </a:lnTo>
                <a:lnTo>
                  <a:pt x="7442" y="1655"/>
                </a:lnTo>
                <a:cubicBezTo>
                  <a:pt x="7418" y="1679"/>
                  <a:pt x="7382" y="1727"/>
                  <a:pt x="7382" y="1750"/>
                </a:cubicBezTo>
                <a:cubicBezTo>
                  <a:pt x="7394" y="1762"/>
                  <a:pt x="7430" y="1798"/>
                  <a:pt x="7406" y="1798"/>
                </a:cubicBezTo>
                <a:cubicBezTo>
                  <a:pt x="7418" y="1834"/>
                  <a:pt x="7418" y="1858"/>
                  <a:pt x="7394" y="1881"/>
                </a:cubicBezTo>
                <a:cubicBezTo>
                  <a:pt x="7385" y="1881"/>
                  <a:pt x="7377" y="1881"/>
                  <a:pt x="7368" y="1877"/>
                </a:cubicBezTo>
                <a:lnTo>
                  <a:pt x="7368" y="1877"/>
                </a:lnTo>
                <a:cubicBezTo>
                  <a:pt x="7387" y="1893"/>
                  <a:pt x="7358" y="1893"/>
                  <a:pt x="7358" y="1893"/>
                </a:cubicBezTo>
                <a:lnTo>
                  <a:pt x="7382" y="1893"/>
                </a:lnTo>
                <a:cubicBezTo>
                  <a:pt x="7406" y="1917"/>
                  <a:pt x="7382" y="1917"/>
                  <a:pt x="7347" y="1917"/>
                </a:cubicBezTo>
                <a:lnTo>
                  <a:pt x="7382" y="1941"/>
                </a:lnTo>
                <a:lnTo>
                  <a:pt x="7335" y="1929"/>
                </a:lnTo>
                <a:lnTo>
                  <a:pt x="7335" y="1929"/>
                </a:lnTo>
                <a:cubicBezTo>
                  <a:pt x="7347" y="1941"/>
                  <a:pt x="7358" y="1965"/>
                  <a:pt x="7394" y="1977"/>
                </a:cubicBezTo>
                <a:cubicBezTo>
                  <a:pt x="7386" y="1977"/>
                  <a:pt x="7373" y="1982"/>
                  <a:pt x="7365" y="1982"/>
                </a:cubicBezTo>
                <a:cubicBezTo>
                  <a:pt x="7361" y="1982"/>
                  <a:pt x="7358" y="1981"/>
                  <a:pt x="7358" y="1977"/>
                </a:cubicBezTo>
                <a:lnTo>
                  <a:pt x="7335" y="2012"/>
                </a:lnTo>
                <a:lnTo>
                  <a:pt x="7347" y="2012"/>
                </a:lnTo>
                <a:cubicBezTo>
                  <a:pt x="7382" y="2024"/>
                  <a:pt x="7394" y="2036"/>
                  <a:pt x="7382" y="2048"/>
                </a:cubicBezTo>
                <a:cubicBezTo>
                  <a:pt x="7358" y="2024"/>
                  <a:pt x="7335" y="2024"/>
                  <a:pt x="7311" y="2024"/>
                </a:cubicBezTo>
                <a:cubicBezTo>
                  <a:pt x="7317" y="2030"/>
                  <a:pt x="7323" y="2030"/>
                  <a:pt x="7330" y="2030"/>
                </a:cubicBezTo>
                <a:cubicBezTo>
                  <a:pt x="7338" y="2030"/>
                  <a:pt x="7347" y="2030"/>
                  <a:pt x="7358" y="2036"/>
                </a:cubicBezTo>
                <a:cubicBezTo>
                  <a:pt x="7370" y="2048"/>
                  <a:pt x="7382" y="2072"/>
                  <a:pt x="7370" y="2072"/>
                </a:cubicBezTo>
                <a:lnTo>
                  <a:pt x="7358" y="2060"/>
                </a:lnTo>
                <a:cubicBezTo>
                  <a:pt x="7358" y="2066"/>
                  <a:pt x="7347" y="2066"/>
                  <a:pt x="7335" y="2066"/>
                </a:cubicBezTo>
                <a:cubicBezTo>
                  <a:pt x="7323" y="2066"/>
                  <a:pt x="7311" y="2066"/>
                  <a:pt x="7311" y="2072"/>
                </a:cubicBezTo>
                <a:cubicBezTo>
                  <a:pt x="7335" y="2096"/>
                  <a:pt x="7299" y="2096"/>
                  <a:pt x="7358" y="2108"/>
                </a:cubicBezTo>
                <a:cubicBezTo>
                  <a:pt x="7362" y="2112"/>
                  <a:pt x="7360" y="2113"/>
                  <a:pt x="7354" y="2113"/>
                </a:cubicBezTo>
                <a:cubicBezTo>
                  <a:pt x="7343" y="2113"/>
                  <a:pt x="7319" y="2108"/>
                  <a:pt x="7311" y="2108"/>
                </a:cubicBezTo>
                <a:cubicBezTo>
                  <a:pt x="7335" y="2119"/>
                  <a:pt x="7311" y="2131"/>
                  <a:pt x="7287" y="2131"/>
                </a:cubicBezTo>
                <a:cubicBezTo>
                  <a:pt x="7370" y="2155"/>
                  <a:pt x="7251" y="2155"/>
                  <a:pt x="7311" y="2179"/>
                </a:cubicBezTo>
                <a:lnTo>
                  <a:pt x="7275" y="2179"/>
                </a:lnTo>
                <a:cubicBezTo>
                  <a:pt x="7287" y="2179"/>
                  <a:pt x="7335" y="2203"/>
                  <a:pt x="7335" y="2203"/>
                </a:cubicBezTo>
                <a:cubicBezTo>
                  <a:pt x="7327" y="2207"/>
                  <a:pt x="7319" y="2208"/>
                  <a:pt x="7311" y="2208"/>
                </a:cubicBezTo>
                <a:cubicBezTo>
                  <a:pt x="7295" y="2208"/>
                  <a:pt x="7279" y="2203"/>
                  <a:pt x="7263" y="2203"/>
                </a:cubicBezTo>
                <a:lnTo>
                  <a:pt x="7323" y="2227"/>
                </a:lnTo>
                <a:cubicBezTo>
                  <a:pt x="7239" y="2250"/>
                  <a:pt x="7275" y="2334"/>
                  <a:pt x="7204" y="2370"/>
                </a:cubicBezTo>
                <a:cubicBezTo>
                  <a:pt x="7204" y="2393"/>
                  <a:pt x="7228" y="2441"/>
                  <a:pt x="7216" y="2465"/>
                </a:cubicBezTo>
                <a:cubicBezTo>
                  <a:pt x="7228" y="2477"/>
                  <a:pt x="7239" y="2489"/>
                  <a:pt x="7228" y="2489"/>
                </a:cubicBezTo>
                <a:cubicBezTo>
                  <a:pt x="7192" y="2512"/>
                  <a:pt x="7156" y="2548"/>
                  <a:pt x="7180" y="2596"/>
                </a:cubicBezTo>
                <a:cubicBezTo>
                  <a:pt x="7208" y="2615"/>
                  <a:pt x="7203" y="2619"/>
                  <a:pt x="7189" y="2619"/>
                </a:cubicBezTo>
                <a:cubicBezTo>
                  <a:pt x="7179" y="2619"/>
                  <a:pt x="7166" y="2617"/>
                  <a:pt x="7157" y="2617"/>
                </a:cubicBezTo>
                <a:cubicBezTo>
                  <a:pt x="7145" y="2617"/>
                  <a:pt x="7140" y="2620"/>
                  <a:pt x="7156" y="2631"/>
                </a:cubicBezTo>
                <a:cubicBezTo>
                  <a:pt x="7144" y="2631"/>
                  <a:pt x="7144" y="2631"/>
                  <a:pt x="7132" y="2620"/>
                </a:cubicBezTo>
                <a:lnTo>
                  <a:pt x="7132" y="2620"/>
                </a:lnTo>
                <a:cubicBezTo>
                  <a:pt x="7156" y="2655"/>
                  <a:pt x="7156" y="2679"/>
                  <a:pt x="7204" y="2703"/>
                </a:cubicBezTo>
                <a:cubicBezTo>
                  <a:pt x="7191" y="2701"/>
                  <a:pt x="7183" y="2700"/>
                  <a:pt x="7177" y="2700"/>
                </a:cubicBezTo>
                <a:cubicBezTo>
                  <a:pt x="7148" y="2700"/>
                  <a:pt x="7181" y="2717"/>
                  <a:pt x="7169" y="2717"/>
                </a:cubicBezTo>
                <a:cubicBezTo>
                  <a:pt x="7167" y="2717"/>
                  <a:pt x="7163" y="2717"/>
                  <a:pt x="7156" y="2715"/>
                </a:cubicBezTo>
                <a:lnTo>
                  <a:pt x="7156" y="2715"/>
                </a:lnTo>
                <a:lnTo>
                  <a:pt x="7192" y="2727"/>
                </a:lnTo>
                <a:cubicBezTo>
                  <a:pt x="7176" y="2727"/>
                  <a:pt x="7165" y="2732"/>
                  <a:pt x="7153" y="2732"/>
                </a:cubicBezTo>
                <a:cubicBezTo>
                  <a:pt x="7147" y="2732"/>
                  <a:pt x="7140" y="2731"/>
                  <a:pt x="7132" y="2727"/>
                </a:cubicBezTo>
                <a:lnTo>
                  <a:pt x="7132" y="2727"/>
                </a:lnTo>
                <a:lnTo>
                  <a:pt x="7180" y="2751"/>
                </a:lnTo>
                <a:lnTo>
                  <a:pt x="7144" y="2739"/>
                </a:lnTo>
                <a:lnTo>
                  <a:pt x="7144" y="2739"/>
                </a:lnTo>
                <a:cubicBezTo>
                  <a:pt x="7132" y="2762"/>
                  <a:pt x="7156" y="2798"/>
                  <a:pt x="7085" y="2798"/>
                </a:cubicBezTo>
                <a:cubicBezTo>
                  <a:pt x="7132" y="2846"/>
                  <a:pt x="7108" y="2893"/>
                  <a:pt x="7085" y="2941"/>
                </a:cubicBezTo>
                <a:cubicBezTo>
                  <a:pt x="7108" y="2953"/>
                  <a:pt x="7108" y="2965"/>
                  <a:pt x="7108" y="2977"/>
                </a:cubicBezTo>
                <a:lnTo>
                  <a:pt x="7073" y="2989"/>
                </a:lnTo>
                <a:cubicBezTo>
                  <a:pt x="7073" y="3001"/>
                  <a:pt x="7120" y="3024"/>
                  <a:pt x="7097" y="3024"/>
                </a:cubicBezTo>
                <a:lnTo>
                  <a:pt x="7085" y="3024"/>
                </a:lnTo>
                <a:cubicBezTo>
                  <a:pt x="7097" y="3036"/>
                  <a:pt x="7073" y="3048"/>
                  <a:pt x="7108" y="3060"/>
                </a:cubicBezTo>
                <a:cubicBezTo>
                  <a:pt x="7100" y="3069"/>
                  <a:pt x="7092" y="3077"/>
                  <a:pt x="7075" y="3077"/>
                </a:cubicBezTo>
                <a:cubicBezTo>
                  <a:pt x="7071" y="3077"/>
                  <a:pt x="7068" y="3077"/>
                  <a:pt x="7063" y="3076"/>
                </a:cubicBezTo>
                <a:lnTo>
                  <a:pt x="7063" y="3076"/>
                </a:lnTo>
                <a:cubicBezTo>
                  <a:pt x="7091" y="3086"/>
                  <a:pt x="7025" y="3096"/>
                  <a:pt x="7025" y="3096"/>
                </a:cubicBezTo>
                <a:cubicBezTo>
                  <a:pt x="7025" y="3096"/>
                  <a:pt x="6966" y="3251"/>
                  <a:pt x="6954" y="3441"/>
                </a:cubicBezTo>
                <a:cubicBezTo>
                  <a:pt x="6930" y="3632"/>
                  <a:pt x="6989" y="3882"/>
                  <a:pt x="7180" y="3953"/>
                </a:cubicBezTo>
                <a:cubicBezTo>
                  <a:pt x="7204" y="3953"/>
                  <a:pt x="7228" y="3965"/>
                  <a:pt x="7263" y="3965"/>
                </a:cubicBezTo>
                <a:cubicBezTo>
                  <a:pt x="7275" y="3965"/>
                  <a:pt x="7228" y="3977"/>
                  <a:pt x="7251" y="3977"/>
                </a:cubicBezTo>
                <a:cubicBezTo>
                  <a:pt x="7275" y="3965"/>
                  <a:pt x="7335" y="3977"/>
                  <a:pt x="7382" y="3953"/>
                </a:cubicBezTo>
                <a:lnTo>
                  <a:pt x="7347" y="3953"/>
                </a:lnTo>
                <a:cubicBezTo>
                  <a:pt x="7347" y="3953"/>
                  <a:pt x="7358" y="3941"/>
                  <a:pt x="7382" y="3941"/>
                </a:cubicBezTo>
                <a:cubicBezTo>
                  <a:pt x="7358" y="3929"/>
                  <a:pt x="7275" y="3929"/>
                  <a:pt x="7311" y="3917"/>
                </a:cubicBezTo>
                <a:cubicBezTo>
                  <a:pt x="7311" y="3905"/>
                  <a:pt x="7358" y="3905"/>
                  <a:pt x="7370" y="3905"/>
                </a:cubicBezTo>
                <a:lnTo>
                  <a:pt x="7394" y="3894"/>
                </a:lnTo>
                <a:lnTo>
                  <a:pt x="7394" y="3894"/>
                </a:lnTo>
                <a:cubicBezTo>
                  <a:pt x="7385" y="3898"/>
                  <a:pt x="7388" y="3902"/>
                  <a:pt x="7394" y="3906"/>
                </a:cubicBezTo>
                <a:lnTo>
                  <a:pt x="7394" y="3906"/>
                </a:lnTo>
                <a:cubicBezTo>
                  <a:pt x="7394" y="3906"/>
                  <a:pt x="7394" y="3906"/>
                  <a:pt x="7394" y="3905"/>
                </a:cubicBezTo>
                <a:cubicBezTo>
                  <a:pt x="7394" y="3894"/>
                  <a:pt x="7430" y="3894"/>
                  <a:pt x="7442" y="3894"/>
                </a:cubicBezTo>
                <a:lnTo>
                  <a:pt x="7442" y="3882"/>
                </a:lnTo>
                <a:cubicBezTo>
                  <a:pt x="7458" y="3882"/>
                  <a:pt x="7452" y="3887"/>
                  <a:pt x="7454" y="3887"/>
                </a:cubicBezTo>
                <a:cubicBezTo>
                  <a:pt x="7455" y="3887"/>
                  <a:pt x="7458" y="3886"/>
                  <a:pt x="7466" y="3882"/>
                </a:cubicBezTo>
                <a:lnTo>
                  <a:pt x="7442" y="3870"/>
                </a:lnTo>
                <a:cubicBezTo>
                  <a:pt x="7513" y="3858"/>
                  <a:pt x="7406" y="3846"/>
                  <a:pt x="7478" y="3834"/>
                </a:cubicBezTo>
                <a:lnTo>
                  <a:pt x="7478" y="3834"/>
                </a:lnTo>
                <a:cubicBezTo>
                  <a:pt x="7482" y="3838"/>
                  <a:pt x="7485" y="3839"/>
                  <a:pt x="7490" y="3839"/>
                </a:cubicBezTo>
                <a:cubicBezTo>
                  <a:pt x="7499" y="3839"/>
                  <a:pt x="7509" y="3834"/>
                  <a:pt x="7525" y="3834"/>
                </a:cubicBezTo>
                <a:lnTo>
                  <a:pt x="7513" y="3810"/>
                </a:lnTo>
                <a:lnTo>
                  <a:pt x="7537" y="3810"/>
                </a:lnTo>
                <a:cubicBezTo>
                  <a:pt x="7549" y="3810"/>
                  <a:pt x="7513" y="3798"/>
                  <a:pt x="7513" y="3798"/>
                </a:cubicBezTo>
                <a:cubicBezTo>
                  <a:pt x="7537" y="3798"/>
                  <a:pt x="7513" y="3774"/>
                  <a:pt x="7561" y="3774"/>
                </a:cubicBezTo>
                <a:cubicBezTo>
                  <a:pt x="7597" y="3763"/>
                  <a:pt x="7501" y="3774"/>
                  <a:pt x="7525" y="3751"/>
                </a:cubicBezTo>
                <a:cubicBezTo>
                  <a:pt x="7561" y="3751"/>
                  <a:pt x="7537" y="3763"/>
                  <a:pt x="7561" y="3763"/>
                </a:cubicBezTo>
                <a:lnTo>
                  <a:pt x="7549" y="3739"/>
                </a:lnTo>
                <a:cubicBezTo>
                  <a:pt x="7573" y="3739"/>
                  <a:pt x="7597" y="3739"/>
                  <a:pt x="7597" y="3751"/>
                </a:cubicBezTo>
                <a:cubicBezTo>
                  <a:pt x="7632" y="3703"/>
                  <a:pt x="7787" y="3679"/>
                  <a:pt x="7751" y="3632"/>
                </a:cubicBezTo>
                <a:cubicBezTo>
                  <a:pt x="7787" y="3632"/>
                  <a:pt x="7775" y="3643"/>
                  <a:pt x="7799" y="3643"/>
                </a:cubicBezTo>
                <a:cubicBezTo>
                  <a:pt x="7751" y="3608"/>
                  <a:pt x="7870" y="3608"/>
                  <a:pt x="7870" y="3584"/>
                </a:cubicBezTo>
                <a:lnTo>
                  <a:pt x="7847" y="3572"/>
                </a:lnTo>
                <a:cubicBezTo>
                  <a:pt x="7930" y="3548"/>
                  <a:pt x="7882" y="3501"/>
                  <a:pt x="7930" y="3453"/>
                </a:cubicBezTo>
                <a:lnTo>
                  <a:pt x="7930" y="3453"/>
                </a:lnTo>
                <a:lnTo>
                  <a:pt x="7906" y="3465"/>
                </a:lnTo>
                <a:cubicBezTo>
                  <a:pt x="7882" y="3453"/>
                  <a:pt x="7882" y="3441"/>
                  <a:pt x="7870" y="3441"/>
                </a:cubicBezTo>
                <a:cubicBezTo>
                  <a:pt x="7873" y="3441"/>
                  <a:pt x="7877" y="3441"/>
                  <a:pt x="7883" y="3441"/>
                </a:cubicBezTo>
                <a:lnTo>
                  <a:pt x="7883" y="3441"/>
                </a:lnTo>
                <a:cubicBezTo>
                  <a:pt x="7954" y="3405"/>
                  <a:pt x="7954" y="3334"/>
                  <a:pt x="7990" y="3274"/>
                </a:cubicBezTo>
                <a:cubicBezTo>
                  <a:pt x="7978" y="3191"/>
                  <a:pt x="8061" y="3108"/>
                  <a:pt x="8049" y="3024"/>
                </a:cubicBezTo>
                <a:lnTo>
                  <a:pt x="8049" y="3024"/>
                </a:lnTo>
                <a:cubicBezTo>
                  <a:pt x="8049" y="3028"/>
                  <a:pt x="8044" y="3029"/>
                  <a:pt x="8037" y="3029"/>
                </a:cubicBezTo>
                <a:cubicBezTo>
                  <a:pt x="8020" y="3029"/>
                  <a:pt x="7993" y="3021"/>
                  <a:pt x="8001" y="3012"/>
                </a:cubicBezTo>
                <a:cubicBezTo>
                  <a:pt x="8120" y="3012"/>
                  <a:pt x="7990" y="2965"/>
                  <a:pt x="8073" y="2953"/>
                </a:cubicBezTo>
                <a:cubicBezTo>
                  <a:pt x="8049" y="2905"/>
                  <a:pt x="8156" y="2881"/>
                  <a:pt x="8085" y="2822"/>
                </a:cubicBezTo>
                <a:lnTo>
                  <a:pt x="8109" y="2822"/>
                </a:lnTo>
                <a:cubicBezTo>
                  <a:pt x="8132" y="2822"/>
                  <a:pt x="8109" y="2822"/>
                  <a:pt x="8109" y="2810"/>
                </a:cubicBezTo>
                <a:lnTo>
                  <a:pt x="8120" y="2810"/>
                </a:lnTo>
                <a:cubicBezTo>
                  <a:pt x="8132" y="2798"/>
                  <a:pt x="8097" y="2774"/>
                  <a:pt x="8120" y="2762"/>
                </a:cubicBezTo>
                <a:lnTo>
                  <a:pt x="8085" y="2762"/>
                </a:lnTo>
                <a:cubicBezTo>
                  <a:pt x="8085" y="2751"/>
                  <a:pt x="8109" y="2762"/>
                  <a:pt x="8097" y="2739"/>
                </a:cubicBezTo>
                <a:lnTo>
                  <a:pt x="8097" y="2739"/>
                </a:lnTo>
                <a:lnTo>
                  <a:pt x="8085" y="2727"/>
                </a:lnTo>
                <a:lnTo>
                  <a:pt x="8085" y="2727"/>
                </a:lnTo>
                <a:cubicBezTo>
                  <a:pt x="8093" y="2728"/>
                  <a:pt x="8100" y="2729"/>
                  <a:pt x="8104" y="2729"/>
                </a:cubicBezTo>
                <a:cubicBezTo>
                  <a:pt x="8132" y="2729"/>
                  <a:pt x="8100" y="2703"/>
                  <a:pt x="8120" y="2703"/>
                </a:cubicBezTo>
                <a:cubicBezTo>
                  <a:pt x="8109" y="2691"/>
                  <a:pt x="8097" y="2655"/>
                  <a:pt x="8109" y="2643"/>
                </a:cubicBezTo>
                <a:cubicBezTo>
                  <a:pt x="8144" y="2643"/>
                  <a:pt x="8144" y="2620"/>
                  <a:pt x="8168" y="2608"/>
                </a:cubicBezTo>
                <a:cubicBezTo>
                  <a:pt x="8168" y="2584"/>
                  <a:pt x="8168" y="2536"/>
                  <a:pt x="8192" y="2500"/>
                </a:cubicBezTo>
                <a:lnTo>
                  <a:pt x="8144" y="2500"/>
                </a:lnTo>
                <a:lnTo>
                  <a:pt x="8144" y="2489"/>
                </a:lnTo>
                <a:lnTo>
                  <a:pt x="8168" y="2489"/>
                </a:lnTo>
                <a:cubicBezTo>
                  <a:pt x="8175" y="2490"/>
                  <a:pt x="8180" y="2491"/>
                  <a:pt x="8183" y="2491"/>
                </a:cubicBezTo>
                <a:cubicBezTo>
                  <a:pt x="8201" y="2491"/>
                  <a:pt x="8161" y="2465"/>
                  <a:pt x="8192" y="2465"/>
                </a:cubicBezTo>
                <a:cubicBezTo>
                  <a:pt x="8181" y="2461"/>
                  <a:pt x="8176" y="2460"/>
                  <a:pt x="8174" y="2460"/>
                </a:cubicBezTo>
                <a:cubicBezTo>
                  <a:pt x="8168" y="2460"/>
                  <a:pt x="8180" y="2468"/>
                  <a:pt x="8180" y="2477"/>
                </a:cubicBezTo>
                <a:cubicBezTo>
                  <a:pt x="8156" y="2477"/>
                  <a:pt x="8120" y="2453"/>
                  <a:pt x="8144" y="2453"/>
                </a:cubicBezTo>
                <a:lnTo>
                  <a:pt x="8156" y="2453"/>
                </a:lnTo>
                <a:lnTo>
                  <a:pt x="8132" y="2441"/>
                </a:lnTo>
                <a:lnTo>
                  <a:pt x="8132" y="2441"/>
                </a:lnTo>
                <a:cubicBezTo>
                  <a:pt x="8168" y="2453"/>
                  <a:pt x="8180" y="2453"/>
                  <a:pt x="8216" y="2453"/>
                </a:cubicBezTo>
                <a:cubicBezTo>
                  <a:pt x="8216" y="2429"/>
                  <a:pt x="8168" y="2381"/>
                  <a:pt x="8192" y="2358"/>
                </a:cubicBezTo>
                <a:lnTo>
                  <a:pt x="8192" y="2358"/>
                </a:lnTo>
                <a:cubicBezTo>
                  <a:pt x="8197" y="2359"/>
                  <a:pt x="8201" y="2360"/>
                  <a:pt x="8204" y="2360"/>
                </a:cubicBezTo>
                <a:cubicBezTo>
                  <a:pt x="8214" y="2360"/>
                  <a:pt x="8209" y="2349"/>
                  <a:pt x="8221" y="2349"/>
                </a:cubicBezTo>
                <a:cubicBezTo>
                  <a:pt x="8227" y="2349"/>
                  <a:pt x="8236" y="2351"/>
                  <a:pt x="8251" y="2358"/>
                </a:cubicBezTo>
                <a:cubicBezTo>
                  <a:pt x="8228" y="2334"/>
                  <a:pt x="8192" y="2346"/>
                  <a:pt x="8156" y="2322"/>
                </a:cubicBezTo>
                <a:cubicBezTo>
                  <a:pt x="8156" y="2322"/>
                  <a:pt x="8144" y="2310"/>
                  <a:pt x="8168" y="2310"/>
                </a:cubicBezTo>
                <a:cubicBezTo>
                  <a:pt x="8180" y="2322"/>
                  <a:pt x="8204" y="2322"/>
                  <a:pt x="8204" y="2322"/>
                </a:cubicBezTo>
                <a:lnTo>
                  <a:pt x="8204" y="2310"/>
                </a:lnTo>
                <a:cubicBezTo>
                  <a:pt x="8216" y="2310"/>
                  <a:pt x="8228" y="2322"/>
                  <a:pt x="8228" y="2322"/>
                </a:cubicBezTo>
                <a:cubicBezTo>
                  <a:pt x="8192" y="2286"/>
                  <a:pt x="8275" y="2286"/>
                  <a:pt x="8251" y="2250"/>
                </a:cubicBezTo>
                <a:cubicBezTo>
                  <a:pt x="8246" y="2248"/>
                  <a:pt x="8243" y="2247"/>
                  <a:pt x="8240" y="2247"/>
                </a:cubicBezTo>
                <a:cubicBezTo>
                  <a:pt x="8234" y="2247"/>
                  <a:pt x="8234" y="2254"/>
                  <a:pt x="8227" y="2254"/>
                </a:cubicBezTo>
                <a:cubicBezTo>
                  <a:pt x="8224" y="2254"/>
                  <a:pt x="8221" y="2253"/>
                  <a:pt x="8216" y="2250"/>
                </a:cubicBezTo>
                <a:cubicBezTo>
                  <a:pt x="8180" y="2215"/>
                  <a:pt x="8263" y="2239"/>
                  <a:pt x="8240" y="2215"/>
                </a:cubicBezTo>
                <a:lnTo>
                  <a:pt x="8240" y="2215"/>
                </a:lnTo>
                <a:lnTo>
                  <a:pt x="8275" y="2227"/>
                </a:lnTo>
                <a:cubicBezTo>
                  <a:pt x="8251" y="2215"/>
                  <a:pt x="8228" y="2203"/>
                  <a:pt x="8251" y="2203"/>
                </a:cubicBezTo>
                <a:cubicBezTo>
                  <a:pt x="8287" y="2203"/>
                  <a:pt x="8275" y="2215"/>
                  <a:pt x="8299" y="2227"/>
                </a:cubicBezTo>
                <a:cubicBezTo>
                  <a:pt x="8299" y="2215"/>
                  <a:pt x="8299" y="2191"/>
                  <a:pt x="8263" y="2191"/>
                </a:cubicBezTo>
                <a:cubicBezTo>
                  <a:pt x="8257" y="2185"/>
                  <a:pt x="8263" y="2185"/>
                  <a:pt x="8272" y="2185"/>
                </a:cubicBezTo>
                <a:cubicBezTo>
                  <a:pt x="8281" y="2185"/>
                  <a:pt x="8293" y="2185"/>
                  <a:pt x="8299" y="2179"/>
                </a:cubicBezTo>
                <a:lnTo>
                  <a:pt x="8251" y="2179"/>
                </a:lnTo>
                <a:cubicBezTo>
                  <a:pt x="8275" y="2167"/>
                  <a:pt x="8287" y="2143"/>
                  <a:pt x="8299" y="2131"/>
                </a:cubicBezTo>
                <a:cubicBezTo>
                  <a:pt x="8299" y="2131"/>
                  <a:pt x="8311" y="2143"/>
                  <a:pt x="8323" y="2143"/>
                </a:cubicBezTo>
                <a:cubicBezTo>
                  <a:pt x="8304" y="2129"/>
                  <a:pt x="8306" y="2126"/>
                  <a:pt x="8314" y="2126"/>
                </a:cubicBezTo>
                <a:cubicBezTo>
                  <a:pt x="8321" y="2126"/>
                  <a:pt x="8333" y="2128"/>
                  <a:pt x="8342" y="2128"/>
                </a:cubicBezTo>
                <a:cubicBezTo>
                  <a:pt x="8351" y="2128"/>
                  <a:pt x="8359" y="2127"/>
                  <a:pt x="8359" y="2119"/>
                </a:cubicBezTo>
                <a:cubicBezTo>
                  <a:pt x="8359" y="2072"/>
                  <a:pt x="8335" y="1989"/>
                  <a:pt x="8359" y="1953"/>
                </a:cubicBezTo>
                <a:cubicBezTo>
                  <a:pt x="8311" y="1929"/>
                  <a:pt x="8323" y="1905"/>
                  <a:pt x="8311" y="1893"/>
                </a:cubicBezTo>
                <a:lnTo>
                  <a:pt x="8311" y="1893"/>
                </a:lnTo>
                <a:lnTo>
                  <a:pt x="8371" y="1917"/>
                </a:lnTo>
                <a:lnTo>
                  <a:pt x="8371" y="1917"/>
                </a:lnTo>
                <a:lnTo>
                  <a:pt x="8359" y="1893"/>
                </a:lnTo>
                <a:cubicBezTo>
                  <a:pt x="8374" y="1893"/>
                  <a:pt x="8380" y="1877"/>
                  <a:pt x="8392" y="1877"/>
                </a:cubicBezTo>
                <a:cubicBezTo>
                  <a:pt x="8398" y="1877"/>
                  <a:pt x="8406" y="1881"/>
                  <a:pt x="8418" y="1893"/>
                </a:cubicBezTo>
                <a:lnTo>
                  <a:pt x="8442" y="1858"/>
                </a:lnTo>
                <a:cubicBezTo>
                  <a:pt x="8442" y="1846"/>
                  <a:pt x="8394" y="1822"/>
                  <a:pt x="8406" y="1822"/>
                </a:cubicBezTo>
                <a:cubicBezTo>
                  <a:pt x="8430" y="1822"/>
                  <a:pt x="8418" y="1834"/>
                  <a:pt x="8442" y="1834"/>
                </a:cubicBezTo>
                <a:cubicBezTo>
                  <a:pt x="8498" y="1823"/>
                  <a:pt x="8353" y="1758"/>
                  <a:pt x="8376" y="1731"/>
                </a:cubicBezTo>
                <a:lnTo>
                  <a:pt x="8376" y="1731"/>
                </a:lnTo>
                <a:cubicBezTo>
                  <a:pt x="8371" y="1722"/>
                  <a:pt x="8371" y="1715"/>
                  <a:pt x="8371" y="1715"/>
                </a:cubicBezTo>
                <a:cubicBezTo>
                  <a:pt x="8353" y="1709"/>
                  <a:pt x="8345" y="1706"/>
                  <a:pt x="8344" y="1706"/>
                </a:cubicBezTo>
                <a:cubicBezTo>
                  <a:pt x="8339" y="1706"/>
                  <a:pt x="8385" y="1727"/>
                  <a:pt x="8359" y="1727"/>
                </a:cubicBezTo>
                <a:cubicBezTo>
                  <a:pt x="8311" y="1703"/>
                  <a:pt x="8335" y="1703"/>
                  <a:pt x="8299" y="1691"/>
                </a:cubicBezTo>
                <a:cubicBezTo>
                  <a:pt x="8311" y="1691"/>
                  <a:pt x="8287" y="1667"/>
                  <a:pt x="8287" y="1667"/>
                </a:cubicBezTo>
                <a:cubicBezTo>
                  <a:pt x="8323" y="1667"/>
                  <a:pt x="8311" y="1643"/>
                  <a:pt x="8347" y="1643"/>
                </a:cubicBezTo>
                <a:cubicBezTo>
                  <a:pt x="8335" y="1631"/>
                  <a:pt x="8287" y="1608"/>
                  <a:pt x="8287" y="1596"/>
                </a:cubicBezTo>
                <a:lnTo>
                  <a:pt x="8287" y="1596"/>
                </a:lnTo>
                <a:cubicBezTo>
                  <a:pt x="8321" y="1604"/>
                  <a:pt x="8331" y="1612"/>
                  <a:pt x="8338" y="1612"/>
                </a:cubicBezTo>
                <a:cubicBezTo>
                  <a:pt x="8341" y="1612"/>
                  <a:pt x="8343" y="1611"/>
                  <a:pt x="8347" y="1608"/>
                </a:cubicBezTo>
                <a:lnTo>
                  <a:pt x="8323" y="1596"/>
                </a:lnTo>
                <a:cubicBezTo>
                  <a:pt x="8323" y="1592"/>
                  <a:pt x="8324" y="1590"/>
                  <a:pt x="8326" y="1590"/>
                </a:cubicBezTo>
                <a:cubicBezTo>
                  <a:pt x="8331" y="1590"/>
                  <a:pt x="8339" y="1596"/>
                  <a:pt x="8347" y="1596"/>
                </a:cubicBezTo>
                <a:cubicBezTo>
                  <a:pt x="8359" y="1584"/>
                  <a:pt x="8311" y="1572"/>
                  <a:pt x="8335" y="1572"/>
                </a:cubicBezTo>
                <a:lnTo>
                  <a:pt x="8359" y="1584"/>
                </a:lnTo>
                <a:cubicBezTo>
                  <a:pt x="8359" y="1572"/>
                  <a:pt x="8359" y="1572"/>
                  <a:pt x="8371" y="1560"/>
                </a:cubicBezTo>
                <a:cubicBezTo>
                  <a:pt x="8382" y="1572"/>
                  <a:pt x="8382" y="1572"/>
                  <a:pt x="8382" y="1572"/>
                </a:cubicBezTo>
                <a:cubicBezTo>
                  <a:pt x="8389" y="1574"/>
                  <a:pt x="8394" y="1574"/>
                  <a:pt x="8396" y="1574"/>
                </a:cubicBezTo>
                <a:cubicBezTo>
                  <a:pt x="8411" y="1574"/>
                  <a:pt x="8360" y="1548"/>
                  <a:pt x="8371" y="1548"/>
                </a:cubicBezTo>
                <a:cubicBezTo>
                  <a:pt x="8359" y="1548"/>
                  <a:pt x="8347" y="1548"/>
                  <a:pt x="8311" y="1536"/>
                </a:cubicBezTo>
                <a:cubicBezTo>
                  <a:pt x="8321" y="1536"/>
                  <a:pt x="8296" y="1510"/>
                  <a:pt x="8312" y="1510"/>
                </a:cubicBezTo>
                <a:cubicBezTo>
                  <a:pt x="8314" y="1510"/>
                  <a:pt x="8317" y="1510"/>
                  <a:pt x="8322" y="1512"/>
                </a:cubicBezTo>
                <a:lnTo>
                  <a:pt x="8322" y="1512"/>
                </a:lnTo>
                <a:cubicBezTo>
                  <a:pt x="8321" y="1509"/>
                  <a:pt x="8324" y="1506"/>
                  <a:pt x="8333" y="1501"/>
                </a:cubicBezTo>
                <a:lnTo>
                  <a:pt x="8333" y="1501"/>
                </a:lnTo>
                <a:cubicBezTo>
                  <a:pt x="8336" y="1504"/>
                  <a:pt x="8340" y="1508"/>
                  <a:pt x="8347" y="1512"/>
                </a:cubicBezTo>
                <a:cubicBezTo>
                  <a:pt x="8335" y="1500"/>
                  <a:pt x="8335" y="1500"/>
                  <a:pt x="8335" y="1500"/>
                </a:cubicBezTo>
                <a:lnTo>
                  <a:pt x="8335" y="1500"/>
                </a:lnTo>
                <a:cubicBezTo>
                  <a:pt x="8334" y="1501"/>
                  <a:pt x="8334" y="1501"/>
                  <a:pt x="8333" y="1501"/>
                </a:cubicBezTo>
                <a:lnTo>
                  <a:pt x="8333" y="1501"/>
                </a:lnTo>
                <a:cubicBezTo>
                  <a:pt x="8324" y="1488"/>
                  <a:pt x="8349" y="1486"/>
                  <a:pt x="8359" y="1477"/>
                </a:cubicBezTo>
                <a:cubicBezTo>
                  <a:pt x="8347" y="1465"/>
                  <a:pt x="8335" y="1453"/>
                  <a:pt x="8335" y="1453"/>
                </a:cubicBezTo>
                <a:cubicBezTo>
                  <a:pt x="8311" y="1453"/>
                  <a:pt x="8311" y="1441"/>
                  <a:pt x="8275" y="1429"/>
                </a:cubicBezTo>
                <a:lnTo>
                  <a:pt x="8275" y="1429"/>
                </a:lnTo>
                <a:cubicBezTo>
                  <a:pt x="8282" y="1430"/>
                  <a:pt x="8286" y="1431"/>
                  <a:pt x="8289" y="1431"/>
                </a:cubicBezTo>
                <a:cubicBezTo>
                  <a:pt x="8313" y="1431"/>
                  <a:pt x="8232" y="1393"/>
                  <a:pt x="8263" y="1393"/>
                </a:cubicBezTo>
                <a:cubicBezTo>
                  <a:pt x="8274" y="1393"/>
                  <a:pt x="8283" y="1396"/>
                  <a:pt x="8286" y="1399"/>
                </a:cubicBezTo>
                <a:lnTo>
                  <a:pt x="8286" y="1399"/>
                </a:lnTo>
                <a:cubicBezTo>
                  <a:pt x="8287" y="1397"/>
                  <a:pt x="8289" y="1397"/>
                  <a:pt x="8292" y="1397"/>
                </a:cubicBezTo>
                <a:cubicBezTo>
                  <a:pt x="8303" y="1397"/>
                  <a:pt x="8327" y="1408"/>
                  <a:pt x="8328" y="1408"/>
                </a:cubicBezTo>
                <a:cubicBezTo>
                  <a:pt x="8328" y="1408"/>
                  <a:pt x="8326" y="1407"/>
                  <a:pt x="8323" y="1405"/>
                </a:cubicBezTo>
                <a:cubicBezTo>
                  <a:pt x="8311" y="1381"/>
                  <a:pt x="8275" y="1381"/>
                  <a:pt x="8299" y="1369"/>
                </a:cubicBezTo>
                <a:lnTo>
                  <a:pt x="8299" y="1369"/>
                </a:lnTo>
                <a:cubicBezTo>
                  <a:pt x="8299" y="1369"/>
                  <a:pt x="8299" y="1381"/>
                  <a:pt x="8299" y="1381"/>
                </a:cubicBezTo>
                <a:cubicBezTo>
                  <a:pt x="8315" y="1373"/>
                  <a:pt x="8309" y="1359"/>
                  <a:pt x="8323" y="1359"/>
                </a:cubicBezTo>
                <a:cubicBezTo>
                  <a:pt x="8330" y="1359"/>
                  <a:pt x="8340" y="1362"/>
                  <a:pt x="8359" y="1369"/>
                </a:cubicBezTo>
                <a:cubicBezTo>
                  <a:pt x="8371" y="1381"/>
                  <a:pt x="8394" y="1381"/>
                  <a:pt x="8382" y="1381"/>
                </a:cubicBezTo>
                <a:lnTo>
                  <a:pt x="8371" y="1381"/>
                </a:lnTo>
                <a:cubicBezTo>
                  <a:pt x="8381" y="1392"/>
                  <a:pt x="8385" y="1395"/>
                  <a:pt x="8387" y="1395"/>
                </a:cubicBezTo>
                <a:cubicBezTo>
                  <a:pt x="8391" y="1395"/>
                  <a:pt x="8388" y="1386"/>
                  <a:pt x="8397" y="1386"/>
                </a:cubicBezTo>
                <a:cubicBezTo>
                  <a:pt x="8399" y="1386"/>
                  <a:pt x="8401" y="1387"/>
                  <a:pt x="8404" y="1387"/>
                </a:cubicBezTo>
                <a:lnTo>
                  <a:pt x="8404" y="1387"/>
                </a:lnTo>
                <a:cubicBezTo>
                  <a:pt x="8386" y="1378"/>
                  <a:pt x="8396" y="1369"/>
                  <a:pt x="8406" y="1369"/>
                </a:cubicBezTo>
                <a:lnTo>
                  <a:pt x="8371" y="1357"/>
                </a:lnTo>
                <a:cubicBezTo>
                  <a:pt x="8344" y="1337"/>
                  <a:pt x="8338" y="1330"/>
                  <a:pt x="8343" y="1330"/>
                </a:cubicBezTo>
                <a:cubicBezTo>
                  <a:pt x="8353" y="1330"/>
                  <a:pt x="8413" y="1361"/>
                  <a:pt x="8428" y="1361"/>
                </a:cubicBezTo>
                <a:cubicBezTo>
                  <a:pt x="8430" y="1361"/>
                  <a:pt x="8431" y="1360"/>
                  <a:pt x="8430" y="1357"/>
                </a:cubicBezTo>
                <a:cubicBezTo>
                  <a:pt x="8426" y="1349"/>
                  <a:pt x="8423" y="1346"/>
                  <a:pt x="8421" y="1346"/>
                </a:cubicBezTo>
                <a:cubicBezTo>
                  <a:pt x="8418" y="1346"/>
                  <a:pt x="8416" y="1349"/>
                  <a:pt x="8413" y="1349"/>
                </a:cubicBezTo>
                <a:cubicBezTo>
                  <a:pt x="8411" y="1349"/>
                  <a:pt x="8409" y="1348"/>
                  <a:pt x="8406" y="1346"/>
                </a:cubicBezTo>
                <a:cubicBezTo>
                  <a:pt x="8418" y="1334"/>
                  <a:pt x="8442" y="1346"/>
                  <a:pt x="8430" y="1322"/>
                </a:cubicBezTo>
                <a:cubicBezTo>
                  <a:pt x="8444" y="1322"/>
                  <a:pt x="8458" y="1326"/>
                  <a:pt x="8475" y="1332"/>
                </a:cubicBezTo>
                <a:lnTo>
                  <a:pt x="8475" y="1332"/>
                </a:lnTo>
                <a:lnTo>
                  <a:pt x="8442" y="1310"/>
                </a:lnTo>
                <a:cubicBezTo>
                  <a:pt x="8454" y="1298"/>
                  <a:pt x="8442" y="1274"/>
                  <a:pt x="8454" y="1274"/>
                </a:cubicBezTo>
                <a:cubicBezTo>
                  <a:pt x="8454" y="1274"/>
                  <a:pt x="8442" y="1274"/>
                  <a:pt x="8430" y="1262"/>
                </a:cubicBezTo>
                <a:cubicBezTo>
                  <a:pt x="8430" y="1238"/>
                  <a:pt x="8394" y="1227"/>
                  <a:pt x="8406" y="1215"/>
                </a:cubicBezTo>
                <a:lnTo>
                  <a:pt x="8406" y="1215"/>
                </a:lnTo>
                <a:cubicBezTo>
                  <a:pt x="8442" y="1227"/>
                  <a:pt x="8430" y="1238"/>
                  <a:pt x="8430" y="1238"/>
                </a:cubicBezTo>
                <a:cubicBezTo>
                  <a:pt x="8466" y="1238"/>
                  <a:pt x="8442" y="1227"/>
                  <a:pt x="8454" y="1227"/>
                </a:cubicBezTo>
                <a:cubicBezTo>
                  <a:pt x="8490" y="1238"/>
                  <a:pt x="8454" y="1227"/>
                  <a:pt x="8478" y="1250"/>
                </a:cubicBezTo>
                <a:lnTo>
                  <a:pt x="8478" y="1227"/>
                </a:lnTo>
                <a:lnTo>
                  <a:pt x="8490" y="1227"/>
                </a:lnTo>
                <a:cubicBezTo>
                  <a:pt x="8430" y="1203"/>
                  <a:pt x="8490" y="1215"/>
                  <a:pt x="8490" y="1203"/>
                </a:cubicBezTo>
                <a:cubicBezTo>
                  <a:pt x="8501" y="1179"/>
                  <a:pt x="8430" y="1143"/>
                  <a:pt x="8394" y="1107"/>
                </a:cubicBezTo>
                <a:cubicBezTo>
                  <a:pt x="8418" y="1107"/>
                  <a:pt x="8430" y="1119"/>
                  <a:pt x="8442" y="1119"/>
                </a:cubicBezTo>
                <a:cubicBezTo>
                  <a:pt x="8418" y="1119"/>
                  <a:pt x="8430" y="1131"/>
                  <a:pt x="8442" y="1131"/>
                </a:cubicBezTo>
                <a:cubicBezTo>
                  <a:pt x="8442" y="1129"/>
                  <a:pt x="8444" y="1128"/>
                  <a:pt x="8448" y="1128"/>
                </a:cubicBezTo>
                <a:cubicBezTo>
                  <a:pt x="8463" y="1128"/>
                  <a:pt x="8506" y="1145"/>
                  <a:pt x="8525" y="1155"/>
                </a:cubicBezTo>
                <a:cubicBezTo>
                  <a:pt x="8513" y="1131"/>
                  <a:pt x="8490" y="1143"/>
                  <a:pt x="8478" y="1131"/>
                </a:cubicBezTo>
                <a:lnTo>
                  <a:pt x="8490" y="1119"/>
                </a:lnTo>
                <a:cubicBezTo>
                  <a:pt x="8466" y="1107"/>
                  <a:pt x="8454" y="1107"/>
                  <a:pt x="8442" y="1084"/>
                </a:cubicBezTo>
                <a:cubicBezTo>
                  <a:pt x="8442" y="1084"/>
                  <a:pt x="8442" y="1072"/>
                  <a:pt x="8454" y="1072"/>
                </a:cubicBezTo>
                <a:cubicBezTo>
                  <a:pt x="8466" y="1072"/>
                  <a:pt x="8490" y="1084"/>
                  <a:pt x="8490" y="1096"/>
                </a:cubicBezTo>
                <a:cubicBezTo>
                  <a:pt x="8501" y="1096"/>
                  <a:pt x="8501" y="1084"/>
                  <a:pt x="8478" y="1072"/>
                </a:cubicBezTo>
                <a:cubicBezTo>
                  <a:pt x="8454" y="1072"/>
                  <a:pt x="8466" y="1036"/>
                  <a:pt x="8418" y="1024"/>
                </a:cubicBezTo>
                <a:lnTo>
                  <a:pt x="8454" y="1024"/>
                </a:lnTo>
                <a:cubicBezTo>
                  <a:pt x="8462" y="1024"/>
                  <a:pt x="8464" y="1019"/>
                  <a:pt x="8472" y="1019"/>
                </a:cubicBezTo>
                <a:cubicBezTo>
                  <a:pt x="8476" y="1019"/>
                  <a:pt x="8482" y="1020"/>
                  <a:pt x="8490" y="1024"/>
                </a:cubicBezTo>
                <a:cubicBezTo>
                  <a:pt x="8481" y="1016"/>
                  <a:pt x="8485" y="1007"/>
                  <a:pt x="8496" y="1007"/>
                </a:cubicBezTo>
                <a:cubicBezTo>
                  <a:pt x="8500" y="1007"/>
                  <a:pt x="8506" y="1009"/>
                  <a:pt x="8513" y="1012"/>
                </a:cubicBezTo>
                <a:cubicBezTo>
                  <a:pt x="8501" y="1000"/>
                  <a:pt x="8490" y="1000"/>
                  <a:pt x="8478" y="988"/>
                </a:cubicBezTo>
                <a:lnTo>
                  <a:pt x="8490" y="976"/>
                </a:lnTo>
                <a:cubicBezTo>
                  <a:pt x="8501" y="982"/>
                  <a:pt x="8522" y="991"/>
                  <a:pt x="8540" y="1000"/>
                </a:cubicBezTo>
                <a:cubicBezTo>
                  <a:pt x="8528" y="991"/>
                  <a:pt x="8519" y="982"/>
                  <a:pt x="8525" y="976"/>
                </a:cubicBezTo>
                <a:lnTo>
                  <a:pt x="8525" y="976"/>
                </a:lnTo>
                <a:cubicBezTo>
                  <a:pt x="8561" y="1012"/>
                  <a:pt x="8561" y="988"/>
                  <a:pt x="8609" y="1024"/>
                </a:cubicBezTo>
                <a:cubicBezTo>
                  <a:pt x="8632" y="1024"/>
                  <a:pt x="8644" y="1012"/>
                  <a:pt x="8632" y="1000"/>
                </a:cubicBezTo>
                <a:cubicBezTo>
                  <a:pt x="8621" y="988"/>
                  <a:pt x="8618" y="988"/>
                  <a:pt x="8613" y="988"/>
                </a:cubicBezTo>
                <a:cubicBezTo>
                  <a:pt x="8609" y="988"/>
                  <a:pt x="8603" y="988"/>
                  <a:pt x="8585" y="976"/>
                </a:cubicBezTo>
                <a:cubicBezTo>
                  <a:pt x="8585" y="953"/>
                  <a:pt x="8490" y="893"/>
                  <a:pt x="8513" y="893"/>
                </a:cubicBezTo>
                <a:lnTo>
                  <a:pt x="8501" y="881"/>
                </a:lnTo>
                <a:cubicBezTo>
                  <a:pt x="8490" y="869"/>
                  <a:pt x="8501" y="869"/>
                  <a:pt x="8478" y="846"/>
                </a:cubicBezTo>
                <a:lnTo>
                  <a:pt x="8478" y="846"/>
                </a:lnTo>
                <a:cubicBezTo>
                  <a:pt x="8503" y="862"/>
                  <a:pt x="8546" y="879"/>
                  <a:pt x="8573" y="879"/>
                </a:cubicBezTo>
                <a:cubicBezTo>
                  <a:pt x="8585" y="879"/>
                  <a:pt x="8593" y="876"/>
                  <a:pt x="8597" y="869"/>
                </a:cubicBezTo>
                <a:cubicBezTo>
                  <a:pt x="8573" y="857"/>
                  <a:pt x="8549" y="857"/>
                  <a:pt x="8513" y="834"/>
                </a:cubicBezTo>
                <a:lnTo>
                  <a:pt x="8513" y="822"/>
                </a:lnTo>
                <a:cubicBezTo>
                  <a:pt x="8525" y="822"/>
                  <a:pt x="8525" y="834"/>
                  <a:pt x="8525" y="834"/>
                </a:cubicBezTo>
                <a:cubicBezTo>
                  <a:pt x="8525" y="827"/>
                  <a:pt x="8532" y="825"/>
                  <a:pt x="8539" y="825"/>
                </a:cubicBezTo>
                <a:cubicBezTo>
                  <a:pt x="8547" y="825"/>
                  <a:pt x="8557" y="827"/>
                  <a:pt x="8562" y="827"/>
                </a:cubicBezTo>
                <a:cubicBezTo>
                  <a:pt x="8568" y="827"/>
                  <a:pt x="8568" y="824"/>
                  <a:pt x="8549" y="810"/>
                </a:cubicBezTo>
                <a:lnTo>
                  <a:pt x="8549" y="810"/>
                </a:lnTo>
                <a:lnTo>
                  <a:pt x="8585" y="822"/>
                </a:lnTo>
                <a:cubicBezTo>
                  <a:pt x="8573" y="810"/>
                  <a:pt x="8573" y="798"/>
                  <a:pt x="8561" y="786"/>
                </a:cubicBezTo>
                <a:cubicBezTo>
                  <a:pt x="8555" y="774"/>
                  <a:pt x="8558" y="771"/>
                  <a:pt x="8565" y="771"/>
                </a:cubicBezTo>
                <a:cubicBezTo>
                  <a:pt x="8573" y="771"/>
                  <a:pt x="8585" y="774"/>
                  <a:pt x="8597" y="774"/>
                </a:cubicBezTo>
                <a:cubicBezTo>
                  <a:pt x="8585" y="774"/>
                  <a:pt x="8537" y="750"/>
                  <a:pt x="8537" y="738"/>
                </a:cubicBezTo>
                <a:lnTo>
                  <a:pt x="8537" y="738"/>
                </a:lnTo>
                <a:cubicBezTo>
                  <a:pt x="8563" y="751"/>
                  <a:pt x="8574" y="755"/>
                  <a:pt x="8581" y="755"/>
                </a:cubicBezTo>
                <a:cubicBezTo>
                  <a:pt x="8590" y="755"/>
                  <a:pt x="8588" y="748"/>
                  <a:pt x="8597" y="748"/>
                </a:cubicBezTo>
                <a:cubicBezTo>
                  <a:pt x="8599" y="748"/>
                  <a:pt x="8603" y="748"/>
                  <a:pt x="8609" y="750"/>
                </a:cubicBezTo>
                <a:cubicBezTo>
                  <a:pt x="8609" y="750"/>
                  <a:pt x="8623" y="750"/>
                  <a:pt x="8618" y="745"/>
                </a:cubicBezTo>
                <a:lnTo>
                  <a:pt x="8618" y="745"/>
                </a:lnTo>
                <a:lnTo>
                  <a:pt x="8644" y="762"/>
                </a:lnTo>
                <a:cubicBezTo>
                  <a:pt x="8597" y="726"/>
                  <a:pt x="8609" y="715"/>
                  <a:pt x="8597" y="703"/>
                </a:cubicBezTo>
                <a:lnTo>
                  <a:pt x="8597" y="703"/>
                </a:lnTo>
                <a:cubicBezTo>
                  <a:pt x="8620" y="716"/>
                  <a:pt x="8631" y="720"/>
                  <a:pt x="8637" y="720"/>
                </a:cubicBezTo>
                <a:cubicBezTo>
                  <a:pt x="8646" y="720"/>
                  <a:pt x="8640" y="709"/>
                  <a:pt x="8647" y="709"/>
                </a:cubicBezTo>
                <a:cubicBezTo>
                  <a:pt x="8650" y="709"/>
                  <a:pt x="8656" y="712"/>
                  <a:pt x="8668" y="719"/>
                </a:cubicBezTo>
                <a:lnTo>
                  <a:pt x="8668" y="719"/>
                </a:lnTo>
                <a:cubicBezTo>
                  <a:pt x="8628" y="691"/>
                  <a:pt x="8664" y="688"/>
                  <a:pt x="8621" y="655"/>
                </a:cubicBezTo>
                <a:cubicBezTo>
                  <a:pt x="8632" y="655"/>
                  <a:pt x="8668" y="679"/>
                  <a:pt x="8692" y="691"/>
                </a:cubicBezTo>
                <a:lnTo>
                  <a:pt x="8680" y="679"/>
                </a:lnTo>
                <a:lnTo>
                  <a:pt x="8680" y="679"/>
                </a:lnTo>
                <a:cubicBezTo>
                  <a:pt x="8685" y="681"/>
                  <a:pt x="8690" y="682"/>
                  <a:pt x="8694" y="682"/>
                </a:cubicBezTo>
                <a:cubicBezTo>
                  <a:pt x="8705" y="682"/>
                  <a:pt x="8714" y="675"/>
                  <a:pt x="8726" y="675"/>
                </a:cubicBezTo>
                <a:cubicBezTo>
                  <a:pt x="8730" y="675"/>
                  <a:pt x="8735" y="676"/>
                  <a:pt x="8740" y="679"/>
                </a:cubicBezTo>
                <a:lnTo>
                  <a:pt x="8692" y="631"/>
                </a:lnTo>
                <a:lnTo>
                  <a:pt x="8716" y="643"/>
                </a:lnTo>
                <a:cubicBezTo>
                  <a:pt x="8704" y="631"/>
                  <a:pt x="8704" y="631"/>
                  <a:pt x="8692" y="619"/>
                </a:cubicBezTo>
                <a:cubicBezTo>
                  <a:pt x="8644" y="584"/>
                  <a:pt x="8680" y="595"/>
                  <a:pt x="8668" y="572"/>
                </a:cubicBezTo>
                <a:lnTo>
                  <a:pt x="8668" y="572"/>
                </a:lnTo>
                <a:cubicBezTo>
                  <a:pt x="8680" y="584"/>
                  <a:pt x="8692" y="584"/>
                  <a:pt x="8692" y="595"/>
                </a:cubicBezTo>
                <a:cubicBezTo>
                  <a:pt x="8704" y="595"/>
                  <a:pt x="8728" y="607"/>
                  <a:pt x="8740" y="619"/>
                </a:cubicBezTo>
                <a:cubicBezTo>
                  <a:pt x="8728" y="607"/>
                  <a:pt x="8668" y="548"/>
                  <a:pt x="8632" y="536"/>
                </a:cubicBezTo>
                <a:cubicBezTo>
                  <a:pt x="8609" y="524"/>
                  <a:pt x="8609" y="512"/>
                  <a:pt x="8621" y="512"/>
                </a:cubicBezTo>
                <a:lnTo>
                  <a:pt x="8656" y="536"/>
                </a:lnTo>
                <a:lnTo>
                  <a:pt x="8656" y="536"/>
                </a:lnTo>
                <a:lnTo>
                  <a:pt x="8621" y="500"/>
                </a:lnTo>
                <a:cubicBezTo>
                  <a:pt x="8621" y="498"/>
                  <a:pt x="8622" y="497"/>
                  <a:pt x="8623" y="497"/>
                </a:cubicBezTo>
                <a:cubicBezTo>
                  <a:pt x="8628" y="497"/>
                  <a:pt x="8639" y="504"/>
                  <a:pt x="8647" y="504"/>
                </a:cubicBezTo>
                <a:cubicBezTo>
                  <a:pt x="8651" y="504"/>
                  <a:pt x="8654" y="503"/>
                  <a:pt x="8656" y="500"/>
                </a:cubicBezTo>
                <a:cubicBezTo>
                  <a:pt x="8656" y="511"/>
                  <a:pt x="8715" y="561"/>
                  <a:pt x="8735" y="561"/>
                </a:cubicBezTo>
                <a:cubicBezTo>
                  <a:pt x="8737" y="561"/>
                  <a:pt x="8739" y="561"/>
                  <a:pt x="8740" y="560"/>
                </a:cubicBezTo>
                <a:cubicBezTo>
                  <a:pt x="8740" y="572"/>
                  <a:pt x="8763" y="595"/>
                  <a:pt x="8763" y="607"/>
                </a:cubicBezTo>
                <a:cubicBezTo>
                  <a:pt x="8767" y="604"/>
                  <a:pt x="8769" y="602"/>
                  <a:pt x="8771" y="602"/>
                </a:cubicBezTo>
                <a:cubicBezTo>
                  <a:pt x="8776" y="602"/>
                  <a:pt x="8779" y="611"/>
                  <a:pt x="8787" y="619"/>
                </a:cubicBezTo>
                <a:cubicBezTo>
                  <a:pt x="8787" y="595"/>
                  <a:pt x="8763" y="595"/>
                  <a:pt x="8775" y="584"/>
                </a:cubicBezTo>
                <a:cubicBezTo>
                  <a:pt x="8775" y="584"/>
                  <a:pt x="8747" y="546"/>
                  <a:pt x="8758" y="546"/>
                </a:cubicBezTo>
                <a:cubicBezTo>
                  <a:pt x="8759" y="546"/>
                  <a:pt x="8761" y="547"/>
                  <a:pt x="8763" y="548"/>
                </a:cubicBezTo>
                <a:cubicBezTo>
                  <a:pt x="8692" y="512"/>
                  <a:pt x="8728" y="500"/>
                  <a:pt x="8692" y="476"/>
                </a:cubicBezTo>
                <a:cubicBezTo>
                  <a:pt x="8686" y="470"/>
                  <a:pt x="8683" y="468"/>
                  <a:pt x="8685" y="468"/>
                </a:cubicBezTo>
                <a:lnTo>
                  <a:pt x="8685" y="468"/>
                </a:lnTo>
                <a:cubicBezTo>
                  <a:pt x="8686" y="468"/>
                  <a:pt x="8692" y="470"/>
                  <a:pt x="8704" y="476"/>
                </a:cubicBezTo>
                <a:cubicBezTo>
                  <a:pt x="8717" y="489"/>
                  <a:pt x="8730" y="495"/>
                  <a:pt x="8743" y="500"/>
                </a:cubicBezTo>
                <a:lnTo>
                  <a:pt x="8743" y="500"/>
                </a:lnTo>
                <a:cubicBezTo>
                  <a:pt x="8737" y="496"/>
                  <a:pt x="8732" y="492"/>
                  <a:pt x="8728" y="488"/>
                </a:cubicBezTo>
                <a:cubicBezTo>
                  <a:pt x="8728" y="486"/>
                  <a:pt x="8729" y="485"/>
                  <a:pt x="8730" y="485"/>
                </a:cubicBezTo>
                <a:cubicBezTo>
                  <a:pt x="8737" y="485"/>
                  <a:pt x="8756" y="500"/>
                  <a:pt x="8775" y="500"/>
                </a:cubicBezTo>
                <a:lnTo>
                  <a:pt x="8775" y="512"/>
                </a:lnTo>
                <a:lnTo>
                  <a:pt x="8799" y="512"/>
                </a:lnTo>
                <a:cubicBezTo>
                  <a:pt x="8788" y="501"/>
                  <a:pt x="8766" y="500"/>
                  <a:pt x="8764" y="480"/>
                </a:cubicBezTo>
                <a:lnTo>
                  <a:pt x="8764" y="480"/>
                </a:lnTo>
                <a:cubicBezTo>
                  <a:pt x="8764" y="479"/>
                  <a:pt x="8765" y="473"/>
                  <a:pt x="8769" y="473"/>
                </a:cubicBezTo>
                <a:cubicBezTo>
                  <a:pt x="8771" y="473"/>
                  <a:pt x="8773" y="474"/>
                  <a:pt x="8775" y="476"/>
                </a:cubicBezTo>
                <a:cubicBezTo>
                  <a:pt x="8799" y="500"/>
                  <a:pt x="8835" y="524"/>
                  <a:pt x="8835" y="536"/>
                </a:cubicBezTo>
                <a:cubicBezTo>
                  <a:pt x="8835" y="536"/>
                  <a:pt x="8847" y="512"/>
                  <a:pt x="8811" y="488"/>
                </a:cubicBezTo>
                <a:cubicBezTo>
                  <a:pt x="8799" y="476"/>
                  <a:pt x="8763" y="465"/>
                  <a:pt x="8763" y="453"/>
                </a:cubicBezTo>
                <a:lnTo>
                  <a:pt x="8775" y="453"/>
                </a:lnTo>
                <a:lnTo>
                  <a:pt x="8752" y="429"/>
                </a:lnTo>
                <a:lnTo>
                  <a:pt x="8752" y="429"/>
                </a:lnTo>
                <a:lnTo>
                  <a:pt x="8775" y="441"/>
                </a:lnTo>
                <a:cubicBezTo>
                  <a:pt x="8763" y="429"/>
                  <a:pt x="8752" y="417"/>
                  <a:pt x="8763" y="417"/>
                </a:cubicBezTo>
                <a:cubicBezTo>
                  <a:pt x="8775" y="429"/>
                  <a:pt x="8775" y="429"/>
                  <a:pt x="8787" y="441"/>
                </a:cubicBezTo>
                <a:cubicBezTo>
                  <a:pt x="8799" y="429"/>
                  <a:pt x="8775" y="417"/>
                  <a:pt x="8763" y="405"/>
                </a:cubicBezTo>
                <a:cubicBezTo>
                  <a:pt x="8763" y="402"/>
                  <a:pt x="8764" y="400"/>
                  <a:pt x="8766" y="400"/>
                </a:cubicBezTo>
                <a:cubicBezTo>
                  <a:pt x="8771" y="400"/>
                  <a:pt x="8782" y="408"/>
                  <a:pt x="8799" y="417"/>
                </a:cubicBezTo>
                <a:cubicBezTo>
                  <a:pt x="8811" y="417"/>
                  <a:pt x="8811" y="405"/>
                  <a:pt x="8835" y="405"/>
                </a:cubicBezTo>
                <a:cubicBezTo>
                  <a:pt x="8835" y="393"/>
                  <a:pt x="8823" y="405"/>
                  <a:pt x="8811" y="381"/>
                </a:cubicBezTo>
                <a:lnTo>
                  <a:pt x="8811" y="381"/>
                </a:lnTo>
                <a:cubicBezTo>
                  <a:pt x="8830" y="394"/>
                  <a:pt x="8843" y="399"/>
                  <a:pt x="8851" y="399"/>
                </a:cubicBezTo>
                <a:cubicBezTo>
                  <a:pt x="8872" y="399"/>
                  <a:pt x="8862" y="363"/>
                  <a:pt x="8871" y="345"/>
                </a:cubicBezTo>
                <a:cubicBezTo>
                  <a:pt x="8811" y="310"/>
                  <a:pt x="8859" y="345"/>
                  <a:pt x="8823" y="298"/>
                </a:cubicBezTo>
                <a:lnTo>
                  <a:pt x="8823" y="298"/>
                </a:lnTo>
                <a:cubicBezTo>
                  <a:pt x="8835" y="310"/>
                  <a:pt x="8871" y="322"/>
                  <a:pt x="8871" y="345"/>
                </a:cubicBezTo>
                <a:lnTo>
                  <a:pt x="8882" y="334"/>
                </a:lnTo>
                <a:cubicBezTo>
                  <a:pt x="8906" y="345"/>
                  <a:pt x="8882" y="357"/>
                  <a:pt x="8930" y="393"/>
                </a:cubicBezTo>
                <a:cubicBezTo>
                  <a:pt x="8941" y="382"/>
                  <a:pt x="8893" y="332"/>
                  <a:pt x="8911" y="332"/>
                </a:cubicBezTo>
                <a:cubicBezTo>
                  <a:pt x="8913" y="332"/>
                  <a:pt x="8915" y="332"/>
                  <a:pt x="8918" y="334"/>
                </a:cubicBezTo>
                <a:cubicBezTo>
                  <a:pt x="8927" y="342"/>
                  <a:pt x="8931" y="345"/>
                  <a:pt x="8932" y="345"/>
                </a:cubicBezTo>
                <a:cubicBezTo>
                  <a:pt x="8935" y="345"/>
                  <a:pt x="8928" y="334"/>
                  <a:pt x="8933" y="334"/>
                </a:cubicBezTo>
                <a:cubicBezTo>
                  <a:pt x="8935" y="334"/>
                  <a:pt x="8938" y="335"/>
                  <a:pt x="8943" y="338"/>
                </a:cubicBezTo>
                <a:lnTo>
                  <a:pt x="8943" y="338"/>
                </a:lnTo>
                <a:cubicBezTo>
                  <a:pt x="8930" y="325"/>
                  <a:pt x="8915" y="312"/>
                  <a:pt x="8906" y="298"/>
                </a:cubicBezTo>
                <a:cubicBezTo>
                  <a:pt x="8909" y="292"/>
                  <a:pt x="8912" y="290"/>
                  <a:pt x="8916" y="290"/>
                </a:cubicBezTo>
                <a:cubicBezTo>
                  <a:pt x="8929" y="290"/>
                  <a:pt x="8948" y="315"/>
                  <a:pt x="8966" y="334"/>
                </a:cubicBezTo>
                <a:cubicBezTo>
                  <a:pt x="8978" y="334"/>
                  <a:pt x="8978" y="322"/>
                  <a:pt x="8966" y="310"/>
                </a:cubicBezTo>
                <a:lnTo>
                  <a:pt x="8966" y="310"/>
                </a:lnTo>
                <a:cubicBezTo>
                  <a:pt x="8969" y="315"/>
                  <a:pt x="8968" y="318"/>
                  <a:pt x="8966" y="318"/>
                </a:cubicBezTo>
                <a:cubicBezTo>
                  <a:pt x="8958" y="318"/>
                  <a:pt x="8927" y="292"/>
                  <a:pt x="8918" y="274"/>
                </a:cubicBezTo>
                <a:lnTo>
                  <a:pt x="8918" y="274"/>
                </a:lnTo>
                <a:cubicBezTo>
                  <a:pt x="8927" y="283"/>
                  <a:pt x="8933" y="287"/>
                  <a:pt x="8935" y="287"/>
                </a:cubicBezTo>
                <a:cubicBezTo>
                  <a:pt x="8942" y="287"/>
                  <a:pt x="8927" y="256"/>
                  <a:pt x="8918" y="238"/>
                </a:cubicBezTo>
                <a:cubicBezTo>
                  <a:pt x="8906" y="234"/>
                  <a:pt x="8898" y="233"/>
                  <a:pt x="8893" y="233"/>
                </a:cubicBezTo>
                <a:cubicBezTo>
                  <a:pt x="8882" y="233"/>
                  <a:pt x="8882" y="238"/>
                  <a:pt x="8882" y="238"/>
                </a:cubicBezTo>
                <a:cubicBezTo>
                  <a:pt x="8882" y="217"/>
                  <a:pt x="8853" y="165"/>
                  <a:pt x="8866" y="165"/>
                </a:cubicBezTo>
                <a:cubicBezTo>
                  <a:pt x="8867" y="165"/>
                  <a:pt x="8868" y="166"/>
                  <a:pt x="8871" y="167"/>
                </a:cubicBezTo>
                <a:cubicBezTo>
                  <a:pt x="8882" y="183"/>
                  <a:pt x="8888" y="187"/>
                  <a:pt x="8890" y="187"/>
                </a:cubicBezTo>
                <a:cubicBezTo>
                  <a:pt x="8893" y="187"/>
                  <a:pt x="8893" y="183"/>
                  <a:pt x="8894" y="183"/>
                </a:cubicBezTo>
                <a:cubicBezTo>
                  <a:pt x="8896" y="183"/>
                  <a:pt x="8898" y="187"/>
                  <a:pt x="8906" y="203"/>
                </a:cubicBezTo>
                <a:cubicBezTo>
                  <a:pt x="8918" y="214"/>
                  <a:pt x="8906" y="214"/>
                  <a:pt x="8906" y="214"/>
                </a:cubicBezTo>
                <a:lnTo>
                  <a:pt x="8918" y="226"/>
                </a:lnTo>
                <a:cubicBezTo>
                  <a:pt x="8954" y="214"/>
                  <a:pt x="8882" y="167"/>
                  <a:pt x="8882" y="131"/>
                </a:cubicBezTo>
                <a:cubicBezTo>
                  <a:pt x="8884" y="130"/>
                  <a:pt x="8886" y="129"/>
                  <a:pt x="8888" y="129"/>
                </a:cubicBezTo>
                <a:cubicBezTo>
                  <a:pt x="8889" y="129"/>
                  <a:pt x="8891" y="129"/>
                  <a:pt x="8893" y="130"/>
                </a:cubicBezTo>
                <a:lnTo>
                  <a:pt x="8893" y="130"/>
                </a:lnTo>
                <a:cubicBezTo>
                  <a:pt x="8889" y="126"/>
                  <a:pt x="8886" y="122"/>
                  <a:pt x="8882" y="119"/>
                </a:cubicBezTo>
                <a:lnTo>
                  <a:pt x="8882" y="119"/>
                </a:lnTo>
                <a:cubicBezTo>
                  <a:pt x="8895" y="128"/>
                  <a:pt x="8902" y="132"/>
                  <a:pt x="8907" y="132"/>
                </a:cubicBezTo>
                <a:cubicBezTo>
                  <a:pt x="8919" y="132"/>
                  <a:pt x="8906" y="101"/>
                  <a:pt x="8906" y="84"/>
                </a:cubicBezTo>
                <a:cubicBezTo>
                  <a:pt x="8877" y="66"/>
                  <a:pt x="8871" y="66"/>
                  <a:pt x="8865" y="66"/>
                </a:cubicBezTo>
                <a:cubicBezTo>
                  <a:pt x="8859" y="66"/>
                  <a:pt x="8853" y="66"/>
                  <a:pt x="8823" y="48"/>
                </a:cubicBezTo>
                <a:lnTo>
                  <a:pt x="8823" y="48"/>
                </a:lnTo>
                <a:cubicBezTo>
                  <a:pt x="8833" y="68"/>
                  <a:pt x="8861" y="98"/>
                  <a:pt x="8846" y="98"/>
                </a:cubicBezTo>
                <a:cubicBezTo>
                  <a:pt x="8843" y="98"/>
                  <a:pt x="8840" y="97"/>
                  <a:pt x="8835" y="95"/>
                </a:cubicBezTo>
                <a:cubicBezTo>
                  <a:pt x="8835" y="72"/>
                  <a:pt x="8823" y="72"/>
                  <a:pt x="8811" y="72"/>
                </a:cubicBezTo>
                <a:cubicBezTo>
                  <a:pt x="8835" y="95"/>
                  <a:pt x="8811" y="84"/>
                  <a:pt x="8823" y="95"/>
                </a:cubicBezTo>
                <a:cubicBezTo>
                  <a:pt x="8799" y="84"/>
                  <a:pt x="8787" y="36"/>
                  <a:pt x="8763" y="36"/>
                </a:cubicBezTo>
                <a:lnTo>
                  <a:pt x="8799" y="95"/>
                </a:lnTo>
                <a:cubicBezTo>
                  <a:pt x="8789" y="95"/>
                  <a:pt x="8779" y="69"/>
                  <a:pt x="8776" y="69"/>
                </a:cubicBezTo>
                <a:cubicBezTo>
                  <a:pt x="8776" y="69"/>
                  <a:pt x="8775" y="70"/>
                  <a:pt x="8775" y="72"/>
                </a:cubicBezTo>
                <a:cubicBezTo>
                  <a:pt x="8752" y="36"/>
                  <a:pt x="8740" y="36"/>
                  <a:pt x="8740" y="12"/>
                </a:cubicBezTo>
                <a:cubicBezTo>
                  <a:pt x="8731" y="6"/>
                  <a:pt x="8726" y="3"/>
                  <a:pt x="8723" y="3"/>
                </a:cubicBezTo>
                <a:cubicBezTo>
                  <a:pt x="8707" y="3"/>
                  <a:pt x="8740" y="64"/>
                  <a:pt x="8740" y="84"/>
                </a:cubicBezTo>
                <a:lnTo>
                  <a:pt x="8740" y="84"/>
                </a:lnTo>
                <a:cubicBezTo>
                  <a:pt x="8740" y="83"/>
                  <a:pt x="8740" y="72"/>
                  <a:pt x="8728" y="72"/>
                </a:cubicBezTo>
                <a:cubicBezTo>
                  <a:pt x="8740" y="84"/>
                  <a:pt x="8740" y="84"/>
                  <a:pt x="8740" y="95"/>
                </a:cubicBezTo>
                <a:cubicBezTo>
                  <a:pt x="8716" y="84"/>
                  <a:pt x="8728" y="60"/>
                  <a:pt x="8704" y="48"/>
                </a:cubicBezTo>
                <a:lnTo>
                  <a:pt x="8692" y="60"/>
                </a:lnTo>
                <a:cubicBezTo>
                  <a:pt x="8692" y="66"/>
                  <a:pt x="8692" y="69"/>
                  <a:pt x="8690" y="69"/>
                </a:cubicBezTo>
                <a:cubicBezTo>
                  <a:pt x="8689" y="69"/>
                  <a:pt x="8686" y="66"/>
                  <a:pt x="8680" y="60"/>
                </a:cubicBezTo>
                <a:cubicBezTo>
                  <a:pt x="8674" y="48"/>
                  <a:pt x="8668" y="39"/>
                  <a:pt x="8664" y="30"/>
                </a:cubicBezTo>
                <a:lnTo>
                  <a:pt x="8664" y="30"/>
                </a:lnTo>
                <a:lnTo>
                  <a:pt x="8668" y="48"/>
                </a:lnTo>
                <a:cubicBezTo>
                  <a:pt x="8656" y="36"/>
                  <a:pt x="8632" y="24"/>
                  <a:pt x="8632" y="12"/>
                </a:cubicBezTo>
                <a:lnTo>
                  <a:pt x="8621" y="36"/>
                </a:lnTo>
                <a:lnTo>
                  <a:pt x="8597" y="12"/>
                </a:lnTo>
                <a:lnTo>
                  <a:pt x="8597" y="12"/>
                </a:lnTo>
                <a:cubicBezTo>
                  <a:pt x="8588" y="12"/>
                  <a:pt x="8603" y="58"/>
                  <a:pt x="8597" y="58"/>
                </a:cubicBezTo>
                <a:cubicBezTo>
                  <a:pt x="8594" y="58"/>
                  <a:pt x="8587" y="49"/>
                  <a:pt x="8573" y="24"/>
                </a:cubicBezTo>
                <a:cubicBezTo>
                  <a:pt x="8573" y="72"/>
                  <a:pt x="8561" y="60"/>
                  <a:pt x="8549" y="95"/>
                </a:cubicBezTo>
                <a:cubicBezTo>
                  <a:pt x="8549" y="48"/>
                  <a:pt x="8501" y="60"/>
                  <a:pt x="8513" y="36"/>
                </a:cubicBezTo>
                <a:cubicBezTo>
                  <a:pt x="8510" y="34"/>
                  <a:pt x="8508" y="34"/>
                  <a:pt x="8506" y="34"/>
                </a:cubicBezTo>
                <a:cubicBezTo>
                  <a:pt x="8496" y="34"/>
                  <a:pt x="8513" y="61"/>
                  <a:pt x="8513" y="72"/>
                </a:cubicBezTo>
                <a:cubicBezTo>
                  <a:pt x="8490" y="60"/>
                  <a:pt x="8466" y="24"/>
                  <a:pt x="8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rot="9173626">
            <a:off x="5910961" y="4286310"/>
            <a:ext cx="995573" cy="302003"/>
          </a:xfrm>
          <a:custGeom>
            <a:avLst/>
            <a:gdLst/>
            <a:ahLst/>
            <a:cxnLst/>
            <a:rect l="l" t="t" r="r" b="b"/>
            <a:pathLst>
              <a:path w="26600" h="8069" extrusionOk="0">
                <a:moveTo>
                  <a:pt x="12445" y="1399"/>
                </a:moveTo>
                <a:cubicBezTo>
                  <a:pt x="12424" y="1406"/>
                  <a:pt x="12415" y="1414"/>
                  <a:pt x="12405" y="1422"/>
                </a:cubicBezTo>
                <a:lnTo>
                  <a:pt x="12405" y="1422"/>
                </a:lnTo>
                <a:cubicBezTo>
                  <a:pt x="12406" y="1422"/>
                  <a:pt x="12406" y="1422"/>
                  <a:pt x="12407" y="1421"/>
                </a:cubicBezTo>
                <a:cubicBezTo>
                  <a:pt x="12421" y="1414"/>
                  <a:pt x="12434" y="1407"/>
                  <a:pt x="12445" y="1399"/>
                </a:cubicBezTo>
                <a:close/>
                <a:moveTo>
                  <a:pt x="12405" y="1422"/>
                </a:moveTo>
                <a:cubicBezTo>
                  <a:pt x="12358" y="1445"/>
                  <a:pt x="12324" y="1457"/>
                  <a:pt x="12324" y="1457"/>
                </a:cubicBezTo>
                <a:cubicBezTo>
                  <a:pt x="12375" y="1447"/>
                  <a:pt x="12391" y="1434"/>
                  <a:pt x="12405" y="1422"/>
                </a:cubicBezTo>
                <a:close/>
                <a:moveTo>
                  <a:pt x="22134" y="1493"/>
                </a:moveTo>
                <a:lnTo>
                  <a:pt x="22134" y="1493"/>
                </a:lnTo>
                <a:cubicBezTo>
                  <a:pt x="22130" y="1497"/>
                  <a:pt x="22128" y="1502"/>
                  <a:pt x="22126" y="1508"/>
                </a:cubicBezTo>
                <a:lnTo>
                  <a:pt x="22126" y="1508"/>
                </a:lnTo>
                <a:cubicBezTo>
                  <a:pt x="22129" y="1504"/>
                  <a:pt x="22132" y="1499"/>
                  <a:pt x="22134" y="1493"/>
                </a:cubicBezTo>
                <a:close/>
                <a:moveTo>
                  <a:pt x="12199" y="1537"/>
                </a:moveTo>
                <a:lnTo>
                  <a:pt x="12199" y="1537"/>
                </a:lnTo>
                <a:cubicBezTo>
                  <a:pt x="12195" y="1538"/>
                  <a:pt x="12189" y="1539"/>
                  <a:pt x="12181" y="1540"/>
                </a:cubicBezTo>
                <a:cubicBezTo>
                  <a:pt x="12187" y="1539"/>
                  <a:pt x="12193" y="1538"/>
                  <a:pt x="12199" y="1537"/>
                </a:cubicBezTo>
                <a:close/>
                <a:moveTo>
                  <a:pt x="21194" y="1588"/>
                </a:moveTo>
                <a:lnTo>
                  <a:pt x="21194" y="1588"/>
                </a:lnTo>
                <a:cubicBezTo>
                  <a:pt x="21193" y="1597"/>
                  <a:pt x="21192" y="1605"/>
                  <a:pt x="21192" y="1613"/>
                </a:cubicBezTo>
                <a:lnTo>
                  <a:pt x="21192" y="1613"/>
                </a:lnTo>
                <a:cubicBezTo>
                  <a:pt x="21193" y="1603"/>
                  <a:pt x="21194" y="1595"/>
                  <a:pt x="21194" y="1588"/>
                </a:cubicBezTo>
                <a:close/>
                <a:moveTo>
                  <a:pt x="6834" y="1622"/>
                </a:moveTo>
                <a:lnTo>
                  <a:pt x="6834" y="1622"/>
                </a:lnTo>
                <a:cubicBezTo>
                  <a:pt x="6834" y="1622"/>
                  <a:pt x="6835" y="1623"/>
                  <a:pt x="6835" y="1624"/>
                </a:cubicBezTo>
                <a:cubicBezTo>
                  <a:pt x="6836" y="1623"/>
                  <a:pt x="6836" y="1622"/>
                  <a:pt x="6834" y="1622"/>
                </a:cubicBezTo>
                <a:close/>
                <a:moveTo>
                  <a:pt x="6069" y="1689"/>
                </a:moveTo>
                <a:cubicBezTo>
                  <a:pt x="6089" y="1689"/>
                  <a:pt x="6101" y="1704"/>
                  <a:pt x="6109" y="1719"/>
                </a:cubicBezTo>
                <a:cubicBezTo>
                  <a:pt x="6085" y="1731"/>
                  <a:pt x="6073" y="1743"/>
                  <a:pt x="6037" y="1767"/>
                </a:cubicBezTo>
                <a:cubicBezTo>
                  <a:pt x="6037" y="1779"/>
                  <a:pt x="6037" y="1779"/>
                  <a:pt x="6037" y="1790"/>
                </a:cubicBezTo>
                <a:cubicBezTo>
                  <a:pt x="6037" y="1755"/>
                  <a:pt x="6025" y="1731"/>
                  <a:pt x="6025" y="1707"/>
                </a:cubicBezTo>
                <a:cubicBezTo>
                  <a:pt x="6043" y="1694"/>
                  <a:pt x="6057" y="1689"/>
                  <a:pt x="6069" y="1689"/>
                </a:cubicBezTo>
                <a:close/>
                <a:moveTo>
                  <a:pt x="19138" y="2085"/>
                </a:moveTo>
                <a:cubicBezTo>
                  <a:pt x="19141" y="2094"/>
                  <a:pt x="19143" y="2100"/>
                  <a:pt x="19146" y="2100"/>
                </a:cubicBezTo>
                <a:lnTo>
                  <a:pt x="19138" y="2085"/>
                </a:lnTo>
                <a:close/>
                <a:moveTo>
                  <a:pt x="19545" y="2287"/>
                </a:moveTo>
                <a:cubicBezTo>
                  <a:pt x="19546" y="2290"/>
                  <a:pt x="19547" y="2293"/>
                  <a:pt x="19548" y="2296"/>
                </a:cubicBezTo>
                <a:lnTo>
                  <a:pt x="19548" y="2296"/>
                </a:lnTo>
                <a:cubicBezTo>
                  <a:pt x="19547" y="2292"/>
                  <a:pt x="19546" y="2289"/>
                  <a:pt x="19545" y="2287"/>
                </a:cubicBezTo>
                <a:close/>
                <a:moveTo>
                  <a:pt x="19548" y="2296"/>
                </a:moveTo>
                <a:cubicBezTo>
                  <a:pt x="19553" y="2315"/>
                  <a:pt x="19558" y="2347"/>
                  <a:pt x="19563" y="2398"/>
                </a:cubicBezTo>
                <a:cubicBezTo>
                  <a:pt x="19563" y="2339"/>
                  <a:pt x="19554" y="2315"/>
                  <a:pt x="19548" y="2296"/>
                </a:cubicBezTo>
                <a:close/>
                <a:moveTo>
                  <a:pt x="6859" y="2374"/>
                </a:moveTo>
                <a:cubicBezTo>
                  <a:pt x="6847" y="2410"/>
                  <a:pt x="6930" y="2410"/>
                  <a:pt x="6978" y="2445"/>
                </a:cubicBezTo>
                <a:cubicBezTo>
                  <a:pt x="6942" y="2445"/>
                  <a:pt x="6906" y="2457"/>
                  <a:pt x="6859" y="2481"/>
                </a:cubicBezTo>
                <a:cubicBezTo>
                  <a:pt x="6835" y="2433"/>
                  <a:pt x="6823" y="2386"/>
                  <a:pt x="6859" y="2374"/>
                </a:cubicBezTo>
                <a:close/>
                <a:moveTo>
                  <a:pt x="21261" y="2494"/>
                </a:moveTo>
                <a:cubicBezTo>
                  <a:pt x="21260" y="2496"/>
                  <a:pt x="21259" y="2498"/>
                  <a:pt x="21259" y="2501"/>
                </a:cubicBezTo>
                <a:lnTo>
                  <a:pt x="21259" y="2501"/>
                </a:lnTo>
                <a:cubicBezTo>
                  <a:pt x="21259" y="2499"/>
                  <a:pt x="21260" y="2497"/>
                  <a:pt x="21261" y="2494"/>
                </a:cubicBezTo>
                <a:close/>
                <a:moveTo>
                  <a:pt x="25742" y="2517"/>
                </a:moveTo>
                <a:cubicBezTo>
                  <a:pt x="25742" y="2517"/>
                  <a:pt x="25742" y="2517"/>
                  <a:pt x="25742" y="2517"/>
                </a:cubicBezTo>
                <a:cubicBezTo>
                  <a:pt x="25742" y="2517"/>
                  <a:pt x="25742" y="2517"/>
                  <a:pt x="25742" y="2517"/>
                </a:cubicBezTo>
                <a:close/>
                <a:moveTo>
                  <a:pt x="21259" y="2501"/>
                </a:moveTo>
                <a:lnTo>
                  <a:pt x="21259" y="2501"/>
                </a:lnTo>
                <a:cubicBezTo>
                  <a:pt x="21253" y="2518"/>
                  <a:pt x="21246" y="2514"/>
                  <a:pt x="21253" y="2529"/>
                </a:cubicBezTo>
                <a:cubicBezTo>
                  <a:pt x="21255" y="2517"/>
                  <a:pt x="21257" y="2508"/>
                  <a:pt x="21259" y="2501"/>
                </a:cubicBezTo>
                <a:close/>
                <a:moveTo>
                  <a:pt x="6704" y="2552"/>
                </a:moveTo>
                <a:cubicBezTo>
                  <a:pt x="6680" y="2564"/>
                  <a:pt x="6656" y="2576"/>
                  <a:pt x="6632" y="2588"/>
                </a:cubicBezTo>
                <a:cubicBezTo>
                  <a:pt x="6656" y="2576"/>
                  <a:pt x="6668" y="2564"/>
                  <a:pt x="6704" y="2552"/>
                </a:cubicBezTo>
                <a:close/>
                <a:moveTo>
                  <a:pt x="26153" y="2598"/>
                </a:moveTo>
                <a:cubicBezTo>
                  <a:pt x="26141" y="2598"/>
                  <a:pt x="26120" y="2623"/>
                  <a:pt x="26095" y="2659"/>
                </a:cubicBezTo>
                <a:lnTo>
                  <a:pt x="26095" y="2659"/>
                </a:lnTo>
                <a:cubicBezTo>
                  <a:pt x="26125" y="2624"/>
                  <a:pt x="26159" y="2600"/>
                  <a:pt x="26159" y="2600"/>
                </a:cubicBezTo>
                <a:cubicBezTo>
                  <a:pt x="26157" y="2599"/>
                  <a:pt x="26155" y="2598"/>
                  <a:pt x="26153" y="2598"/>
                </a:cubicBezTo>
                <a:close/>
                <a:moveTo>
                  <a:pt x="25206" y="2576"/>
                </a:moveTo>
                <a:cubicBezTo>
                  <a:pt x="25206" y="2588"/>
                  <a:pt x="25218" y="2588"/>
                  <a:pt x="25230" y="2600"/>
                </a:cubicBezTo>
                <a:cubicBezTo>
                  <a:pt x="25209" y="2643"/>
                  <a:pt x="25187" y="2685"/>
                  <a:pt x="25183" y="2685"/>
                </a:cubicBezTo>
                <a:cubicBezTo>
                  <a:pt x="25183" y="2685"/>
                  <a:pt x="25182" y="2685"/>
                  <a:pt x="25182" y="2683"/>
                </a:cubicBezTo>
                <a:cubicBezTo>
                  <a:pt x="25194" y="2660"/>
                  <a:pt x="25194" y="2624"/>
                  <a:pt x="25206" y="2576"/>
                </a:cubicBezTo>
                <a:close/>
                <a:moveTo>
                  <a:pt x="26095" y="2659"/>
                </a:moveTo>
                <a:cubicBezTo>
                  <a:pt x="26082" y="2674"/>
                  <a:pt x="26070" y="2691"/>
                  <a:pt x="26060" y="2710"/>
                </a:cubicBezTo>
                <a:lnTo>
                  <a:pt x="26060" y="2710"/>
                </a:lnTo>
                <a:cubicBezTo>
                  <a:pt x="26072" y="2692"/>
                  <a:pt x="26084" y="2675"/>
                  <a:pt x="26095" y="2659"/>
                </a:cubicBezTo>
                <a:close/>
                <a:moveTo>
                  <a:pt x="25745" y="2799"/>
                </a:moveTo>
                <a:lnTo>
                  <a:pt x="25745" y="2799"/>
                </a:lnTo>
                <a:cubicBezTo>
                  <a:pt x="25744" y="2800"/>
                  <a:pt x="25743" y="2801"/>
                  <a:pt x="25742" y="2802"/>
                </a:cubicBezTo>
                <a:cubicBezTo>
                  <a:pt x="25743" y="2801"/>
                  <a:pt x="25744" y="2800"/>
                  <a:pt x="25745" y="2799"/>
                </a:cubicBezTo>
                <a:close/>
                <a:moveTo>
                  <a:pt x="21090" y="2835"/>
                </a:moveTo>
                <a:lnTo>
                  <a:pt x="21090" y="2835"/>
                </a:lnTo>
                <a:cubicBezTo>
                  <a:pt x="21089" y="2836"/>
                  <a:pt x="21088" y="2837"/>
                  <a:pt x="21087" y="2838"/>
                </a:cubicBezTo>
                <a:cubicBezTo>
                  <a:pt x="21088" y="2837"/>
                  <a:pt x="21089" y="2836"/>
                  <a:pt x="21090" y="2835"/>
                </a:cubicBezTo>
                <a:close/>
                <a:moveTo>
                  <a:pt x="21051" y="2898"/>
                </a:moveTo>
                <a:lnTo>
                  <a:pt x="21027" y="2945"/>
                </a:lnTo>
                <a:cubicBezTo>
                  <a:pt x="21039" y="2922"/>
                  <a:pt x="21051" y="2922"/>
                  <a:pt x="21051" y="2922"/>
                </a:cubicBezTo>
                <a:lnTo>
                  <a:pt x="21051" y="2898"/>
                </a:lnTo>
                <a:close/>
                <a:moveTo>
                  <a:pt x="25599" y="2993"/>
                </a:moveTo>
                <a:cubicBezTo>
                  <a:pt x="25599" y="2993"/>
                  <a:pt x="25611" y="3005"/>
                  <a:pt x="25611" y="3005"/>
                </a:cubicBezTo>
                <a:cubicBezTo>
                  <a:pt x="25611" y="2993"/>
                  <a:pt x="25611" y="2993"/>
                  <a:pt x="25599" y="2993"/>
                </a:cubicBezTo>
                <a:close/>
                <a:moveTo>
                  <a:pt x="26492" y="3160"/>
                </a:moveTo>
                <a:lnTo>
                  <a:pt x="26492" y="3160"/>
                </a:lnTo>
                <a:cubicBezTo>
                  <a:pt x="26485" y="3162"/>
                  <a:pt x="26479" y="3165"/>
                  <a:pt x="26472" y="3168"/>
                </a:cubicBezTo>
                <a:lnTo>
                  <a:pt x="26472" y="3168"/>
                </a:lnTo>
                <a:cubicBezTo>
                  <a:pt x="26478" y="3166"/>
                  <a:pt x="26485" y="3163"/>
                  <a:pt x="26492" y="3160"/>
                </a:cubicBezTo>
                <a:close/>
                <a:moveTo>
                  <a:pt x="25222" y="3311"/>
                </a:moveTo>
                <a:cubicBezTo>
                  <a:pt x="25226" y="3311"/>
                  <a:pt x="25216" y="3331"/>
                  <a:pt x="25206" y="3350"/>
                </a:cubicBezTo>
                <a:cubicBezTo>
                  <a:pt x="25206" y="3350"/>
                  <a:pt x="25206" y="3350"/>
                  <a:pt x="25194" y="3338"/>
                </a:cubicBezTo>
                <a:cubicBezTo>
                  <a:pt x="25206" y="3326"/>
                  <a:pt x="25206" y="3326"/>
                  <a:pt x="25218" y="3314"/>
                </a:cubicBezTo>
                <a:cubicBezTo>
                  <a:pt x="25220" y="3312"/>
                  <a:pt x="25222" y="3311"/>
                  <a:pt x="25222" y="3311"/>
                </a:cubicBezTo>
                <a:close/>
                <a:moveTo>
                  <a:pt x="24992" y="3362"/>
                </a:moveTo>
                <a:cubicBezTo>
                  <a:pt x="24992" y="3362"/>
                  <a:pt x="24992" y="3362"/>
                  <a:pt x="24992" y="3362"/>
                </a:cubicBezTo>
                <a:cubicBezTo>
                  <a:pt x="24992" y="3362"/>
                  <a:pt x="24992" y="3362"/>
                  <a:pt x="24992" y="3362"/>
                </a:cubicBezTo>
                <a:close/>
                <a:moveTo>
                  <a:pt x="24992" y="3338"/>
                </a:moveTo>
                <a:lnTo>
                  <a:pt x="24980" y="3374"/>
                </a:lnTo>
                <a:cubicBezTo>
                  <a:pt x="24992" y="3362"/>
                  <a:pt x="24992" y="3350"/>
                  <a:pt x="24992" y="3338"/>
                </a:cubicBezTo>
                <a:close/>
                <a:moveTo>
                  <a:pt x="25254" y="3374"/>
                </a:moveTo>
                <a:cubicBezTo>
                  <a:pt x="25254" y="3386"/>
                  <a:pt x="25254" y="3386"/>
                  <a:pt x="25266" y="3398"/>
                </a:cubicBezTo>
                <a:cubicBezTo>
                  <a:pt x="25254" y="3398"/>
                  <a:pt x="25254" y="3410"/>
                  <a:pt x="25242" y="3422"/>
                </a:cubicBezTo>
                <a:cubicBezTo>
                  <a:pt x="25242" y="3410"/>
                  <a:pt x="25242" y="3410"/>
                  <a:pt x="25230" y="3398"/>
                </a:cubicBezTo>
                <a:cubicBezTo>
                  <a:pt x="25242" y="3398"/>
                  <a:pt x="25242" y="3386"/>
                  <a:pt x="25254" y="3374"/>
                </a:cubicBezTo>
                <a:close/>
                <a:moveTo>
                  <a:pt x="25170" y="3374"/>
                </a:moveTo>
                <a:cubicBezTo>
                  <a:pt x="25182" y="3386"/>
                  <a:pt x="25182" y="3398"/>
                  <a:pt x="25182" y="3398"/>
                </a:cubicBezTo>
                <a:cubicBezTo>
                  <a:pt x="25182" y="3410"/>
                  <a:pt x="25170" y="3422"/>
                  <a:pt x="25170" y="3433"/>
                </a:cubicBezTo>
                <a:lnTo>
                  <a:pt x="25159" y="3398"/>
                </a:lnTo>
                <a:cubicBezTo>
                  <a:pt x="25159" y="3386"/>
                  <a:pt x="25170" y="3386"/>
                  <a:pt x="25170" y="3374"/>
                </a:cubicBezTo>
                <a:close/>
                <a:moveTo>
                  <a:pt x="25111" y="3136"/>
                </a:moveTo>
                <a:lnTo>
                  <a:pt x="25111" y="3136"/>
                </a:lnTo>
                <a:cubicBezTo>
                  <a:pt x="25087" y="3207"/>
                  <a:pt x="25075" y="3255"/>
                  <a:pt x="25051" y="3303"/>
                </a:cubicBezTo>
                <a:cubicBezTo>
                  <a:pt x="25051" y="3303"/>
                  <a:pt x="25051" y="3314"/>
                  <a:pt x="25051" y="3314"/>
                </a:cubicBezTo>
                <a:cubicBezTo>
                  <a:pt x="25039" y="3362"/>
                  <a:pt x="25028" y="3398"/>
                  <a:pt x="25016" y="3445"/>
                </a:cubicBezTo>
                <a:cubicBezTo>
                  <a:pt x="25004" y="3422"/>
                  <a:pt x="24992" y="3410"/>
                  <a:pt x="24992" y="3398"/>
                </a:cubicBezTo>
                <a:cubicBezTo>
                  <a:pt x="24992" y="3386"/>
                  <a:pt x="24992" y="3374"/>
                  <a:pt x="24992" y="3362"/>
                </a:cubicBezTo>
                <a:cubicBezTo>
                  <a:pt x="24992" y="3374"/>
                  <a:pt x="24992" y="3374"/>
                  <a:pt x="24980" y="3386"/>
                </a:cubicBezTo>
                <a:cubicBezTo>
                  <a:pt x="24980" y="3374"/>
                  <a:pt x="24980" y="3374"/>
                  <a:pt x="24980" y="3374"/>
                </a:cubicBezTo>
                <a:cubicBezTo>
                  <a:pt x="24980" y="3374"/>
                  <a:pt x="24980" y="3374"/>
                  <a:pt x="24968" y="3362"/>
                </a:cubicBezTo>
                <a:cubicBezTo>
                  <a:pt x="24968" y="3374"/>
                  <a:pt x="24968" y="3374"/>
                  <a:pt x="24968" y="3386"/>
                </a:cubicBezTo>
                <a:lnTo>
                  <a:pt x="24944" y="3386"/>
                </a:lnTo>
                <a:cubicBezTo>
                  <a:pt x="24967" y="3339"/>
                  <a:pt x="24991" y="3303"/>
                  <a:pt x="24998" y="3303"/>
                </a:cubicBezTo>
                <a:lnTo>
                  <a:pt x="24998" y="3303"/>
                </a:lnTo>
                <a:cubicBezTo>
                  <a:pt x="25001" y="3303"/>
                  <a:pt x="25000" y="3313"/>
                  <a:pt x="24992" y="3338"/>
                </a:cubicBezTo>
                <a:cubicBezTo>
                  <a:pt x="25039" y="3267"/>
                  <a:pt x="25087" y="3172"/>
                  <a:pt x="25111" y="3136"/>
                </a:cubicBezTo>
                <a:close/>
                <a:moveTo>
                  <a:pt x="25147" y="3410"/>
                </a:moveTo>
                <a:cubicBezTo>
                  <a:pt x="25147" y="3433"/>
                  <a:pt x="25147" y="3433"/>
                  <a:pt x="25159" y="3445"/>
                </a:cubicBezTo>
                <a:cubicBezTo>
                  <a:pt x="25147" y="3445"/>
                  <a:pt x="25147" y="3457"/>
                  <a:pt x="25147" y="3457"/>
                </a:cubicBezTo>
                <a:lnTo>
                  <a:pt x="25159" y="3457"/>
                </a:lnTo>
                <a:cubicBezTo>
                  <a:pt x="25159" y="3463"/>
                  <a:pt x="25159" y="3466"/>
                  <a:pt x="25157" y="3466"/>
                </a:cubicBezTo>
                <a:cubicBezTo>
                  <a:pt x="25156" y="3466"/>
                  <a:pt x="25153" y="3463"/>
                  <a:pt x="25147" y="3457"/>
                </a:cubicBezTo>
                <a:cubicBezTo>
                  <a:pt x="25135" y="3457"/>
                  <a:pt x="25135" y="3445"/>
                  <a:pt x="25135" y="3445"/>
                </a:cubicBezTo>
                <a:cubicBezTo>
                  <a:pt x="25135" y="3433"/>
                  <a:pt x="25135" y="3433"/>
                  <a:pt x="25123" y="3433"/>
                </a:cubicBezTo>
                <a:cubicBezTo>
                  <a:pt x="25135" y="3457"/>
                  <a:pt x="25135" y="3469"/>
                  <a:pt x="25135" y="3469"/>
                </a:cubicBezTo>
                <a:lnTo>
                  <a:pt x="25123" y="3445"/>
                </a:lnTo>
                <a:cubicBezTo>
                  <a:pt x="25123" y="3445"/>
                  <a:pt x="25123" y="3445"/>
                  <a:pt x="25123" y="3433"/>
                </a:cubicBezTo>
                <a:cubicBezTo>
                  <a:pt x="25135" y="3433"/>
                  <a:pt x="25135" y="3422"/>
                  <a:pt x="25147" y="3410"/>
                </a:cubicBezTo>
                <a:close/>
                <a:moveTo>
                  <a:pt x="25194" y="3433"/>
                </a:moveTo>
                <a:cubicBezTo>
                  <a:pt x="25209" y="3471"/>
                  <a:pt x="25215" y="3495"/>
                  <a:pt x="25208" y="3495"/>
                </a:cubicBezTo>
                <a:cubicBezTo>
                  <a:pt x="25204" y="3495"/>
                  <a:pt x="25195" y="3487"/>
                  <a:pt x="25182" y="3469"/>
                </a:cubicBezTo>
                <a:lnTo>
                  <a:pt x="25182" y="3445"/>
                </a:lnTo>
                <a:cubicBezTo>
                  <a:pt x="25182" y="3445"/>
                  <a:pt x="25194" y="3445"/>
                  <a:pt x="25194" y="3433"/>
                </a:cubicBezTo>
                <a:close/>
                <a:moveTo>
                  <a:pt x="24837" y="3457"/>
                </a:moveTo>
                <a:cubicBezTo>
                  <a:pt x="24837" y="3469"/>
                  <a:pt x="24849" y="3493"/>
                  <a:pt x="24849" y="3505"/>
                </a:cubicBezTo>
                <a:cubicBezTo>
                  <a:pt x="24849" y="3507"/>
                  <a:pt x="24849" y="3508"/>
                  <a:pt x="24848" y="3508"/>
                </a:cubicBezTo>
                <a:cubicBezTo>
                  <a:pt x="24845" y="3508"/>
                  <a:pt x="24835" y="3489"/>
                  <a:pt x="24825" y="3469"/>
                </a:cubicBezTo>
                <a:cubicBezTo>
                  <a:pt x="24825" y="3457"/>
                  <a:pt x="24837" y="3457"/>
                  <a:pt x="24837" y="3457"/>
                </a:cubicBezTo>
                <a:close/>
                <a:moveTo>
                  <a:pt x="25361" y="3457"/>
                </a:moveTo>
                <a:cubicBezTo>
                  <a:pt x="25371" y="3496"/>
                  <a:pt x="25380" y="3535"/>
                  <a:pt x="25371" y="3535"/>
                </a:cubicBezTo>
                <a:cubicBezTo>
                  <a:pt x="25368" y="3535"/>
                  <a:pt x="25365" y="3533"/>
                  <a:pt x="25361" y="3529"/>
                </a:cubicBezTo>
                <a:cubicBezTo>
                  <a:pt x="25349" y="3505"/>
                  <a:pt x="25349" y="3493"/>
                  <a:pt x="25337" y="3481"/>
                </a:cubicBezTo>
                <a:cubicBezTo>
                  <a:pt x="25349" y="3469"/>
                  <a:pt x="25361" y="3457"/>
                  <a:pt x="25361" y="3457"/>
                </a:cubicBezTo>
                <a:close/>
                <a:moveTo>
                  <a:pt x="4373" y="3525"/>
                </a:moveTo>
                <a:cubicBezTo>
                  <a:pt x="4380" y="3535"/>
                  <a:pt x="4387" y="3544"/>
                  <a:pt x="4394" y="3553"/>
                </a:cubicBezTo>
                <a:cubicBezTo>
                  <a:pt x="4394" y="3543"/>
                  <a:pt x="4387" y="3534"/>
                  <a:pt x="4373" y="3525"/>
                </a:cubicBezTo>
                <a:close/>
                <a:moveTo>
                  <a:pt x="25385" y="3433"/>
                </a:moveTo>
                <a:cubicBezTo>
                  <a:pt x="25397" y="3457"/>
                  <a:pt x="25409" y="3481"/>
                  <a:pt x="25420" y="3505"/>
                </a:cubicBezTo>
                <a:cubicBezTo>
                  <a:pt x="25420" y="3515"/>
                  <a:pt x="25420" y="3517"/>
                  <a:pt x="25420" y="3525"/>
                </a:cubicBezTo>
                <a:lnTo>
                  <a:pt x="25420" y="3525"/>
                </a:lnTo>
                <a:cubicBezTo>
                  <a:pt x="25416" y="3514"/>
                  <a:pt x="25412" y="3503"/>
                  <a:pt x="25409" y="3493"/>
                </a:cubicBezTo>
                <a:lnTo>
                  <a:pt x="25409" y="3493"/>
                </a:lnTo>
                <a:lnTo>
                  <a:pt x="25420" y="3553"/>
                </a:lnTo>
                <a:cubicBezTo>
                  <a:pt x="25373" y="3469"/>
                  <a:pt x="25373" y="3457"/>
                  <a:pt x="25373" y="3445"/>
                </a:cubicBezTo>
                <a:cubicBezTo>
                  <a:pt x="25373" y="3445"/>
                  <a:pt x="25385" y="3433"/>
                  <a:pt x="25385" y="3433"/>
                </a:cubicBezTo>
                <a:close/>
                <a:moveTo>
                  <a:pt x="25063" y="3553"/>
                </a:moveTo>
                <a:cubicBezTo>
                  <a:pt x="25063" y="3553"/>
                  <a:pt x="25063" y="3553"/>
                  <a:pt x="25063" y="3564"/>
                </a:cubicBezTo>
                <a:lnTo>
                  <a:pt x="25051" y="3564"/>
                </a:lnTo>
                <a:cubicBezTo>
                  <a:pt x="25063" y="3553"/>
                  <a:pt x="25063" y="3553"/>
                  <a:pt x="25063" y="3553"/>
                </a:cubicBezTo>
                <a:close/>
                <a:moveTo>
                  <a:pt x="24813" y="3481"/>
                </a:moveTo>
                <a:cubicBezTo>
                  <a:pt x="24813" y="3541"/>
                  <a:pt x="24807" y="3589"/>
                  <a:pt x="24786" y="3589"/>
                </a:cubicBezTo>
                <a:cubicBezTo>
                  <a:pt x="24778" y="3589"/>
                  <a:pt x="24767" y="3581"/>
                  <a:pt x="24754" y="3564"/>
                </a:cubicBezTo>
                <a:cubicBezTo>
                  <a:pt x="24778" y="3541"/>
                  <a:pt x="24789" y="3505"/>
                  <a:pt x="24813" y="3481"/>
                </a:cubicBezTo>
                <a:close/>
                <a:moveTo>
                  <a:pt x="25432" y="3517"/>
                </a:moveTo>
                <a:cubicBezTo>
                  <a:pt x="25432" y="3529"/>
                  <a:pt x="25444" y="3553"/>
                  <a:pt x="25456" y="3576"/>
                </a:cubicBezTo>
                <a:cubicBezTo>
                  <a:pt x="25448" y="3576"/>
                  <a:pt x="25467" y="3624"/>
                  <a:pt x="25462" y="3624"/>
                </a:cubicBezTo>
                <a:cubicBezTo>
                  <a:pt x="25460" y="3624"/>
                  <a:pt x="25452" y="3612"/>
                  <a:pt x="25432" y="3576"/>
                </a:cubicBezTo>
                <a:cubicBezTo>
                  <a:pt x="25441" y="3576"/>
                  <a:pt x="25431" y="3552"/>
                  <a:pt x="25420" y="3525"/>
                </a:cubicBezTo>
                <a:lnTo>
                  <a:pt x="25420" y="3525"/>
                </a:lnTo>
                <a:cubicBezTo>
                  <a:pt x="25421" y="3517"/>
                  <a:pt x="25422" y="3517"/>
                  <a:pt x="25432" y="3517"/>
                </a:cubicBezTo>
                <a:close/>
                <a:moveTo>
                  <a:pt x="25039" y="3576"/>
                </a:moveTo>
                <a:cubicBezTo>
                  <a:pt x="25063" y="3624"/>
                  <a:pt x="25075" y="3672"/>
                  <a:pt x="25075" y="3672"/>
                </a:cubicBezTo>
                <a:cubicBezTo>
                  <a:pt x="25063" y="3636"/>
                  <a:pt x="25039" y="3624"/>
                  <a:pt x="25016" y="3576"/>
                </a:cubicBezTo>
                <a:lnTo>
                  <a:pt x="25016" y="3576"/>
                </a:lnTo>
                <a:cubicBezTo>
                  <a:pt x="25022" y="3582"/>
                  <a:pt x="25025" y="3585"/>
                  <a:pt x="25028" y="3585"/>
                </a:cubicBezTo>
                <a:cubicBezTo>
                  <a:pt x="25031" y="3585"/>
                  <a:pt x="25034" y="3582"/>
                  <a:pt x="25039" y="3576"/>
                </a:cubicBezTo>
                <a:close/>
                <a:moveTo>
                  <a:pt x="20420" y="3660"/>
                </a:moveTo>
                <a:cubicBezTo>
                  <a:pt x="20414" y="3664"/>
                  <a:pt x="20409" y="3670"/>
                  <a:pt x="20406" y="3677"/>
                </a:cubicBezTo>
                <a:lnTo>
                  <a:pt x="20406" y="3677"/>
                </a:lnTo>
                <a:cubicBezTo>
                  <a:pt x="20412" y="3670"/>
                  <a:pt x="20417" y="3663"/>
                  <a:pt x="20420" y="3660"/>
                </a:cubicBezTo>
                <a:close/>
                <a:moveTo>
                  <a:pt x="24218" y="3576"/>
                </a:moveTo>
                <a:cubicBezTo>
                  <a:pt x="24230" y="3612"/>
                  <a:pt x="24254" y="3660"/>
                  <a:pt x="24266" y="3684"/>
                </a:cubicBezTo>
                <a:cubicBezTo>
                  <a:pt x="24239" y="3638"/>
                  <a:pt x="24220" y="3621"/>
                  <a:pt x="24206" y="3621"/>
                </a:cubicBezTo>
                <a:cubicBezTo>
                  <a:pt x="24195" y="3621"/>
                  <a:pt x="24188" y="3632"/>
                  <a:pt x="24182" y="3648"/>
                </a:cubicBezTo>
                <a:lnTo>
                  <a:pt x="24170" y="3624"/>
                </a:lnTo>
                <a:cubicBezTo>
                  <a:pt x="24182" y="3600"/>
                  <a:pt x="24194" y="3588"/>
                  <a:pt x="24218" y="3576"/>
                </a:cubicBezTo>
                <a:close/>
                <a:moveTo>
                  <a:pt x="24111" y="3803"/>
                </a:moveTo>
                <a:lnTo>
                  <a:pt x="24137" y="3863"/>
                </a:lnTo>
                <a:lnTo>
                  <a:pt x="24137" y="3863"/>
                </a:lnTo>
                <a:cubicBezTo>
                  <a:pt x="24128" y="3831"/>
                  <a:pt x="24119" y="3820"/>
                  <a:pt x="24111" y="3803"/>
                </a:cubicBezTo>
                <a:close/>
                <a:moveTo>
                  <a:pt x="24123" y="3803"/>
                </a:moveTo>
                <a:cubicBezTo>
                  <a:pt x="24135" y="3838"/>
                  <a:pt x="24147" y="3874"/>
                  <a:pt x="24147" y="3886"/>
                </a:cubicBezTo>
                <a:lnTo>
                  <a:pt x="24137" y="3863"/>
                </a:lnTo>
                <a:lnTo>
                  <a:pt x="24137" y="3863"/>
                </a:lnTo>
                <a:cubicBezTo>
                  <a:pt x="24140" y="3875"/>
                  <a:pt x="24143" y="3890"/>
                  <a:pt x="24147" y="3910"/>
                </a:cubicBezTo>
                <a:cubicBezTo>
                  <a:pt x="24135" y="3898"/>
                  <a:pt x="24123" y="3850"/>
                  <a:pt x="24099" y="3803"/>
                </a:cubicBezTo>
                <a:close/>
                <a:moveTo>
                  <a:pt x="23742" y="3957"/>
                </a:moveTo>
                <a:lnTo>
                  <a:pt x="23742" y="3969"/>
                </a:lnTo>
                <a:cubicBezTo>
                  <a:pt x="23742" y="3970"/>
                  <a:pt x="23743" y="3971"/>
                  <a:pt x="23743" y="3973"/>
                </a:cubicBezTo>
                <a:lnTo>
                  <a:pt x="23743" y="3973"/>
                </a:lnTo>
                <a:cubicBezTo>
                  <a:pt x="23743" y="3968"/>
                  <a:pt x="23742" y="3963"/>
                  <a:pt x="23742" y="3957"/>
                </a:cubicBezTo>
                <a:close/>
                <a:moveTo>
                  <a:pt x="25754" y="3993"/>
                </a:moveTo>
                <a:cubicBezTo>
                  <a:pt x="25754" y="4005"/>
                  <a:pt x="25766" y="4017"/>
                  <a:pt x="25778" y="4029"/>
                </a:cubicBezTo>
                <a:cubicBezTo>
                  <a:pt x="25766" y="4017"/>
                  <a:pt x="25766" y="4005"/>
                  <a:pt x="25754" y="3993"/>
                </a:cubicBezTo>
                <a:close/>
                <a:moveTo>
                  <a:pt x="22968" y="3779"/>
                </a:moveTo>
                <a:cubicBezTo>
                  <a:pt x="23070" y="3779"/>
                  <a:pt x="23182" y="3877"/>
                  <a:pt x="23313" y="3886"/>
                </a:cubicBezTo>
                <a:cubicBezTo>
                  <a:pt x="23299" y="3907"/>
                  <a:pt x="23289" y="3940"/>
                  <a:pt x="23269" y="3940"/>
                </a:cubicBezTo>
                <a:cubicBezTo>
                  <a:pt x="23255" y="3940"/>
                  <a:pt x="23236" y="3923"/>
                  <a:pt x="23206" y="3874"/>
                </a:cubicBezTo>
                <a:lnTo>
                  <a:pt x="23206" y="3874"/>
                </a:lnTo>
                <a:lnTo>
                  <a:pt x="23242" y="3957"/>
                </a:lnTo>
                <a:cubicBezTo>
                  <a:pt x="23248" y="3981"/>
                  <a:pt x="23249" y="3990"/>
                  <a:pt x="23248" y="3990"/>
                </a:cubicBezTo>
                <a:cubicBezTo>
                  <a:pt x="23243" y="3990"/>
                  <a:pt x="23212" y="3907"/>
                  <a:pt x="23194" y="3898"/>
                </a:cubicBezTo>
                <a:lnTo>
                  <a:pt x="23194" y="3898"/>
                </a:lnTo>
                <a:cubicBezTo>
                  <a:pt x="23230" y="3969"/>
                  <a:pt x="23242" y="3969"/>
                  <a:pt x="23254" y="4017"/>
                </a:cubicBezTo>
                <a:cubicBezTo>
                  <a:pt x="23244" y="4055"/>
                  <a:pt x="23225" y="4069"/>
                  <a:pt x="23199" y="4069"/>
                </a:cubicBezTo>
                <a:cubicBezTo>
                  <a:pt x="23128" y="4069"/>
                  <a:pt x="23008" y="3957"/>
                  <a:pt x="22920" y="3922"/>
                </a:cubicBezTo>
                <a:cubicBezTo>
                  <a:pt x="22896" y="3898"/>
                  <a:pt x="22861" y="3862"/>
                  <a:pt x="22861" y="3826"/>
                </a:cubicBezTo>
                <a:cubicBezTo>
                  <a:pt x="22895" y="3792"/>
                  <a:pt x="22931" y="3779"/>
                  <a:pt x="22968" y="3779"/>
                </a:cubicBezTo>
                <a:close/>
                <a:moveTo>
                  <a:pt x="24004" y="3553"/>
                </a:moveTo>
                <a:cubicBezTo>
                  <a:pt x="24016" y="3576"/>
                  <a:pt x="24016" y="3600"/>
                  <a:pt x="24016" y="3624"/>
                </a:cubicBezTo>
                <a:cubicBezTo>
                  <a:pt x="24001" y="3603"/>
                  <a:pt x="23979" y="3565"/>
                  <a:pt x="23970" y="3565"/>
                </a:cubicBezTo>
                <a:cubicBezTo>
                  <a:pt x="23965" y="3565"/>
                  <a:pt x="23965" y="3583"/>
                  <a:pt x="23980" y="3636"/>
                </a:cubicBezTo>
                <a:lnTo>
                  <a:pt x="23956" y="3588"/>
                </a:lnTo>
                <a:cubicBezTo>
                  <a:pt x="23920" y="3600"/>
                  <a:pt x="23920" y="3660"/>
                  <a:pt x="23896" y="3684"/>
                </a:cubicBezTo>
                <a:cubicBezTo>
                  <a:pt x="23944" y="3814"/>
                  <a:pt x="23920" y="3791"/>
                  <a:pt x="23956" y="3910"/>
                </a:cubicBezTo>
                <a:cubicBezTo>
                  <a:pt x="23913" y="3878"/>
                  <a:pt x="23860" y="3787"/>
                  <a:pt x="23833" y="3787"/>
                </a:cubicBezTo>
                <a:cubicBezTo>
                  <a:pt x="23830" y="3787"/>
                  <a:pt x="23827" y="3788"/>
                  <a:pt x="23825" y="3791"/>
                </a:cubicBezTo>
                <a:cubicBezTo>
                  <a:pt x="23825" y="3854"/>
                  <a:pt x="23853" y="3899"/>
                  <a:pt x="23868" y="3959"/>
                </a:cubicBezTo>
                <a:lnTo>
                  <a:pt x="23868" y="3959"/>
                </a:lnTo>
                <a:cubicBezTo>
                  <a:pt x="23835" y="3886"/>
                  <a:pt x="23812" y="3882"/>
                  <a:pt x="23789" y="3803"/>
                </a:cubicBezTo>
                <a:cubicBezTo>
                  <a:pt x="23766" y="3838"/>
                  <a:pt x="23754" y="3838"/>
                  <a:pt x="23754" y="3957"/>
                </a:cubicBezTo>
                <a:cubicBezTo>
                  <a:pt x="23777" y="4005"/>
                  <a:pt x="23789" y="4029"/>
                  <a:pt x="23801" y="4076"/>
                </a:cubicBezTo>
                <a:cubicBezTo>
                  <a:pt x="23801" y="4080"/>
                  <a:pt x="23801" y="4081"/>
                  <a:pt x="23799" y="4081"/>
                </a:cubicBezTo>
                <a:cubicBezTo>
                  <a:pt x="23792" y="4081"/>
                  <a:pt x="23764" y="4023"/>
                  <a:pt x="23743" y="3973"/>
                </a:cubicBezTo>
                <a:lnTo>
                  <a:pt x="23743" y="3973"/>
                </a:lnTo>
                <a:cubicBezTo>
                  <a:pt x="23744" y="3996"/>
                  <a:pt x="23740" y="4005"/>
                  <a:pt x="23731" y="4005"/>
                </a:cubicBezTo>
                <a:cubicBezTo>
                  <a:pt x="23695" y="4005"/>
                  <a:pt x="23587" y="3829"/>
                  <a:pt x="23553" y="3829"/>
                </a:cubicBezTo>
                <a:cubicBezTo>
                  <a:pt x="23541" y="3829"/>
                  <a:pt x="23538" y="3850"/>
                  <a:pt x="23551" y="3910"/>
                </a:cubicBezTo>
                <a:lnTo>
                  <a:pt x="23551" y="3898"/>
                </a:lnTo>
                <a:lnTo>
                  <a:pt x="23563" y="4041"/>
                </a:lnTo>
                <a:cubicBezTo>
                  <a:pt x="23539" y="4029"/>
                  <a:pt x="23539" y="3945"/>
                  <a:pt x="23492" y="3874"/>
                </a:cubicBezTo>
                <a:lnTo>
                  <a:pt x="23492" y="3874"/>
                </a:lnTo>
                <a:cubicBezTo>
                  <a:pt x="23506" y="3962"/>
                  <a:pt x="23496" y="3982"/>
                  <a:pt x="23480" y="3982"/>
                </a:cubicBezTo>
                <a:cubicBezTo>
                  <a:pt x="23468" y="3982"/>
                  <a:pt x="23453" y="3970"/>
                  <a:pt x="23442" y="3970"/>
                </a:cubicBezTo>
                <a:cubicBezTo>
                  <a:pt x="23431" y="3970"/>
                  <a:pt x="23425" y="3982"/>
                  <a:pt x="23432" y="4029"/>
                </a:cubicBezTo>
                <a:cubicBezTo>
                  <a:pt x="23396" y="3945"/>
                  <a:pt x="23361" y="3910"/>
                  <a:pt x="23349" y="3886"/>
                </a:cubicBezTo>
                <a:cubicBezTo>
                  <a:pt x="23396" y="3886"/>
                  <a:pt x="23444" y="3874"/>
                  <a:pt x="23504" y="3826"/>
                </a:cubicBezTo>
                <a:cubicBezTo>
                  <a:pt x="23718" y="3755"/>
                  <a:pt x="23789" y="3588"/>
                  <a:pt x="24004" y="3553"/>
                </a:cubicBezTo>
                <a:close/>
                <a:moveTo>
                  <a:pt x="22634" y="4148"/>
                </a:moveTo>
                <a:cubicBezTo>
                  <a:pt x="22634" y="4153"/>
                  <a:pt x="22637" y="4161"/>
                  <a:pt x="22640" y="4169"/>
                </a:cubicBezTo>
                <a:lnTo>
                  <a:pt x="22640" y="4169"/>
                </a:lnTo>
                <a:cubicBezTo>
                  <a:pt x="22640" y="4164"/>
                  <a:pt x="22638" y="4157"/>
                  <a:pt x="22634" y="4148"/>
                </a:cubicBezTo>
                <a:close/>
                <a:moveTo>
                  <a:pt x="25444" y="4267"/>
                </a:moveTo>
                <a:cubicBezTo>
                  <a:pt x="25447" y="4273"/>
                  <a:pt x="25450" y="4278"/>
                  <a:pt x="25453" y="4283"/>
                </a:cubicBezTo>
                <a:lnTo>
                  <a:pt x="25453" y="4283"/>
                </a:lnTo>
                <a:cubicBezTo>
                  <a:pt x="25453" y="4278"/>
                  <a:pt x="25450" y="4272"/>
                  <a:pt x="25444" y="4267"/>
                </a:cubicBezTo>
                <a:close/>
                <a:moveTo>
                  <a:pt x="25325" y="4338"/>
                </a:moveTo>
                <a:cubicBezTo>
                  <a:pt x="25325" y="4340"/>
                  <a:pt x="25326" y="4342"/>
                  <a:pt x="25327" y="4344"/>
                </a:cubicBezTo>
                <a:lnTo>
                  <a:pt x="25327" y="4344"/>
                </a:lnTo>
                <a:cubicBezTo>
                  <a:pt x="25327" y="4342"/>
                  <a:pt x="25326" y="4340"/>
                  <a:pt x="25325" y="4338"/>
                </a:cubicBezTo>
                <a:close/>
                <a:moveTo>
                  <a:pt x="25480" y="4410"/>
                </a:moveTo>
                <a:lnTo>
                  <a:pt x="25480" y="4410"/>
                </a:lnTo>
                <a:cubicBezTo>
                  <a:pt x="25482" y="4414"/>
                  <a:pt x="25484" y="4418"/>
                  <a:pt x="25486" y="4422"/>
                </a:cubicBezTo>
                <a:lnTo>
                  <a:pt x="25486" y="4422"/>
                </a:lnTo>
                <a:cubicBezTo>
                  <a:pt x="25483" y="4419"/>
                  <a:pt x="25480" y="4416"/>
                  <a:pt x="25480" y="4410"/>
                </a:cubicBezTo>
                <a:close/>
                <a:moveTo>
                  <a:pt x="2557" y="4456"/>
                </a:moveTo>
                <a:cubicBezTo>
                  <a:pt x="2554" y="4457"/>
                  <a:pt x="2552" y="4457"/>
                  <a:pt x="2549" y="4457"/>
                </a:cubicBezTo>
                <a:cubicBezTo>
                  <a:pt x="2550" y="4459"/>
                  <a:pt x="2551" y="4459"/>
                  <a:pt x="2552" y="4459"/>
                </a:cubicBezTo>
                <a:cubicBezTo>
                  <a:pt x="2554" y="4459"/>
                  <a:pt x="2556" y="4458"/>
                  <a:pt x="2557" y="4456"/>
                </a:cubicBezTo>
                <a:close/>
                <a:moveTo>
                  <a:pt x="24897" y="4434"/>
                </a:moveTo>
                <a:lnTo>
                  <a:pt x="24909" y="4469"/>
                </a:lnTo>
                <a:lnTo>
                  <a:pt x="24897" y="4469"/>
                </a:lnTo>
                <a:cubicBezTo>
                  <a:pt x="24897" y="4457"/>
                  <a:pt x="24897" y="4446"/>
                  <a:pt x="24897" y="4434"/>
                </a:cubicBezTo>
                <a:close/>
                <a:moveTo>
                  <a:pt x="25480" y="4446"/>
                </a:moveTo>
                <a:lnTo>
                  <a:pt x="25480" y="4446"/>
                </a:lnTo>
                <a:cubicBezTo>
                  <a:pt x="25485" y="4459"/>
                  <a:pt x="25491" y="4471"/>
                  <a:pt x="25496" y="4479"/>
                </a:cubicBezTo>
                <a:lnTo>
                  <a:pt x="25496" y="4479"/>
                </a:lnTo>
                <a:cubicBezTo>
                  <a:pt x="25492" y="4471"/>
                  <a:pt x="25486" y="4460"/>
                  <a:pt x="25480" y="4446"/>
                </a:cubicBezTo>
                <a:close/>
                <a:moveTo>
                  <a:pt x="14657" y="4648"/>
                </a:moveTo>
                <a:lnTo>
                  <a:pt x="14643" y="4666"/>
                </a:lnTo>
                <a:lnTo>
                  <a:pt x="14643" y="4666"/>
                </a:lnTo>
                <a:cubicBezTo>
                  <a:pt x="14647" y="4660"/>
                  <a:pt x="14652" y="4654"/>
                  <a:pt x="14657" y="4648"/>
                </a:cubicBezTo>
                <a:close/>
                <a:moveTo>
                  <a:pt x="22027" y="4779"/>
                </a:moveTo>
                <a:cubicBezTo>
                  <a:pt x="22025" y="4781"/>
                  <a:pt x="22024" y="4785"/>
                  <a:pt x="22024" y="4788"/>
                </a:cubicBezTo>
                <a:lnTo>
                  <a:pt x="22024" y="4788"/>
                </a:lnTo>
                <a:cubicBezTo>
                  <a:pt x="22025" y="4784"/>
                  <a:pt x="22026" y="4781"/>
                  <a:pt x="22027" y="4779"/>
                </a:cubicBezTo>
                <a:close/>
                <a:moveTo>
                  <a:pt x="14395" y="4850"/>
                </a:moveTo>
                <a:lnTo>
                  <a:pt x="14395" y="4850"/>
                </a:lnTo>
                <a:cubicBezTo>
                  <a:pt x="14375" y="4861"/>
                  <a:pt x="14362" y="4873"/>
                  <a:pt x="14355" y="4885"/>
                </a:cubicBezTo>
                <a:lnTo>
                  <a:pt x="14355" y="4885"/>
                </a:lnTo>
                <a:cubicBezTo>
                  <a:pt x="14372" y="4878"/>
                  <a:pt x="14385" y="4866"/>
                  <a:pt x="14395" y="4850"/>
                </a:cubicBezTo>
                <a:close/>
                <a:moveTo>
                  <a:pt x="23244" y="4935"/>
                </a:moveTo>
                <a:cubicBezTo>
                  <a:pt x="23260" y="4993"/>
                  <a:pt x="23252" y="4979"/>
                  <a:pt x="23301" y="5077"/>
                </a:cubicBezTo>
                <a:cubicBezTo>
                  <a:pt x="23301" y="5063"/>
                  <a:pt x="23269" y="4996"/>
                  <a:pt x="23244" y="4935"/>
                </a:cubicBezTo>
                <a:close/>
                <a:moveTo>
                  <a:pt x="21789" y="5053"/>
                </a:moveTo>
                <a:cubicBezTo>
                  <a:pt x="21792" y="5058"/>
                  <a:pt x="21797" y="5067"/>
                  <a:pt x="21804" y="5077"/>
                </a:cubicBezTo>
                <a:lnTo>
                  <a:pt x="21804" y="5077"/>
                </a:lnTo>
                <a:lnTo>
                  <a:pt x="21789" y="5053"/>
                </a:lnTo>
                <a:close/>
                <a:moveTo>
                  <a:pt x="22938" y="5281"/>
                </a:moveTo>
                <a:lnTo>
                  <a:pt x="22938" y="5281"/>
                </a:lnTo>
                <a:cubicBezTo>
                  <a:pt x="22940" y="5285"/>
                  <a:pt x="22942" y="5288"/>
                  <a:pt x="22944" y="5291"/>
                </a:cubicBezTo>
                <a:cubicBezTo>
                  <a:pt x="22942" y="5287"/>
                  <a:pt x="22940" y="5284"/>
                  <a:pt x="22938" y="5281"/>
                </a:cubicBezTo>
                <a:close/>
                <a:moveTo>
                  <a:pt x="13740" y="5410"/>
                </a:moveTo>
                <a:lnTo>
                  <a:pt x="13740" y="5410"/>
                </a:lnTo>
                <a:cubicBezTo>
                  <a:pt x="13737" y="5421"/>
                  <a:pt x="13733" y="5431"/>
                  <a:pt x="13728" y="5440"/>
                </a:cubicBezTo>
                <a:lnTo>
                  <a:pt x="13728" y="5440"/>
                </a:lnTo>
                <a:cubicBezTo>
                  <a:pt x="13746" y="5423"/>
                  <a:pt x="13767" y="5417"/>
                  <a:pt x="13740" y="5410"/>
                </a:cubicBezTo>
                <a:close/>
                <a:moveTo>
                  <a:pt x="13728" y="5440"/>
                </a:moveTo>
                <a:cubicBezTo>
                  <a:pt x="13722" y="5445"/>
                  <a:pt x="13716" y="5452"/>
                  <a:pt x="13713" y="5459"/>
                </a:cubicBezTo>
                <a:lnTo>
                  <a:pt x="13713" y="5459"/>
                </a:lnTo>
                <a:cubicBezTo>
                  <a:pt x="13718" y="5454"/>
                  <a:pt x="13723" y="5447"/>
                  <a:pt x="13728" y="5440"/>
                </a:cubicBezTo>
                <a:close/>
                <a:moveTo>
                  <a:pt x="21589" y="5689"/>
                </a:moveTo>
                <a:lnTo>
                  <a:pt x="21589" y="5689"/>
                </a:lnTo>
                <a:cubicBezTo>
                  <a:pt x="21584" y="5690"/>
                  <a:pt x="21601" y="5719"/>
                  <a:pt x="21610" y="5719"/>
                </a:cubicBezTo>
                <a:cubicBezTo>
                  <a:pt x="21607" y="5713"/>
                  <a:pt x="21600" y="5703"/>
                  <a:pt x="21589" y="5689"/>
                </a:cubicBezTo>
                <a:close/>
                <a:moveTo>
                  <a:pt x="22611" y="5736"/>
                </a:moveTo>
                <a:cubicBezTo>
                  <a:pt x="22611" y="5737"/>
                  <a:pt x="22611" y="5740"/>
                  <a:pt x="22611" y="5743"/>
                </a:cubicBezTo>
                <a:cubicBezTo>
                  <a:pt x="22611" y="5741"/>
                  <a:pt x="22611" y="5739"/>
                  <a:pt x="22611" y="5736"/>
                </a:cubicBezTo>
                <a:close/>
                <a:moveTo>
                  <a:pt x="22512" y="5745"/>
                </a:moveTo>
                <a:cubicBezTo>
                  <a:pt x="22513" y="5748"/>
                  <a:pt x="22514" y="5751"/>
                  <a:pt x="22515" y="5755"/>
                </a:cubicBezTo>
                <a:cubicBezTo>
                  <a:pt x="22515" y="5752"/>
                  <a:pt x="22514" y="5749"/>
                  <a:pt x="22512" y="5745"/>
                </a:cubicBezTo>
                <a:close/>
                <a:moveTo>
                  <a:pt x="22605" y="5769"/>
                </a:moveTo>
                <a:cubicBezTo>
                  <a:pt x="22607" y="5772"/>
                  <a:pt x="22609" y="5776"/>
                  <a:pt x="22611" y="5779"/>
                </a:cubicBezTo>
                <a:cubicBezTo>
                  <a:pt x="22609" y="5775"/>
                  <a:pt x="22607" y="5772"/>
                  <a:pt x="22605" y="5769"/>
                </a:cubicBezTo>
                <a:close/>
                <a:moveTo>
                  <a:pt x="15068" y="5807"/>
                </a:moveTo>
                <a:cubicBezTo>
                  <a:pt x="15062" y="5810"/>
                  <a:pt x="15056" y="5812"/>
                  <a:pt x="15050" y="5815"/>
                </a:cubicBezTo>
                <a:cubicBezTo>
                  <a:pt x="15058" y="5813"/>
                  <a:pt x="15064" y="5810"/>
                  <a:pt x="15068" y="5807"/>
                </a:cubicBezTo>
                <a:close/>
                <a:moveTo>
                  <a:pt x="21340" y="5934"/>
                </a:moveTo>
                <a:cubicBezTo>
                  <a:pt x="21342" y="5935"/>
                  <a:pt x="21343" y="5936"/>
                  <a:pt x="21345" y="5937"/>
                </a:cubicBezTo>
                <a:lnTo>
                  <a:pt x="21345" y="5937"/>
                </a:lnTo>
                <a:cubicBezTo>
                  <a:pt x="21343" y="5936"/>
                  <a:pt x="21342" y="5935"/>
                  <a:pt x="21340" y="5934"/>
                </a:cubicBezTo>
                <a:close/>
                <a:moveTo>
                  <a:pt x="20967" y="5975"/>
                </a:moveTo>
                <a:lnTo>
                  <a:pt x="20967" y="5975"/>
                </a:lnTo>
                <a:cubicBezTo>
                  <a:pt x="20972" y="5980"/>
                  <a:pt x="20977" y="5982"/>
                  <a:pt x="20978" y="5982"/>
                </a:cubicBezTo>
                <a:cubicBezTo>
                  <a:pt x="20979" y="5982"/>
                  <a:pt x="20979" y="5982"/>
                  <a:pt x="20979" y="5981"/>
                </a:cubicBezTo>
                <a:lnTo>
                  <a:pt x="20967" y="5975"/>
                </a:lnTo>
                <a:close/>
                <a:moveTo>
                  <a:pt x="21345" y="5937"/>
                </a:moveTo>
                <a:cubicBezTo>
                  <a:pt x="21359" y="5950"/>
                  <a:pt x="21382" y="5974"/>
                  <a:pt x="21420" y="6017"/>
                </a:cubicBezTo>
                <a:cubicBezTo>
                  <a:pt x="21379" y="5962"/>
                  <a:pt x="21361" y="5951"/>
                  <a:pt x="21345" y="5937"/>
                </a:cubicBezTo>
                <a:close/>
                <a:moveTo>
                  <a:pt x="14205" y="6148"/>
                </a:moveTo>
                <a:lnTo>
                  <a:pt x="14169" y="6196"/>
                </a:lnTo>
                <a:cubicBezTo>
                  <a:pt x="14164" y="6191"/>
                  <a:pt x="14160" y="6186"/>
                  <a:pt x="14157" y="6182"/>
                </a:cubicBezTo>
                <a:lnTo>
                  <a:pt x="14157" y="6182"/>
                </a:lnTo>
                <a:cubicBezTo>
                  <a:pt x="14154" y="6205"/>
                  <a:pt x="14142" y="6234"/>
                  <a:pt x="14121" y="6255"/>
                </a:cubicBezTo>
                <a:cubicBezTo>
                  <a:pt x="14169" y="6231"/>
                  <a:pt x="14252" y="6243"/>
                  <a:pt x="14205" y="6148"/>
                </a:cubicBezTo>
                <a:close/>
                <a:moveTo>
                  <a:pt x="10966" y="6517"/>
                </a:moveTo>
                <a:cubicBezTo>
                  <a:pt x="10966" y="6517"/>
                  <a:pt x="10967" y="6520"/>
                  <a:pt x="10969" y="6525"/>
                </a:cubicBezTo>
                <a:lnTo>
                  <a:pt x="10969" y="6525"/>
                </a:lnTo>
                <a:cubicBezTo>
                  <a:pt x="10968" y="6522"/>
                  <a:pt x="10968" y="6520"/>
                  <a:pt x="10966" y="6517"/>
                </a:cubicBezTo>
                <a:close/>
                <a:moveTo>
                  <a:pt x="10085" y="7901"/>
                </a:moveTo>
                <a:lnTo>
                  <a:pt x="10085" y="7901"/>
                </a:lnTo>
                <a:cubicBezTo>
                  <a:pt x="10075" y="7907"/>
                  <a:pt x="10067" y="7914"/>
                  <a:pt x="10061" y="7922"/>
                </a:cubicBezTo>
                <a:cubicBezTo>
                  <a:pt x="10067" y="7917"/>
                  <a:pt x="10076" y="7909"/>
                  <a:pt x="10085" y="7901"/>
                </a:cubicBezTo>
                <a:close/>
                <a:moveTo>
                  <a:pt x="11925" y="0"/>
                </a:moveTo>
                <a:cubicBezTo>
                  <a:pt x="11878" y="0"/>
                  <a:pt x="11830" y="4"/>
                  <a:pt x="11788" y="4"/>
                </a:cubicBezTo>
                <a:lnTo>
                  <a:pt x="11764" y="290"/>
                </a:lnTo>
                <a:cubicBezTo>
                  <a:pt x="11673" y="187"/>
                  <a:pt x="11563" y="152"/>
                  <a:pt x="11452" y="152"/>
                </a:cubicBezTo>
                <a:cubicBezTo>
                  <a:pt x="11345" y="152"/>
                  <a:pt x="11238" y="184"/>
                  <a:pt x="11145" y="219"/>
                </a:cubicBezTo>
                <a:cubicBezTo>
                  <a:pt x="11027" y="261"/>
                  <a:pt x="10921" y="306"/>
                  <a:pt x="10827" y="306"/>
                </a:cubicBezTo>
                <a:cubicBezTo>
                  <a:pt x="10760" y="306"/>
                  <a:pt x="10699" y="283"/>
                  <a:pt x="10645" y="219"/>
                </a:cubicBezTo>
                <a:cubicBezTo>
                  <a:pt x="10585" y="302"/>
                  <a:pt x="10490" y="314"/>
                  <a:pt x="10419" y="409"/>
                </a:cubicBezTo>
                <a:lnTo>
                  <a:pt x="10395" y="255"/>
                </a:lnTo>
                <a:cubicBezTo>
                  <a:pt x="10169" y="278"/>
                  <a:pt x="10050" y="278"/>
                  <a:pt x="9788" y="385"/>
                </a:cubicBezTo>
                <a:lnTo>
                  <a:pt x="9823" y="266"/>
                </a:lnTo>
                <a:lnTo>
                  <a:pt x="9823" y="266"/>
                </a:lnTo>
                <a:cubicBezTo>
                  <a:pt x="9669" y="302"/>
                  <a:pt x="9740" y="731"/>
                  <a:pt x="9609" y="778"/>
                </a:cubicBezTo>
                <a:lnTo>
                  <a:pt x="9514" y="576"/>
                </a:lnTo>
                <a:cubicBezTo>
                  <a:pt x="9252" y="659"/>
                  <a:pt x="8942" y="552"/>
                  <a:pt x="8752" y="826"/>
                </a:cubicBezTo>
                <a:cubicBezTo>
                  <a:pt x="8740" y="790"/>
                  <a:pt x="8728" y="731"/>
                  <a:pt x="8776" y="707"/>
                </a:cubicBezTo>
                <a:lnTo>
                  <a:pt x="8776" y="707"/>
                </a:lnTo>
                <a:cubicBezTo>
                  <a:pt x="8649" y="741"/>
                  <a:pt x="8300" y="709"/>
                  <a:pt x="8395" y="955"/>
                </a:cubicBezTo>
                <a:lnTo>
                  <a:pt x="8395" y="955"/>
                </a:lnTo>
                <a:cubicBezTo>
                  <a:pt x="8381" y="929"/>
                  <a:pt x="8362" y="919"/>
                  <a:pt x="8340" y="919"/>
                </a:cubicBezTo>
                <a:cubicBezTo>
                  <a:pt x="8253" y="919"/>
                  <a:pt x="8118" y="1085"/>
                  <a:pt x="8037" y="1183"/>
                </a:cubicBezTo>
                <a:lnTo>
                  <a:pt x="8014" y="1040"/>
                </a:lnTo>
                <a:cubicBezTo>
                  <a:pt x="7966" y="1255"/>
                  <a:pt x="7978" y="1302"/>
                  <a:pt x="7835" y="1409"/>
                </a:cubicBezTo>
                <a:cubicBezTo>
                  <a:pt x="7794" y="1399"/>
                  <a:pt x="7770" y="1326"/>
                  <a:pt x="7803" y="1322"/>
                </a:cubicBezTo>
                <a:lnTo>
                  <a:pt x="7803" y="1322"/>
                </a:lnTo>
                <a:cubicBezTo>
                  <a:pt x="7809" y="1323"/>
                  <a:pt x="7816" y="1324"/>
                  <a:pt x="7823" y="1326"/>
                </a:cubicBezTo>
                <a:cubicBezTo>
                  <a:pt x="7816" y="1323"/>
                  <a:pt x="7811" y="1322"/>
                  <a:pt x="7806" y="1322"/>
                </a:cubicBezTo>
                <a:cubicBezTo>
                  <a:pt x="7805" y="1322"/>
                  <a:pt x="7804" y="1322"/>
                  <a:pt x="7803" y="1322"/>
                </a:cubicBezTo>
                <a:lnTo>
                  <a:pt x="7803" y="1322"/>
                </a:lnTo>
                <a:cubicBezTo>
                  <a:pt x="7800" y="1322"/>
                  <a:pt x="7796" y="1322"/>
                  <a:pt x="7793" y="1322"/>
                </a:cubicBezTo>
                <a:cubicBezTo>
                  <a:pt x="7700" y="1322"/>
                  <a:pt x="7753" y="1471"/>
                  <a:pt x="7624" y="1471"/>
                </a:cubicBezTo>
                <a:cubicBezTo>
                  <a:pt x="7616" y="1471"/>
                  <a:pt x="7607" y="1470"/>
                  <a:pt x="7597" y="1469"/>
                </a:cubicBezTo>
                <a:lnTo>
                  <a:pt x="7621" y="1362"/>
                </a:lnTo>
                <a:lnTo>
                  <a:pt x="7621" y="1362"/>
                </a:lnTo>
                <a:cubicBezTo>
                  <a:pt x="7490" y="1398"/>
                  <a:pt x="7513" y="1433"/>
                  <a:pt x="7478" y="1564"/>
                </a:cubicBezTo>
                <a:cubicBezTo>
                  <a:pt x="7456" y="1595"/>
                  <a:pt x="7416" y="1610"/>
                  <a:pt x="7371" y="1610"/>
                </a:cubicBezTo>
                <a:cubicBezTo>
                  <a:pt x="7295" y="1610"/>
                  <a:pt x="7206" y="1568"/>
                  <a:pt x="7168" y="1493"/>
                </a:cubicBezTo>
                <a:cubicBezTo>
                  <a:pt x="7168" y="1573"/>
                  <a:pt x="7146" y="1696"/>
                  <a:pt x="7061" y="1696"/>
                </a:cubicBezTo>
                <a:cubicBezTo>
                  <a:pt x="7057" y="1696"/>
                  <a:pt x="7053" y="1696"/>
                  <a:pt x="7049" y="1695"/>
                </a:cubicBezTo>
                <a:cubicBezTo>
                  <a:pt x="7025" y="1648"/>
                  <a:pt x="7037" y="1612"/>
                  <a:pt x="7049" y="1588"/>
                </a:cubicBezTo>
                <a:cubicBezTo>
                  <a:pt x="7044" y="1588"/>
                  <a:pt x="7039" y="1588"/>
                  <a:pt x="7034" y="1588"/>
                </a:cubicBezTo>
                <a:cubicBezTo>
                  <a:pt x="6829" y="1588"/>
                  <a:pt x="6791" y="1794"/>
                  <a:pt x="6662" y="1794"/>
                </a:cubicBezTo>
                <a:cubicBezTo>
                  <a:pt x="6642" y="1794"/>
                  <a:pt x="6621" y="1789"/>
                  <a:pt x="6597" y="1779"/>
                </a:cubicBezTo>
                <a:cubicBezTo>
                  <a:pt x="6573" y="1731"/>
                  <a:pt x="6561" y="1719"/>
                  <a:pt x="6537" y="1707"/>
                </a:cubicBezTo>
                <a:cubicBezTo>
                  <a:pt x="6682" y="1655"/>
                  <a:pt x="6809" y="1621"/>
                  <a:pt x="6832" y="1621"/>
                </a:cubicBezTo>
                <a:cubicBezTo>
                  <a:pt x="6833" y="1621"/>
                  <a:pt x="6834" y="1622"/>
                  <a:pt x="6834" y="1622"/>
                </a:cubicBezTo>
                <a:lnTo>
                  <a:pt x="6834" y="1622"/>
                </a:lnTo>
                <a:cubicBezTo>
                  <a:pt x="6797" y="1493"/>
                  <a:pt x="6645" y="1515"/>
                  <a:pt x="6692" y="1314"/>
                </a:cubicBezTo>
                <a:lnTo>
                  <a:pt x="6692" y="1314"/>
                </a:lnTo>
                <a:cubicBezTo>
                  <a:pt x="6622" y="1442"/>
                  <a:pt x="6506" y="1707"/>
                  <a:pt x="6368" y="1707"/>
                </a:cubicBezTo>
                <a:cubicBezTo>
                  <a:pt x="6365" y="1707"/>
                  <a:pt x="6362" y="1707"/>
                  <a:pt x="6359" y="1707"/>
                </a:cubicBezTo>
                <a:cubicBezTo>
                  <a:pt x="6347" y="1707"/>
                  <a:pt x="6335" y="1695"/>
                  <a:pt x="6323" y="1671"/>
                </a:cubicBezTo>
                <a:lnTo>
                  <a:pt x="6323" y="1659"/>
                </a:lnTo>
                <a:cubicBezTo>
                  <a:pt x="6287" y="1659"/>
                  <a:pt x="6263" y="1671"/>
                  <a:pt x="6251" y="1707"/>
                </a:cubicBezTo>
                <a:cubicBezTo>
                  <a:pt x="6220" y="1707"/>
                  <a:pt x="6193" y="1702"/>
                  <a:pt x="6169" y="1702"/>
                </a:cubicBezTo>
                <a:cubicBezTo>
                  <a:pt x="6156" y="1702"/>
                  <a:pt x="6144" y="1703"/>
                  <a:pt x="6132" y="1707"/>
                </a:cubicBezTo>
                <a:cubicBezTo>
                  <a:pt x="6114" y="1678"/>
                  <a:pt x="6091" y="1668"/>
                  <a:pt x="6065" y="1668"/>
                </a:cubicBezTo>
                <a:cubicBezTo>
                  <a:pt x="6005" y="1668"/>
                  <a:pt x="5932" y="1723"/>
                  <a:pt x="5882" y="1731"/>
                </a:cubicBezTo>
                <a:cubicBezTo>
                  <a:pt x="5942" y="1874"/>
                  <a:pt x="5847" y="1886"/>
                  <a:pt x="5966" y="1969"/>
                </a:cubicBezTo>
                <a:cubicBezTo>
                  <a:pt x="5954" y="1957"/>
                  <a:pt x="5978" y="1945"/>
                  <a:pt x="6013" y="1921"/>
                </a:cubicBezTo>
                <a:cubicBezTo>
                  <a:pt x="6025" y="1909"/>
                  <a:pt x="6037" y="1909"/>
                  <a:pt x="6037" y="1898"/>
                </a:cubicBezTo>
                <a:lnTo>
                  <a:pt x="6037" y="1909"/>
                </a:lnTo>
                <a:cubicBezTo>
                  <a:pt x="6085" y="1886"/>
                  <a:pt x="6144" y="1862"/>
                  <a:pt x="6204" y="1838"/>
                </a:cubicBezTo>
                <a:lnTo>
                  <a:pt x="6204" y="1838"/>
                </a:lnTo>
                <a:cubicBezTo>
                  <a:pt x="6185" y="1905"/>
                  <a:pt x="6158" y="1971"/>
                  <a:pt x="6094" y="1971"/>
                </a:cubicBezTo>
                <a:cubicBezTo>
                  <a:pt x="6078" y="1971"/>
                  <a:pt x="6059" y="1967"/>
                  <a:pt x="6037" y="1957"/>
                </a:cubicBezTo>
                <a:cubicBezTo>
                  <a:pt x="6037" y="2064"/>
                  <a:pt x="6037" y="2171"/>
                  <a:pt x="6025" y="2219"/>
                </a:cubicBezTo>
                <a:cubicBezTo>
                  <a:pt x="5870" y="2064"/>
                  <a:pt x="5644" y="2029"/>
                  <a:pt x="5573" y="1921"/>
                </a:cubicBezTo>
                <a:cubicBezTo>
                  <a:pt x="5394" y="2076"/>
                  <a:pt x="5108" y="2160"/>
                  <a:pt x="5085" y="2457"/>
                </a:cubicBezTo>
                <a:cubicBezTo>
                  <a:pt x="5074" y="2470"/>
                  <a:pt x="5064" y="2475"/>
                  <a:pt x="5054" y="2475"/>
                </a:cubicBezTo>
                <a:cubicBezTo>
                  <a:pt x="5017" y="2475"/>
                  <a:pt x="4979" y="2404"/>
                  <a:pt x="4942" y="2386"/>
                </a:cubicBezTo>
                <a:cubicBezTo>
                  <a:pt x="4966" y="2338"/>
                  <a:pt x="5013" y="2326"/>
                  <a:pt x="5013" y="2290"/>
                </a:cubicBezTo>
                <a:lnTo>
                  <a:pt x="5013" y="2290"/>
                </a:lnTo>
                <a:cubicBezTo>
                  <a:pt x="4918" y="2398"/>
                  <a:pt x="4680" y="2457"/>
                  <a:pt x="4727" y="2648"/>
                </a:cubicBezTo>
                <a:cubicBezTo>
                  <a:pt x="4589" y="2629"/>
                  <a:pt x="4672" y="2518"/>
                  <a:pt x="4628" y="2518"/>
                </a:cubicBezTo>
                <a:cubicBezTo>
                  <a:pt x="4616" y="2518"/>
                  <a:pt x="4592" y="2528"/>
                  <a:pt x="4549" y="2552"/>
                </a:cubicBezTo>
                <a:lnTo>
                  <a:pt x="4561" y="2493"/>
                </a:lnTo>
                <a:cubicBezTo>
                  <a:pt x="4526" y="2485"/>
                  <a:pt x="4495" y="2481"/>
                  <a:pt x="4465" y="2481"/>
                </a:cubicBezTo>
                <a:cubicBezTo>
                  <a:pt x="4097" y="2481"/>
                  <a:pt x="4070" y="3054"/>
                  <a:pt x="3669" y="3054"/>
                </a:cubicBezTo>
                <a:cubicBezTo>
                  <a:pt x="3623" y="3054"/>
                  <a:pt x="3571" y="3046"/>
                  <a:pt x="3513" y="3029"/>
                </a:cubicBezTo>
                <a:lnTo>
                  <a:pt x="3513" y="3029"/>
                </a:lnTo>
                <a:cubicBezTo>
                  <a:pt x="3549" y="3041"/>
                  <a:pt x="3573" y="3041"/>
                  <a:pt x="3596" y="3064"/>
                </a:cubicBezTo>
                <a:cubicBezTo>
                  <a:pt x="3043" y="3111"/>
                  <a:pt x="2668" y="3626"/>
                  <a:pt x="2093" y="3626"/>
                </a:cubicBezTo>
                <a:cubicBezTo>
                  <a:pt x="2075" y="3626"/>
                  <a:pt x="2056" y="3625"/>
                  <a:pt x="2037" y="3624"/>
                </a:cubicBezTo>
                <a:cubicBezTo>
                  <a:pt x="1870" y="3636"/>
                  <a:pt x="1906" y="3755"/>
                  <a:pt x="1858" y="3874"/>
                </a:cubicBezTo>
                <a:lnTo>
                  <a:pt x="1763" y="3743"/>
                </a:lnTo>
                <a:cubicBezTo>
                  <a:pt x="1763" y="3743"/>
                  <a:pt x="1751" y="3803"/>
                  <a:pt x="1727" y="3862"/>
                </a:cubicBezTo>
                <a:cubicBezTo>
                  <a:pt x="1715" y="3922"/>
                  <a:pt x="1703" y="3981"/>
                  <a:pt x="1703" y="3981"/>
                </a:cubicBezTo>
                <a:cubicBezTo>
                  <a:pt x="1672" y="4026"/>
                  <a:pt x="1629" y="4041"/>
                  <a:pt x="1580" y="4041"/>
                </a:cubicBezTo>
                <a:cubicBezTo>
                  <a:pt x="1480" y="4041"/>
                  <a:pt x="1353" y="3978"/>
                  <a:pt x="1241" y="3978"/>
                </a:cubicBezTo>
                <a:cubicBezTo>
                  <a:pt x="1161" y="3978"/>
                  <a:pt x="1087" y="4011"/>
                  <a:pt x="1036" y="4124"/>
                </a:cubicBezTo>
                <a:lnTo>
                  <a:pt x="1108" y="4207"/>
                </a:lnTo>
                <a:cubicBezTo>
                  <a:pt x="1037" y="4225"/>
                  <a:pt x="927" y="4321"/>
                  <a:pt x="861" y="4321"/>
                </a:cubicBezTo>
                <a:cubicBezTo>
                  <a:pt x="837" y="4321"/>
                  <a:pt x="819" y="4310"/>
                  <a:pt x="810" y="4279"/>
                </a:cubicBezTo>
                <a:lnTo>
                  <a:pt x="810" y="4279"/>
                </a:lnTo>
                <a:cubicBezTo>
                  <a:pt x="810" y="4300"/>
                  <a:pt x="819" y="4366"/>
                  <a:pt x="781" y="4366"/>
                </a:cubicBezTo>
                <a:cubicBezTo>
                  <a:pt x="776" y="4366"/>
                  <a:pt x="770" y="4365"/>
                  <a:pt x="763" y="4362"/>
                </a:cubicBezTo>
                <a:lnTo>
                  <a:pt x="727" y="4279"/>
                </a:lnTo>
                <a:lnTo>
                  <a:pt x="560" y="4517"/>
                </a:lnTo>
                <a:cubicBezTo>
                  <a:pt x="550" y="4519"/>
                  <a:pt x="540" y="4520"/>
                  <a:pt x="531" y="4520"/>
                </a:cubicBezTo>
                <a:cubicBezTo>
                  <a:pt x="385" y="4520"/>
                  <a:pt x="418" y="4309"/>
                  <a:pt x="271" y="4309"/>
                </a:cubicBezTo>
                <a:cubicBezTo>
                  <a:pt x="241" y="4309"/>
                  <a:pt x="203" y="4317"/>
                  <a:pt x="155" y="4338"/>
                </a:cubicBezTo>
                <a:cubicBezTo>
                  <a:pt x="132" y="4362"/>
                  <a:pt x="108" y="4398"/>
                  <a:pt x="72" y="4446"/>
                </a:cubicBezTo>
                <a:cubicBezTo>
                  <a:pt x="60" y="4469"/>
                  <a:pt x="36" y="4517"/>
                  <a:pt x="24" y="4541"/>
                </a:cubicBezTo>
                <a:cubicBezTo>
                  <a:pt x="13" y="4565"/>
                  <a:pt x="1" y="4600"/>
                  <a:pt x="24" y="4612"/>
                </a:cubicBezTo>
                <a:cubicBezTo>
                  <a:pt x="60" y="4636"/>
                  <a:pt x="120" y="4648"/>
                  <a:pt x="155" y="4660"/>
                </a:cubicBezTo>
                <a:cubicBezTo>
                  <a:pt x="191" y="4684"/>
                  <a:pt x="203" y="4707"/>
                  <a:pt x="203" y="4719"/>
                </a:cubicBezTo>
                <a:cubicBezTo>
                  <a:pt x="179" y="4719"/>
                  <a:pt x="167" y="4743"/>
                  <a:pt x="155" y="4767"/>
                </a:cubicBezTo>
                <a:cubicBezTo>
                  <a:pt x="155" y="4779"/>
                  <a:pt x="203" y="4767"/>
                  <a:pt x="227" y="4803"/>
                </a:cubicBezTo>
                <a:cubicBezTo>
                  <a:pt x="239" y="4803"/>
                  <a:pt x="203" y="4850"/>
                  <a:pt x="251" y="4850"/>
                </a:cubicBezTo>
                <a:cubicBezTo>
                  <a:pt x="274" y="4862"/>
                  <a:pt x="310" y="4862"/>
                  <a:pt x="310" y="4862"/>
                </a:cubicBezTo>
                <a:cubicBezTo>
                  <a:pt x="346" y="4910"/>
                  <a:pt x="394" y="4957"/>
                  <a:pt x="429" y="5005"/>
                </a:cubicBezTo>
                <a:cubicBezTo>
                  <a:pt x="465" y="5053"/>
                  <a:pt x="501" y="5088"/>
                  <a:pt x="536" y="5136"/>
                </a:cubicBezTo>
                <a:cubicBezTo>
                  <a:pt x="572" y="5172"/>
                  <a:pt x="584" y="5208"/>
                  <a:pt x="608" y="5255"/>
                </a:cubicBezTo>
                <a:cubicBezTo>
                  <a:pt x="620" y="5267"/>
                  <a:pt x="632" y="5291"/>
                  <a:pt x="644" y="5303"/>
                </a:cubicBezTo>
                <a:cubicBezTo>
                  <a:pt x="644" y="5303"/>
                  <a:pt x="655" y="5303"/>
                  <a:pt x="667" y="5315"/>
                </a:cubicBezTo>
                <a:cubicBezTo>
                  <a:pt x="667" y="5303"/>
                  <a:pt x="667" y="5291"/>
                  <a:pt x="667" y="5267"/>
                </a:cubicBezTo>
                <a:cubicBezTo>
                  <a:pt x="667" y="5231"/>
                  <a:pt x="691" y="5172"/>
                  <a:pt x="691" y="5172"/>
                </a:cubicBezTo>
                <a:lnTo>
                  <a:pt x="786" y="5255"/>
                </a:lnTo>
                <a:lnTo>
                  <a:pt x="691" y="5315"/>
                </a:lnTo>
                <a:cubicBezTo>
                  <a:pt x="713" y="5331"/>
                  <a:pt x="730" y="5338"/>
                  <a:pt x="743" y="5338"/>
                </a:cubicBezTo>
                <a:cubicBezTo>
                  <a:pt x="787" y="5338"/>
                  <a:pt x="789" y="5260"/>
                  <a:pt x="798" y="5196"/>
                </a:cubicBezTo>
                <a:cubicBezTo>
                  <a:pt x="834" y="5255"/>
                  <a:pt x="870" y="5279"/>
                  <a:pt x="906" y="5291"/>
                </a:cubicBezTo>
                <a:cubicBezTo>
                  <a:pt x="906" y="5291"/>
                  <a:pt x="917" y="5219"/>
                  <a:pt x="929" y="5148"/>
                </a:cubicBezTo>
                <a:lnTo>
                  <a:pt x="953" y="5017"/>
                </a:lnTo>
                <a:cubicBezTo>
                  <a:pt x="1001" y="5088"/>
                  <a:pt x="965" y="5208"/>
                  <a:pt x="1084" y="5219"/>
                </a:cubicBezTo>
                <a:cubicBezTo>
                  <a:pt x="1096" y="5088"/>
                  <a:pt x="929" y="5053"/>
                  <a:pt x="1013" y="4934"/>
                </a:cubicBezTo>
                <a:lnTo>
                  <a:pt x="1013" y="4934"/>
                </a:lnTo>
                <a:cubicBezTo>
                  <a:pt x="1081" y="4979"/>
                  <a:pt x="1115" y="5035"/>
                  <a:pt x="1141" y="5035"/>
                </a:cubicBezTo>
                <a:cubicBezTo>
                  <a:pt x="1155" y="5035"/>
                  <a:pt x="1166" y="5017"/>
                  <a:pt x="1179" y="4969"/>
                </a:cubicBezTo>
                <a:cubicBezTo>
                  <a:pt x="1215" y="5029"/>
                  <a:pt x="1215" y="5065"/>
                  <a:pt x="1203" y="5112"/>
                </a:cubicBezTo>
                <a:cubicBezTo>
                  <a:pt x="1239" y="5005"/>
                  <a:pt x="1382" y="4993"/>
                  <a:pt x="1358" y="4862"/>
                </a:cubicBezTo>
                <a:lnTo>
                  <a:pt x="1358" y="4862"/>
                </a:lnTo>
                <a:cubicBezTo>
                  <a:pt x="1380" y="4876"/>
                  <a:pt x="1402" y="4882"/>
                  <a:pt x="1422" y="4882"/>
                </a:cubicBezTo>
                <a:cubicBezTo>
                  <a:pt x="1482" y="4882"/>
                  <a:pt x="1537" y="4838"/>
                  <a:pt x="1588" y="4838"/>
                </a:cubicBezTo>
                <a:cubicBezTo>
                  <a:pt x="1624" y="4838"/>
                  <a:pt x="1659" y="4860"/>
                  <a:pt x="1691" y="4934"/>
                </a:cubicBezTo>
                <a:cubicBezTo>
                  <a:pt x="1691" y="4862"/>
                  <a:pt x="1739" y="4707"/>
                  <a:pt x="1810" y="4672"/>
                </a:cubicBezTo>
                <a:lnTo>
                  <a:pt x="1810" y="4672"/>
                </a:lnTo>
                <a:cubicBezTo>
                  <a:pt x="1803" y="4761"/>
                  <a:pt x="1828" y="4785"/>
                  <a:pt x="1868" y="4785"/>
                </a:cubicBezTo>
                <a:cubicBezTo>
                  <a:pt x="1892" y="4785"/>
                  <a:pt x="1922" y="4776"/>
                  <a:pt x="1953" y="4767"/>
                </a:cubicBezTo>
                <a:cubicBezTo>
                  <a:pt x="1982" y="4757"/>
                  <a:pt x="2019" y="4740"/>
                  <a:pt x="2057" y="4740"/>
                </a:cubicBezTo>
                <a:cubicBezTo>
                  <a:pt x="2066" y="4740"/>
                  <a:pt x="2075" y="4741"/>
                  <a:pt x="2084" y="4743"/>
                </a:cubicBezTo>
                <a:cubicBezTo>
                  <a:pt x="2120" y="4743"/>
                  <a:pt x="2156" y="4779"/>
                  <a:pt x="2179" y="4838"/>
                </a:cubicBezTo>
                <a:cubicBezTo>
                  <a:pt x="2168" y="4576"/>
                  <a:pt x="2465" y="4600"/>
                  <a:pt x="2572" y="4398"/>
                </a:cubicBezTo>
                <a:lnTo>
                  <a:pt x="2572" y="4398"/>
                </a:lnTo>
                <a:cubicBezTo>
                  <a:pt x="2572" y="4416"/>
                  <a:pt x="2566" y="4447"/>
                  <a:pt x="2557" y="4456"/>
                </a:cubicBezTo>
                <a:lnTo>
                  <a:pt x="2557" y="4456"/>
                </a:lnTo>
                <a:cubicBezTo>
                  <a:pt x="2565" y="4456"/>
                  <a:pt x="2571" y="4456"/>
                  <a:pt x="2578" y="4456"/>
                </a:cubicBezTo>
                <a:cubicBezTo>
                  <a:pt x="2657" y="4456"/>
                  <a:pt x="2712" y="4496"/>
                  <a:pt x="2787" y="4517"/>
                </a:cubicBezTo>
                <a:cubicBezTo>
                  <a:pt x="2715" y="4326"/>
                  <a:pt x="2834" y="4219"/>
                  <a:pt x="2858" y="4065"/>
                </a:cubicBezTo>
                <a:cubicBezTo>
                  <a:pt x="3049" y="4195"/>
                  <a:pt x="2894" y="4315"/>
                  <a:pt x="3001" y="4469"/>
                </a:cubicBezTo>
                <a:cubicBezTo>
                  <a:pt x="2930" y="4326"/>
                  <a:pt x="3132" y="4231"/>
                  <a:pt x="3037" y="4124"/>
                </a:cubicBezTo>
                <a:lnTo>
                  <a:pt x="3037" y="4124"/>
                </a:lnTo>
                <a:cubicBezTo>
                  <a:pt x="3168" y="4195"/>
                  <a:pt x="3132" y="4148"/>
                  <a:pt x="3251" y="4279"/>
                </a:cubicBezTo>
                <a:cubicBezTo>
                  <a:pt x="3156" y="4041"/>
                  <a:pt x="3311" y="4207"/>
                  <a:pt x="3322" y="4029"/>
                </a:cubicBezTo>
                <a:cubicBezTo>
                  <a:pt x="3440" y="4079"/>
                  <a:pt x="3451" y="4165"/>
                  <a:pt x="3485" y="4165"/>
                </a:cubicBezTo>
                <a:cubicBezTo>
                  <a:pt x="3499" y="4165"/>
                  <a:pt x="3517" y="4151"/>
                  <a:pt x="3549" y="4112"/>
                </a:cubicBezTo>
                <a:cubicBezTo>
                  <a:pt x="3644" y="4148"/>
                  <a:pt x="3561" y="4291"/>
                  <a:pt x="3561" y="4291"/>
                </a:cubicBezTo>
                <a:cubicBezTo>
                  <a:pt x="3703" y="4231"/>
                  <a:pt x="3549" y="4088"/>
                  <a:pt x="3537" y="3969"/>
                </a:cubicBezTo>
                <a:cubicBezTo>
                  <a:pt x="3567" y="3944"/>
                  <a:pt x="3590" y="3934"/>
                  <a:pt x="3609" y="3934"/>
                </a:cubicBezTo>
                <a:cubicBezTo>
                  <a:pt x="3679" y="3934"/>
                  <a:pt x="3688" y="4080"/>
                  <a:pt x="3763" y="4136"/>
                </a:cubicBezTo>
                <a:cubicBezTo>
                  <a:pt x="3846" y="4041"/>
                  <a:pt x="3858" y="3850"/>
                  <a:pt x="3942" y="3826"/>
                </a:cubicBezTo>
                <a:cubicBezTo>
                  <a:pt x="3965" y="3850"/>
                  <a:pt x="3977" y="3850"/>
                  <a:pt x="3977" y="3898"/>
                </a:cubicBezTo>
                <a:cubicBezTo>
                  <a:pt x="4037" y="3707"/>
                  <a:pt x="4311" y="3755"/>
                  <a:pt x="4358" y="3517"/>
                </a:cubicBezTo>
                <a:cubicBezTo>
                  <a:pt x="4364" y="3520"/>
                  <a:pt x="4369" y="3522"/>
                  <a:pt x="4373" y="3525"/>
                </a:cubicBezTo>
                <a:lnTo>
                  <a:pt x="4373" y="3525"/>
                </a:lnTo>
                <a:cubicBezTo>
                  <a:pt x="4326" y="3458"/>
                  <a:pt x="4296" y="3379"/>
                  <a:pt x="4275" y="3326"/>
                </a:cubicBezTo>
                <a:cubicBezTo>
                  <a:pt x="4318" y="3301"/>
                  <a:pt x="4336" y="3225"/>
                  <a:pt x="4370" y="3225"/>
                </a:cubicBezTo>
                <a:cubicBezTo>
                  <a:pt x="4383" y="3225"/>
                  <a:pt x="4398" y="3237"/>
                  <a:pt x="4418" y="3267"/>
                </a:cubicBezTo>
                <a:cubicBezTo>
                  <a:pt x="4382" y="3279"/>
                  <a:pt x="4394" y="3326"/>
                  <a:pt x="4394" y="3374"/>
                </a:cubicBezTo>
                <a:lnTo>
                  <a:pt x="4442" y="3291"/>
                </a:lnTo>
                <a:lnTo>
                  <a:pt x="4442" y="3291"/>
                </a:lnTo>
                <a:cubicBezTo>
                  <a:pt x="4573" y="3433"/>
                  <a:pt x="4370" y="3386"/>
                  <a:pt x="4418" y="3517"/>
                </a:cubicBezTo>
                <a:cubicBezTo>
                  <a:pt x="4525" y="3410"/>
                  <a:pt x="4620" y="3207"/>
                  <a:pt x="4739" y="3207"/>
                </a:cubicBezTo>
                <a:cubicBezTo>
                  <a:pt x="4835" y="3362"/>
                  <a:pt x="4537" y="3362"/>
                  <a:pt x="4727" y="3457"/>
                </a:cubicBezTo>
                <a:lnTo>
                  <a:pt x="4549" y="3457"/>
                </a:lnTo>
                <a:cubicBezTo>
                  <a:pt x="4775" y="3660"/>
                  <a:pt x="4442" y="3469"/>
                  <a:pt x="4668" y="3707"/>
                </a:cubicBezTo>
                <a:cubicBezTo>
                  <a:pt x="4882" y="3672"/>
                  <a:pt x="4858" y="3529"/>
                  <a:pt x="5073" y="3493"/>
                </a:cubicBezTo>
                <a:cubicBezTo>
                  <a:pt x="5085" y="3386"/>
                  <a:pt x="5013" y="3362"/>
                  <a:pt x="5013" y="3255"/>
                </a:cubicBezTo>
                <a:cubicBezTo>
                  <a:pt x="5059" y="3198"/>
                  <a:pt x="5101" y="3176"/>
                  <a:pt x="5142" y="3176"/>
                </a:cubicBezTo>
                <a:cubicBezTo>
                  <a:pt x="5263" y="3176"/>
                  <a:pt x="5364" y="3363"/>
                  <a:pt x="5451" y="3363"/>
                </a:cubicBezTo>
                <a:cubicBezTo>
                  <a:pt x="5481" y="3363"/>
                  <a:pt x="5510" y="3340"/>
                  <a:pt x="5537" y="3279"/>
                </a:cubicBezTo>
                <a:cubicBezTo>
                  <a:pt x="5548" y="3162"/>
                  <a:pt x="5493" y="2971"/>
                  <a:pt x="5621" y="2971"/>
                </a:cubicBezTo>
                <a:cubicBezTo>
                  <a:pt x="5638" y="2971"/>
                  <a:pt x="5657" y="2974"/>
                  <a:pt x="5680" y="2981"/>
                </a:cubicBezTo>
                <a:lnTo>
                  <a:pt x="5704" y="3183"/>
                </a:lnTo>
                <a:cubicBezTo>
                  <a:pt x="5889" y="3129"/>
                  <a:pt x="5736" y="2916"/>
                  <a:pt x="5908" y="2916"/>
                </a:cubicBezTo>
                <a:cubicBezTo>
                  <a:pt x="5924" y="2916"/>
                  <a:pt x="5943" y="2917"/>
                  <a:pt x="5966" y="2922"/>
                </a:cubicBezTo>
                <a:cubicBezTo>
                  <a:pt x="5954" y="3005"/>
                  <a:pt x="5835" y="3041"/>
                  <a:pt x="5870" y="3052"/>
                </a:cubicBezTo>
                <a:cubicBezTo>
                  <a:pt x="5902" y="3068"/>
                  <a:pt x="5924" y="3075"/>
                  <a:pt x="5940" y="3075"/>
                </a:cubicBezTo>
                <a:cubicBezTo>
                  <a:pt x="6021" y="3075"/>
                  <a:pt x="5936" y="2904"/>
                  <a:pt x="6025" y="2874"/>
                </a:cubicBezTo>
                <a:lnTo>
                  <a:pt x="6109" y="3029"/>
                </a:lnTo>
                <a:cubicBezTo>
                  <a:pt x="6311" y="2922"/>
                  <a:pt x="6501" y="2719"/>
                  <a:pt x="6716" y="2588"/>
                </a:cubicBezTo>
                <a:lnTo>
                  <a:pt x="6716" y="2588"/>
                </a:lnTo>
                <a:cubicBezTo>
                  <a:pt x="6728" y="2648"/>
                  <a:pt x="6704" y="2719"/>
                  <a:pt x="6775" y="2743"/>
                </a:cubicBezTo>
                <a:cubicBezTo>
                  <a:pt x="7037" y="2541"/>
                  <a:pt x="7418" y="2541"/>
                  <a:pt x="7728" y="2541"/>
                </a:cubicBezTo>
                <a:lnTo>
                  <a:pt x="7787" y="2362"/>
                </a:lnTo>
                <a:cubicBezTo>
                  <a:pt x="7789" y="2361"/>
                  <a:pt x="7792" y="2360"/>
                  <a:pt x="7794" y="2360"/>
                </a:cubicBezTo>
                <a:cubicBezTo>
                  <a:pt x="7819" y="2360"/>
                  <a:pt x="7858" y="2413"/>
                  <a:pt x="7847" y="2445"/>
                </a:cubicBezTo>
                <a:cubicBezTo>
                  <a:pt x="7858" y="2447"/>
                  <a:pt x="7868" y="2448"/>
                  <a:pt x="7875" y="2448"/>
                </a:cubicBezTo>
                <a:cubicBezTo>
                  <a:pt x="7952" y="2448"/>
                  <a:pt x="7825" y="2344"/>
                  <a:pt x="7847" y="2279"/>
                </a:cubicBezTo>
                <a:cubicBezTo>
                  <a:pt x="7857" y="2273"/>
                  <a:pt x="7867" y="2270"/>
                  <a:pt x="7876" y="2270"/>
                </a:cubicBezTo>
                <a:cubicBezTo>
                  <a:pt x="7924" y="2270"/>
                  <a:pt x="7962" y="2336"/>
                  <a:pt x="7942" y="2386"/>
                </a:cubicBezTo>
                <a:cubicBezTo>
                  <a:pt x="8066" y="2220"/>
                  <a:pt x="8325" y="2001"/>
                  <a:pt x="8563" y="2001"/>
                </a:cubicBezTo>
                <a:cubicBezTo>
                  <a:pt x="8599" y="2001"/>
                  <a:pt x="8634" y="2006"/>
                  <a:pt x="8668" y="2017"/>
                </a:cubicBezTo>
                <a:lnTo>
                  <a:pt x="8645" y="2076"/>
                </a:lnTo>
                <a:cubicBezTo>
                  <a:pt x="8803" y="2076"/>
                  <a:pt x="8746" y="1787"/>
                  <a:pt x="8872" y="1787"/>
                </a:cubicBezTo>
                <a:cubicBezTo>
                  <a:pt x="8888" y="1787"/>
                  <a:pt x="8907" y="1791"/>
                  <a:pt x="8930" y="1802"/>
                </a:cubicBezTo>
                <a:lnTo>
                  <a:pt x="8907" y="1838"/>
                </a:lnTo>
                <a:cubicBezTo>
                  <a:pt x="9196" y="1791"/>
                  <a:pt x="9477" y="1628"/>
                  <a:pt x="9741" y="1628"/>
                </a:cubicBezTo>
                <a:cubicBezTo>
                  <a:pt x="9813" y="1628"/>
                  <a:pt x="9885" y="1640"/>
                  <a:pt x="9954" y="1671"/>
                </a:cubicBezTo>
                <a:cubicBezTo>
                  <a:pt x="9954" y="1445"/>
                  <a:pt x="10323" y="1671"/>
                  <a:pt x="10276" y="1374"/>
                </a:cubicBezTo>
                <a:lnTo>
                  <a:pt x="10276" y="1374"/>
                </a:lnTo>
                <a:cubicBezTo>
                  <a:pt x="10514" y="1469"/>
                  <a:pt x="10466" y="1540"/>
                  <a:pt x="10764" y="1576"/>
                </a:cubicBezTo>
                <a:cubicBezTo>
                  <a:pt x="10847" y="1576"/>
                  <a:pt x="10835" y="1362"/>
                  <a:pt x="10919" y="1314"/>
                </a:cubicBezTo>
                <a:lnTo>
                  <a:pt x="10954" y="1469"/>
                </a:lnTo>
                <a:lnTo>
                  <a:pt x="11050" y="1278"/>
                </a:lnTo>
                <a:lnTo>
                  <a:pt x="11145" y="1457"/>
                </a:lnTo>
                <a:lnTo>
                  <a:pt x="11228" y="1398"/>
                </a:lnTo>
                <a:cubicBezTo>
                  <a:pt x="11193" y="1398"/>
                  <a:pt x="11145" y="1350"/>
                  <a:pt x="11145" y="1302"/>
                </a:cubicBezTo>
                <a:cubicBezTo>
                  <a:pt x="11172" y="1278"/>
                  <a:pt x="11205" y="1267"/>
                  <a:pt x="11239" y="1267"/>
                </a:cubicBezTo>
                <a:cubicBezTo>
                  <a:pt x="11352" y="1267"/>
                  <a:pt x="11481" y="1381"/>
                  <a:pt x="11490" y="1445"/>
                </a:cubicBezTo>
                <a:cubicBezTo>
                  <a:pt x="11490" y="1445"/>
                  <a:pt x="11562" y="1398"/>
                  <a:pt x="11633" y="1362"/>
                </a:cubicBezTo>
                <a:cubicBezTo>
                  <a:pt x="11704" y="1326"/>
                  <a:pt x="11776" y="1290"/>
                  <a:pt x="11776" y="1290"/>
                </a:cubicBezTo>
                <a:lnTo>
                  <a:pt x="11776" y="1290"/>
                </a:lnTo>
                <a:cubicBezTo>
                  <a:pt x="11776" y="1350"/>
                  <a:pt x="11728" y="1374"/>
                  <a:pt x="11693" y="1421"/>
                </a:cubicBezTo>
                <a:cubicBezTo>
                  <a:pt x="11723" y="1383"/>
                  <a:pt x="11743" y="1369"/>
                  <a:pt x="11755" y="1369"/>
                </a:cubicBezTo>
                <a:cubicBezTo>
                  <a:pt x="11789" y="1369"/>
                  <a:pt x="11773" y="1474"/>
                  <a:pt x="11807" y="1474"/>
                </a:cubicBezTo>
                <a:cubicBezTo>
                  <a:pt x="11818" y="1474"/>
                  <a:pt x="11834" y="1463"/>
                  <a:pt x="11859" y="1433"/>
                </a:cubicBezTo>
                <a:cubicBezTo>
                  <a:pt x="11835" y="1398"/>
                  <a:pt x="11871" y="1338"/>
                  <a:pt x="11871" y="1302"/>
                </a:cubicBezTo>
                <a:cubicBezTo>
                  <a:pt x="11911" y="1366"/>
                  <a:pt x="12003" y="1392"/>
                  <a:pt x="12064" y="1392"/>
                </a:cubicBezTo>
                <a:cubicBezTo>
                  <a:pt x="12095" y="1392"/>
                  <a:pt x="12117" y="1386"/>
                  <a:pt x="12121" y="1374"/>
                </a:cubicBezTo>
                <a:lnTo>
                  <a:pt x="12121" y="1374"/>
                </a:lnTo>
                <a:lnTo>
                  <a:pt x="12085" y="1481"/>
                </a:lnTo>
                <a:cubicBezTo>
                  <a:pt x="12089" y="1485"/>
                  <a:pt x="12093" y="1486"/>
                  <a:pt x="12098" y="1486"/>
                </a:cubicBezTo>
                <a:cubicBezTo>
                  <a:pt x="12108" y="1486"/>
                  <a:pt x="12121" y="1481"/>
                  <a:pt x="12145" y="1481"/>
                </a:cubicBezTo>
                <a:cubicBezTo>
                  <a:pt x="12154" y="1476"/>
                  <a:pt x="12166" y="1474"/>
                  <a:pt x="12177" y="1474"/>
                </a:cubicBezTo>
                <a:cubicBezTo>
                  <a:pt x="12197" y="1474"/>
                  <a:pt x="12216" y="1482"/>
                  <a:pt x="12216" y="1505"/>
                </a:cubicBezTo>
                <a:cubicBezTo>
                  <a:pt x="12260" y="1461"/>
                  <a:pt x="12422" y="1359"/>
                  <a:pt x="12477" y="1359"/>
                </a:cubicBezTo>
                <a:cubicBezTo>
                  <a:pt x="12483" y="1359"/>
                  <a:pt x="12487" y="1360"/>
                  <a:pt x="12490" y="1362"/>
                </a:cubicBezTo>
                <a:cubicBezTo>
                  <a:pt x="12490" y="1362"/>
                  <a:pt x="12472" y="1380"/>
                  <a:pt x="12445" y="1399"/>
                </a:cubicBezTo>
                <a:lnTo>
                  <a:pt x="12445" y="1399"/>
                </a:lnTo>
                <a:cubicBezTo>
                  <a:pt x="12462" y="1393"/>
                  <a:pt x="12486" y="1389"/>
                  <a:pt x="12526" y="1386"/>
                </a:cubicBezTo>
                <a:lnTo>
                  <a:pt x="12526" y="1386"/>
                </a:lnTo>
                <a:cubicBezTo>
                  <a:pt x="12526" y="1445"/>
                  <a:pt x="12324" y="1481"/>
                  <a:pt x="12264" y="1493"/>
                </a:cubicBezTo>
                <a:cubicBezTo>
                  <a:pt x="12264" y="1493"/>
                  <a:pt x="12336" y="1505"/>
                  <a:pt x="12336" y="1505"/>
                </a:cubicBezTo>
                <a:cubicBezTo>
                  <a:pt x="12281" y="1526"/>
                  <a:pt x="12257" y="1528"/>
                  <a:pt x="12199" y="1537"/>
                </a:cubicBezTo>
                <a:lnTo>
                  <a:pt x="12199" y="1537"/>
                </a:lnTo>
                <a:cubicBezTo>
                  <a:pt x="12201" y="1537"/>
                  <a:pt x="12203" y="1537"/>
                  <a:pt x="12204" y="1537"/>
                </a:cubicBezTo>
                <a:cubicBezTo>
                  <a:pt x="12222" y="1537"/>
                  <a:pt x="12186" y="1555"/>
                  <a:pt x="12157" y="1564"/>
                </a:cubicBezTo>
                <a:cubicBezTo>
                  <a:pt x="12121" y="1576"/>
                  <a:pt x="12097" y="1576"/>
                  <a:pt x="12193" y="1588"/>
                </a:cubicBezTo>
                <a:lnTo>
                  <a:pt x="12133" y="1588"/>
                </a:lnTo>
                <a:cubicBezTo>
                  <a:pt x="12133" y="1588"/>
                  <a:pt x="12145" y="1600"/>
                  <a:pt x="12157" y="1624"/>
                </a:cubicBezTo>
                <a:cubicBezTo>
                  <a:pt x="12157" y="1636"/>
                  <a:pt x="12169" y="1624"/>
                  <a:pt x="12157" y="1659"/>
                </a:cubicBezTo>
                <a:cubicBezTo>
                  <a:pt x="12145" y="1695"/>
                  <a:pt x="12121" y="1719"/>
                  <a:pt x="12097" y="1755"/>
                </a:cubicBezTo>
                <a:cubicBezTo>
                  <a:pt x="12216" y="1850"/>
                  <a:pt x="12145" y="1886"/>
                  <a:pt x="12193" y="2005"/>
                </a:cubicBezTo>
                <a:cubicBezTo>
                  <a:pt x="12062" y="2088"/>
                  <a:pt x="11871" y="2136"/>
                  <a:pt x="11740" y="2267"/>
                </a:cubicBezTo>
                <a:cubicBezTo>
                  <a:pt x="11693" y="2410"/>
                  <a:pt x="11800" y="2386"/>
                  <a:pt x="11812" y="2493"/>
                </a:cubicBezTo>
                <a:cubicBezTo>
                  <a:pt x="11781" y="2462"/>
                  <a:pt x="11745" y="2455"/>
                  <a:pt x="11711" y="2455"/>
                </a:cubicBezTo>
                <a:cubicBezTo>
                  <a:pt x="11682" y="2455"/>
                  <a:pt x="11654" y="2460"/>
                  <a:pt x="11632" y="2460"/>
                </a:cubicBezTo>
                <a:cubicBezTo>
                  <a:pt x="11600" y="2460"/>
                  <a:pt x="11581" y="2450"/>
                  <a:pt x="11585" y="2398"/>
                </a:cubicBezTo>
                <a:lnTo>
                  <a:pt x="11585" y="2398"/>
                </a:lnTo>
                <a:cubicBezTo>
                  <a:pt x="11431" y="2564"/>
                  <a:pt x="11383" y="2612"/>
                  <a:pt x="11216" y="2874"/>
                </a:cubicBezTo>
                <a:cubicBezTo>
                  <a:pt x="11276" y="2898"/>
                  <a:pt x="11323" y="2898"/>
                  <a:pt x="11335" y="2945"/>
                </a:cubicBezTo>
                <a:cubicBezTo>
                  <a:pt x="11320" y="2965"/>
                  <a:pt x="11295" y="2975"/>
                  <a:pt x="11268" y="2975"/>
                </a:cubicBezTo>
                <a:cubicBezTo>
                  <a:pt x="11231" y="2975"/>
                  <a:pt x="11190" y="2956"/>
                  <a:pt x="11169" y="2922"/>
                </a:cubicBezTo>
                <a:lnTo>
                  <a:pt x="11169" y="2898"/>
                </a:lnTo>
                <a:cubicBezTo>
                  <a:pt x="11014" y="3279"/>
                  <a:pt x="10311" y="3052"/>
                  <a:pt x="10240" y="3433"/>
                </a:cubicBezTo>
                <a:lnTo>
                  <a:pt x="10240" y="3410"/>
                </a:lnTo>
                <a:lnTo>
                  <a:pt x="10085" y="3695"/>
                </a:lnTo>
                <a:cubicBezTo>
                  <a:pt x="10069" y="3703"/>
                  <a:pt x="10058" y="3707"/>
                  <a:pt x="10049" y="3707"/>
                </a:cubicBezTo>
                <a:cubicBezTo>
                  <a:pt x="9997" y="3707"/>
                  <a:pt x="10080" y="3563"/>
                  <a:pt x="9966" y="3553"/>
                </a:cubicBezTo>
                <a:cubicBezTo>
                  <a:pt x="9907" y="3743"/>
                  <a:pt x="9799" y="3803"/>
                  <a:pt x="9680" y="3862"/>
                </a:cubicBezTo>
                <a:cubicBezTo>
                  <a:pt x="9573" y="3910"/>
                  <a:pt x="9466" y="3957"/>
                  <a:pt x="9371" y="4124"/>
                </a:cubicBezTo>
                <a:cubicBezTo>
                  <a:pt x="9352" y="4117"/>
                  <a:pt x="9333" y="4114"/>
                  <a:pt x="9313" y="4114"/>
                </a:cubicBezTo>
                <a:cubicBezTo>
                  <a:pt x="9270" y="4114"/>
                  <a:pt x="9229" y="4128"/>
                  <a:pt x="9204" y="4136"/>
                </a:cubicBezTo>
                <a:cubicBezTo>
                  <a:pt x="9157" y="4136"/>
                  <a:pt x="9121" y="4148"/>
                  <a:pt x="9097" y="4160"/>
                </a:cubicBezTo>
                <a:cubicBezTo>
                  <a:pt x="9026" y="4195"/>
                  <a:pt x="8966" y="4267"/>
                  <a:pt x="8907" y="4338"/>
                </a:cubicBezTo>
                <a:cubicBezTo>
                  <a:pt x="8787" y="4481"/>
                  <a:pt x="8668" y="4660"/>
                  <a:pt x="8478" y="4672"/>
                </a:cubicBezTo>
                <a:lnTo>
                  <a:pt x="8549" y="4719"/>
                </a:lnTo>
                <a:cubicBezTo>
                  <a:pt x="8554" y="4768"/>
                  <a:pt x="8539" y="4781"/>
                  <a:pt x="8516" y="4781"/>
                </a:cubicBezTo>
                <a:cubicBezTo>
                  <a:pt x="8489" y="4781"/>
                  <a:pt x="8450" y="4763"/>
                  <a:pt x="8418" y="4763"/>
                </a:cubicBezTo>
                <a:cubicBezTo>
                  <a:pt x="8410" y="4763"/>
                  <a:pt x="8402" y="4764"/>
                  <a:pt x="8395" y="4767"/>
                </a:cubicBezTo>
                <a:cubicBezTo>
                  <a:pt x="8454" y="4815"/>
                  <a:pt x="8514" y="4779"/>
                  <a:pt x="8514" y="4838"/>
                </a:cubicBezTo>
                <a:cubicBezTo>
                  <a:pt x="8335" y="5100"/>
                  <a:pt x="8085" y="5315"/>
                  <a:pt x="7823" y="5565"/>
                </a:cubicBezTo>
                <a:cubicBezTo>
                  <a:pt x="7787" y="5600"/>
                  <a:pt x="7764" y="5624"/>
                  <a:pt x="7728" y="5672"/>
                </a:cubicBezTo>
                <a:cubicBezTo>
                  <a:pt x="7680" y="5719"/>
                  <a:pt x="7633" y="5779"/>
                  <a:pt x="7597" y="5839"/>
                </a:cubicBezTo>
                <a:cubicBezTo>
                  <a:pt x="7502" y="5946"/>
                  <a:pt x="7418" y="6065"/>
                  <a:pt x="7359" y="6196"/>
                </a:cubicBezTo>
                <a:cubicBezTo>
                  <a:pt x="7216" y="6458"/>
                  <a:pt x="7132" y="6731"/>
                  <a:pt x="7156" y="7005"/>
                </a:cubicBezTo>
                <a:cubicBezTo>
                  <a:pt x="7156" y="7101"/>
                  <a:pt x="7204" y="7160"/>
                  <a:pt x="7252" y="7184"/>
                </a:cubicBezTo>
                <a:cubicBezTo>
                  <a:pt x="7311" y="7208"/>
                  <a:pt x="7371" y="7220"/>
                  <a:pt x="7418" y="7232"/>
                </a:cubicBezTo>
                <a:cubicBezTo>
                  <a:pt x="7537" y="7243"/>
                  <a:pt x="7597" y="7279"/>
                  <a:pt x="7633" y="7505"/>
                </a:cubicBezTo>
                <a:lnTo>
                  <a:pt x="7525" y="7505"/>
                </a:lnTo>
                <a:cubicBezTo>
                  <a:pt x="7478" y="7505"/>
                  <a:pt x="7418" y="7494"/>
                  <a:pt x="7418" y="7493"/>
                </a:cubicBezTo>
                <a:lnTo>
                  <a:pt x="7418" y="7493"/>
                </a:lnTo>
                <a:cubicBezTo>
                  <a:pt x="7716" y="7767"/>
                  <a:pt x="8014" y="7970"/>
                  <a:pt x="8395" y="8029"/>
                </a:cubicBezTo>
                <a:cubicBezTo>
                  <a:pt x="8499" y="8057"/>
                  <a:pt x="8612" y="8069"/>
                  <a:pt x="8728" y="8069"/>
                </a:cubicBezTo>
                <a:cubicBezTo>
                  <a:pt x="8810" y="8069"/>
                  <a:pt x="8894" y="8063"/>
                  <a:pt x="8978" y="8053"/>
                </a:cubicBezTo>
                <a:cubicBezTo>
                  <a:pt x="9026" y="8041"/>
                  <a:pt x="9073" y="8041"/>
                  <a:pt x="9121" y="8029"/>
                </a:cubicBezTo>
                <a:cubicBezTo>
                  <a:pt x="9168" y="8017"/>
                  <a:pt x="9216" y="8005"/>
                  <a:pt x="9252" y="7994"/>
                </a:cubicBezTo>
                <a:cubicBezTo>
                  <a:pt x="9311" y="7982"/>
                  <a:pt x="9359" y="7946"/>
                  <a:pt x="9418" y="7922"/>
                </a:cubicBezTo>
                <a:lnTo>
                  <a:pt x="9418" y="7922"/>
                </a:lnTo>
                <a:cubicBezTo>
                  <a:pt x="9395" y="7958"/>
                  <a:pt x="9407" y="8017"/>
                  <a:pt x="9359" y="8017"/>
                </a:cubicBezTo>
                <a:cubicBezTo>
                  <a:pt x="9388" y="8041"/>
                  <a:pt x="9422" y="8051"/>
                  <a:pt x="9458" y="8051"/>
                </a:cubicBezTo>
                <a:cubicBezTo>
                  <a:pt x="9586" y="8051"/>
                  <a:pt x="9735" y="7925"/>
                  <a:pt x="9716" y="7851"/>
                </a:cubicBezTo>
                <a:cubicBezTo>
                  <a:pt x="9720" y="7850"/>
                  <a:pt x="9724" y="7850"/>
                  <a:pt x="9728" y="7850"/>
                </a:cubicBezTo>
                <a:cubicBezTo>
                  <a:pt x="9784" y="7850"/>
                  <a:pt x="9755" y="7936"/>
                  <a:pt x="9811" y="7970"/>
                </a:cubicBezTo>
                <a:cubicBezTo>
                  <a:pt x="9823" y="7976"/>
                  <a:pt x="9835" y="7978"/>
                  <a:pt x="9846" y="7978"/>
                </a:cubicBezTo>
                <a:cubicBezTo>
                  <a:pt x="9928" y="7978"/>
                  <a:pt x="9993" y="7837"/>
                  <a:pt x="10055" y="7837"/>
                </a:cubicBezTo>
                <a:cubicBezTo>
                  <a:pt x="10069" y="7837"/>
                  <a:pt x="10083" y="7845"/>
                  <a:pt x="10097" y="7863"/>
                </a:cubicBezTo>
                <a:cubicBezTo>
                  <a:pt x="10104" y="7876"/>
                  <a:pt x="10095" y="7889"/>
                  <a:pt x="10085" y="7901"/>
                </a:cubicBezTo>
                <a:lnTo>
                  <a:pt x="10085" y="7901"/>
                </a:lnTo>
                <a:cubicBezTo>
                  <a:pt x="10161" y="7852"/>
                  <a:pt x="10347" y="7848"/>
                  <a:pt x="10252" y="7732"/>
                </a:cubicBezTo>
                <a:lnTo>
                  <a:pt x="10252" y="7732"/>
                </a:lnTo>
                <a:cubicBezTo>
                  <a:pt x="10264" y="7733"/>
                  <a:pt x="10276" y="7734"/>
                  <a:pt x="10287" y="7734"/>
                </a:cubicBezTo>
                <a:cubicBezTo>
                  <a:pt x="10435" y="7734"/>
                  <a:pt x="10532" y="7616"/>
                  <a:pt x="10651" y="7616"/>
                </a:cubicBezTo>
                <a:cubicBezTo>
                  <a:pt x="10668" y="7616"/>
                  <a:pt x="10686" y="7619"/>
                  <a:pt x="10704" y="7624"/>
                </a:cubicBezTo>
                <a:cubicBezTo>
                  <a:pt x="10740" y="7446"/>
                  <a:pt x="11002" y="7601"/>
                  <a:pt x="10954" y="7374"/>
                </a:cubicBezTo>
                <a:lnTo>
                  <a:pt x="10954" y="7374"/>
                </a:lnTo>
                <a:cubicBezTo>
                  <a:pt x="10981" y="7460"/>
                  <a:pt x="11037" y="7493"/>
                  <a:pt x="11100" y="7493"/>
                </a:cubicBezTo>
                <a:cubicBezTo>
                  <a:pt x="11202" y="7493"/>
                  <a:pt x="11322" y="7404"/>
                  <a:pt x="11359" y="7315"/>
                </a:cubicBezTo>
                <a:lnTo>
                  <a:pt x="11359" y="7315"/>
                </a:lnTo>
                <a:cubicBezTo>
                  <a:pt x="11347" y="7398"/>
                  <a:pt x="11478" y="7363"/>
                  <a:pt x="11466" y="7470"/>
                </a:cubicBezTo>
                <a:cubicBezTo>
                  <a:pt x="11585" y="7422"/>
                  <a:pt x="11669" y="7339"/>
                  <a:pt x="11609" y="7232"/>
                </a:cubicBezTo>
                <a:lnTo>
                  <a:pt x="11609" y="7232"/>
                </a:lnTo>
                <a:cubicBezTo>
                  <a:pt x="11656" y="7260"/>
                  <a:pt x="11697" y="7272"/>
                  <a:pt x="11732" y="7272"/>
                </a:cubicBezTo>
                <a:cubicBezTo>
                  <a:pt x="11880" y="7272"/>
                  <a:pt x="11945" y="7071"/>
                  <a:pt x="12056" y="7071"/>
                </a:cubicBezTo>
                <a:cubicBezTo>
                  <a:pt x="12094" y="7071"/>
                  <a:pt x="12138" y="7095"/>
                  <a:pt x="12193" y="7160"/>
                </a:cubicBezTo>
                <a:cubicBezTo>
                  <a:pt x="12478" y="6910"/>
                  <a:pt x="12752" y="6708"/>
                  <a:pt x="13026" y="6541"/>
                </a:cubicBezTo>
                <a:lnTo>
                  <a:pt x="13026" y="6541"/>
                </a:lnTo>
                <a:cubicBezTo>
                  <a:pt x="13109" y="6767"/>
                  <a:pt x="12705" y="6696"/>
                  <a:pt x="12812" y="6922"/>
                </a:cubicBezTo>
                <a:cubicBezTo>
                  <a:pt x="13062" y="6720"/>
                  <a:pt x="13145" y="6458"/>
                  <a:pt x="13443" y="6398"/>
                </a:cubicBezTo>
                <a:cubicBezTo>
                  <a:pt x="13526" y="6398"/>
                  <a:pt x="13443" y="6517"/>
                  <a:pt x="13431" y="6565"/>
                </a:cubicBezTo>
                <a:cubicBezTo>
                  <a:pt x="13550" y="6458"/>
                  <a:pt x="13681" y="6410"/>
                  <a:pt x="13812" y="6362"/>
                </a:cubicBezTo>
                <a:cubicBezTo>
                  <a:pt x="13941" y="6315"/>
                  <a:pt x="14036" y="6280"/>
                  <a:pt x="14153" y="6176"/>
                </a:cubicBezTo>
                <a:lnTo>
                  <a:pt x="14153" y="6176"/>
                </a:lnTo>
                <a:cubicBezTo>
                  <a:pt x="14154" y="6178"/>
                  <a:pt x="14155" y="6180"/>
                  <a:pt x="14157" y="6182"/>
                </a:cubicBezTo>
                <a:lnTo>
                  <a:pt x="14157" y="6182"/>
                </a:lnTo>
                <a:cubicBezTo>
                  <a:pt x="14157" y="6178"/>
                  <a:pt x="14157" y="6175"/>
                  <a:pt x="14157" y="6172"/>
                </a:cubicBezTo>
                <a:lnTo>
                  <a:pt x="14157" y="6172"/>
                </a:lnTo>
                <a:cubicBezTo>
                  <a:pt x="14156" y="6173"/>
                  <a:pt x="14154" y="6175"/>
                  <a:pt x="14153" y="6176"/>
                </a:cubicBezTo>
                <a:lnTo>
                  <a:pt x="14153" y="6176"/>
                </a:lnTo>
                <a:cubicBezTo>
                  <a:pt x="14063" y="6046"/>
                  <a:pt x="14250" y="5827"/>
                  <a:pt x="14253" y="5740"/>
                </a:cubicBezTo>
                <a:lnTo>
                  <a:pt x="14253" y="5740"/>
                </a:lnTo>
                <a:cubicBezTo>
                  <a:pt x="14269" y="6047"/>
                  <a:pt x="14526" y="5723"/>
                  <a:pt x="14514" y="6136"/>
                </a:cubicBezTo>
                <a:cubicBezTo>
                  <a:pt x="14538" y="6100"/>
                  <a:pt x="14562" y="6041"/>
                  <a:pt x="14538" y="5981"/>
                </a:cubicBezTo>
                <a:cubicBezTo>
                  <a:pt x="14586" y="5981"/>
                  <a:pt x="14622" y="6017"/>
                  <a:pt x="14598" y="6112"/>
                </a:cubicBezTo>
                <a:cubicBezTo>
                  <a:pt x="14752" y="5993"/>
                  <a:pt x="14657" y="5910"/>
                  <a:pt x="14824" y="5850"/>
                </a:cubicBezTo>
                <a:lnTo>
                  <a:pt x="14824" y="5850"/>
                </a:lnTo>
                <a:cubicBezTo>
                  <a:pt x="14836" y="5898"/>
                  <a:pt x="14812" y="5934"/>
                  <a:pt x="14812" y="5993"/>
                </a:cubicBezTo>
                <a:cubicBezTo>
                  <a:pt x="14860" y="5874"/>
                  <a:pt x="14907" y="5743"/>
                  <a:pt x="15062" y="5743"/>
                </a:cubicBezTo>
                <a:cubicBezTo>
                  <a:pt x="15062" y="5763"/>
                  <a:pt x="15087" y="5791"/>
                  <a:pt x="15068" y="5807"/>
                </a:cubicBezTo>
                <a:lnTo>
                  <a:pt x="15068" y="5807"/>
                </a:lnTo>
                <a:cubicBezTo>
                  <a:pt x="15277" y="5706"/>
                  <a:pt x="15364" y="5433"/>
                  <a:pt x="15629" y="5433"/>
                </a:cubicBezTo>
                <a:cubicBezTo>
                  <a:pt x="15634" y="5433"/>
                  <a:pt x="15640" y="5433"/>
                  <a:pt x="15645" y="5434"/>
                </a:cubicBezTo>
                <a:cubicBezTo>
                  <a:pt x="15645" y="5672"/>
                  <a:pt x="15765" y="5469"/>
                  <a:pt x="15836" y="5648"/>
                </a:cubicBezTo>
                <a:lnTo>
                  <a:pt x="15955" y="5553"/>
                </a:lnTo>
                <a:lnTo>
                  <a:pt x="15872" y="5481"/>
                </a:lnTo>
                <a:cubicBezTo>
                  <a:pt x="15983" y="5448"/>
                  <a:pt x="16043" y="5289"/>
                  <a:pt x="16158" y="5289"/>
                </a:cubicBezTo>
                <a:cubicBezTo>
                  <a:pt x="16165" y="5289"/>
                  <a:pt x="16173" y="5289"/>
                  <a:pt x="16181" y="5291"/>
                </a:cubicBezTo>
                <a:lnTo>
                  <a:pt x="16122" y="5398"/>
                </a:lnTo>
                <a:lnTo>
                  <a:pt x="16336" y="5291"/>
                </a:lnTo>
                <a:lnTo>
                  <a:pt x="16181" y="5267"/>
                </a:lnTo>
                <a:cubicBezTo>
                  <a:pt x="16265" y="5124"/>
                  <a:pt x="16086" y="5029"/>
                  <a:pt x="16265" y="5029"/>
                </a:cubicBezTo>
                <a:cubicBezTo>
                  <a:pt x="16259" y="5037"/>
                  <a:pt x="16263" y="5040"/>
                  <a:pt x="16273" y="5040"/>
                </a:cubicBezTo>
                <a:cubicBezTo>
                  <a:pt x="16288" y="5040"/>
                  <a:pt x="16318" y="5034"/>
                  <a:pt x="16353" y="5034"/>
                </a:cubicBezTo>
                <a:cubicBezTo>
                  <a:pt x="16396" y="5034"/>
                  <a:pt x="16446" y="5042"/>
                  <a:pt x="16491" y="5077"/>
                </a:cubicBezTo>
                <a:cubicBezTo>
                  <a:pt x="16524" y="5010"/>
                  <a:pt x="16568" y="4933"/>
                  <a:pt x="16651" y="4933"/>
                </a:cubicBezTo>
                <a:cubicBezTo>
                  <a:pt x="16657" y="4933"/>
                  <a:pt x="16663" y="4933"/>
                  <a:pt x="16669" y="4934"/>
                </a:cubicBezTo>
                <a:cubicBezTo>
                  <a:pt x="16717" y="4993"/>
                  <a:pt x="16729" y="5148"/>
                  <a:pt x="16753" y="5184"/>
                </a:cubicBezTo>
                <a:cubicBezTo>
                  <a:pt x="16764" y="5012"/>
                  <a:pt x="17007" y="5049"/>
                  <a:pt x="17036" y="4883"/>
                </a:cubicBezTo>
                <a:lnTo>
                  <a:pt x="17036" y="4883"/>
                </a:lnTo>
                <a:cubicBezTo>
                  <a:pt x="17035" y="4933"/>
                  <a:pt x="17064" y="5007"/>
                  <a:pt x="17074" y="5017"/>
                </a:cubicBezTo>
                <a:lnTo>
                  <a:pt x="17086" y="4874"/>
                </a:lnTo>
                <a:cubicBezTo>
                  <a:pt x="17158" y="4898"/>
                  <a:pt x="17169" y="4922"/>
                  <a:pt x="17181" y="4993"/>
                </a:cubicBezTo>
                <a:cubicBezTo>
                  <a:pt x="17345" y="4971"/>
                  <a:pt x="17100" y="4810"/>
                  <a:pt x="17239" y="4810"/>
                </a:cubicBezTo>
                <a:cubicBezTo>
                  <a:pt x="17252" y="4810"/>
                  <a:pt x="17268" y="4812"/>
                  <a:pt x="17289" y="4815"/>
                </a:cubicBezTo>
                <a:cubicBezTo>
                  <a:pt x="17277" y="4838"/>
                  <a:pt x="17289" y="4850"/>
                  <a:pt x="17265" y="4874"/>
                </a:cubicBezTo>
                <a:cubicBezTo>
                  <a:pt x="17473" y="4874"/>
                  <a:pt x="17625" y="4683"/>
                  <a:pt x="17819" y="4683"/>
                </a:cubicBezTo>
                <a:cubicBezTo>
                  <a:pt x="17825" y="4683"/>
                  <a:pt x="17830" y="4683"/>
                  <a:pt x="17836" y="4684"/>
                </a:cubicBezTo>
                <a:cubicBezTo>
                  <a:pt x="17943" y="4850"/>
                  <a:pt x="17681" y="4779"/>
                  <a:pt x="17800" y="4922"/>
                </a:cubicBezTo>
                <a:cubicBezTo>
                  <a:pt x="18051" y="4803"/>
                  <a:pt x="18289" y="4529"/>
                  <a:pt x="18562" y="4505"/>
                </a:cubicBezTo>
                <a:lnTo>
                  <a:pt x="18503" y="4493"/>
                </a:lnTo>
                <a:cubicBezTo>
                  <a:pt x="18492" y="4409"/>
                  <a:pt x="18510" y="4384"/>
                  <a:pt x="18543" y="4384"/>
                </a:cubicBezTo>
                <a:cubicBezTo>
                  <a:pt x="18596" y="4384"/>
                  <a:pt x="18689" y="4452"/>
                  <a:pt x="18762" y="4452"/>
                </a:cubicBezTo>
                <a:cubicBezTo>
                  <a:pt x="18786" y="4452"/>
                  <a:pt x="18808" y="4444"/>
                  <a:pt x="18826" y="4424"/>
                </a:cubicBezTo>
                <a:lnTo>
                  <a:pt x="18826" y="4424"/>
                </a:lnTo>
                <a:cubicBezTo>
                  <a:pt x="18811" y="4462"/>
                  <a:pt x="18832" y="4544"/>
                  <a:pt x="18836" y="4544"/>
                </a:cubicBezTo>
                <a:cubicBezTo>
                  <a:pt x="18836" y="4544"/>
                  <a:pt x="18836" y="4543"/>
                  <a:pt x="18836" y="4541"/>
                </a:cubicBezTo>
                <a:cubicBezTo>
                  <a:pt x="19027" y="4529"/>
                  <a:pt x="19182" y="4374"/>
                  <a:pt x="19432" y="4219"/>
                </a:cubicBezTo>
                <a:lnTo>
                  <a:pt x="19432" y="4219"/>
                </a:lnTo>
                <a:lnTo>
                  <a:pt x="19408" y="4291"/>
                </a:lnTo>
                <a:cubicBezTo>
                  <a:pt x="19438" y="4299"/>
                  <a:pt x="19470" y="4302"/>
                  <a:pt x="19503" y="4302"/>
                </a:cubicBezTo>
                <a:cubicBezTo>
                  <a:pt x="19613" y="4302"/>
                  <a:pt x="19733" y="4267"/>
                  <a:pt x="19825" y="4267"/>
                </a:cubicBezTo>
                <a:cubicBezTo>
                  <a:pt x="19836" y="4184"/>
                  <a:pt x="19908" y="4184"/>
                  <a:pt x="19848" y="4088"/>
                </a:cubicBezTo>
                <a:lnTo>
                  <a:pt x="19848" y="4088"/>
                </a:lnTo>
                <a:cubicBezTo>
                  <a:pt x="19936" y="4152"/>
                  <a:pt x="20014" y="4177"/>
                  <a:pt x="20086" y="4177"/>
                </a:cubicBezTo>
                <a:cubicBezTo>
                  <a:pt x="20310" y="4177"/>
                  <a:pt x="20470" y="3938"/>
                  <a:pt x="20675" y="3938"/>
                </a:cubicBezTo>
                <a:cubicBezTo>
                  <a:pt x="20733" y="3938"/>
                  <a:pt x="20794" y="3957"/>
                  <a:pt x="20860" y="4005"/>
                </a:cubicBezTo>
                <a:cubicBezTo>
                  <a:pt x="20825" y="4017"/>
                  <a:pt x="20789" y="4076"/>
                  <a:pt x="20813" y="4076"/>
                </a:cubicBezTo>
                <a:lnTo>
                  <a:pt x="21075" y="3957"/>
                </a:lnTo>
                <a:cubicBezTo>
                  <a:pt x="21027" y="3850"/>
                  <a:pt x="21027" y="3898"/>
                  <a:pt x="20944" y="3814"/>
                </a:cubicBezTo>
                <a:cubicBezTo>
                  <a:pt x="20968" y="3743"/>
                  <a:pt x="21039" y="3672"/>
                  <a:pt x="21110" y="3660"/>
                </a:cubicBezTo>
                <a:lnTo>
                  <a:pt x="21110" y="3660"/>
                </a:lnTo>
                <a:cubicBezTo>
                  <a:pt x="20991" y="3755"/>
                  <a:pt x="21134" y="3850"/>
                  <a:pt x="21206" y="3910"/>
                </a:cubicBezTo>
                <a:cubicBezTo>
                  <a:pt x="21182" y="3874"/>
                  <a:pt x="21194" y="3826"/>
                  <a:pt x="21194" y="3791"/>
                </a:cubicBezTo>
                <a:lnTo>
                  <a:pt x="21194" y="3791"/>
                </a:lnTo>
                <a:cubicBezTo>
                  <a:pt x="21225" y="3826"/>
                  <a:pt x="21243" y="3840"/>
                  <a:pt x="21255" y="3840"/>
                </a:cubicBezTo>
                <a:cubicBezTo>
                  <a:pt x="21297" y="3840"/>
                  <a:pt x="21235" y="3642"/>
                  <a:pt x="21334" y="3642"/>
                </a:cubicBezTo>
                <a:cubicBezTo>
                  <a:pt x="21350" y="3642"/>
                  <a:pt x="21370" y="3647"/>
                  <a:pt x="21396" y="3660"/>
                </a:cubicBezTo>
                <a:lnTo>
                  <a:pt x="21384" y="3731"/>
                </a:lnTo>
                <a:cubicBezTo>
                  <a:pt x="21452" y="3686"/>
                  <a:pt x="21508" y="3599"/>
                  <a:pt x="21584" y="3599"/>
                </a:cubicBezTo>
                <a:cubicBezTo>
                  <a:pt x="21589" y="3599"/>
                  <a:pt x="21594" y="3599"/>
                  <a:pt x="21599" y="3600"/>
                </a:cubicBezTo>
                <a:cubicBezTo>
                  <a:pt x="21646" y="3731"/>
                  <a:pt x="21527" y="3672"/>
                  <a:pt x="21539" y="3791"/>
                </a:cubicBezTo>
                <a:cubicBezTo>
                  <a:pt x="21626" y="3771"/>
                  <a:pt x="21689" y="3589"/>
                  <a:pt x="21773" y="3589"/>
                </a:cubicBezTo>
                <a:cubicBezTo>
                  <a:pt x="21793" y="3589"/>
                  <a:pt x="21814" y="3599"/>
                  <a:pt x="21837" y="3624"/>
                </a:cubicBezTo>
                <a:cubicBezTo>
                  <a:pt x="21789" y="3672"/>
                  <a:pt x="21730" y="3672"/>
                  <a:pt x="21682" y="3719"/>
                </a:cubicBezTo>
                <a:cubicBezTo>
                  <a:pt x="21773" y="3827"/>
                  <a:pt x="21806" y="3837"/>
                  <a:pt x="21846" y="3837"/>
                </a:cubicBezTo>
                <a:cubicBezTo>
                  <a:pt x="21855" y="3837"/>
                  <a:pt x="21865" y="3836"/>
                  <a:pt x="21875" y="3836"/>
                </a:cubicBezTo>
                <a:cubicBezTo>
                  <a:pt x="21885" y="3836"/>
                  <a:pt x="21896" y="3837"/>
                  <a:pt x="21908" y="3838"/>
                </a:cubicBezTo>
                <a:lnTo>
                  <a:pt x="21896" y="3838"/>
                </a:lnTo>
                <a:cubicBezTo>
                  <a:pt x="21896" y="3838"/>
                  <a:pt x="21944" y="3850"/>
                  <a:pt x="21991" y="3862"/>
                </a:cubicBezTo>
                <a:cubicBezTo>
                  <a:pt x="22039" y="3886"/>
                  <a:pt x="22087" y="3898"/>
                  <a:pt x="22087" y="3898"/>
                </a:cubicBezTo>
                <a:lnTo>
                  <a:pt x="22039" y="3850"/>
                </a:lnTo>
                <a:cubicBezTo>
                  <a:pt x="22134" y="3481"/>
                  <a:pt x="22301" y="3755"/>
                  <a:pt x="22480" y="3517"/>
                </a:cubicBezTo>
                <a:lnTo>
                  <a:pt x="22480" y="3517"/>
                </a:lnTo>
                <a:cubicBezTo>
                  <a:pt x="22313" y="3755"/>
                  <a:pt x="22456" y="3648"/>
                  <a:pt x="22444" y="3803"/>
                </a:cubicBezTo>
                <a:cubicBezTo>
                  <a:pt x="22503" y="3850"/>
                  <a:pt x="22575" y="3898"/>
                  <a:pt x="22551" y="3945"/>
                </a:cubicBezTo>
                <a:cubicBezTo>
                  <a:pt x="22573" y="3911"/>
                  <a:pt x="22593" y="3900"/>
                  <a:pt x="22614" y="3900"/>
                </a:cubicBezTo>
                <a:cubicBezTo>
                  <a:pt x="22645" y="3900"/>
                  <a:pt x="22676" y="3925"/>
                  <a:pt x="22712" y="3925"/>
                </a:cubicBezTo>
                <a:cubicBezTo>
                  <a:pt x="22741" y="3925"/>
                  <a:pt x="22774" y="3909"/>
                  <a:pt x="22813" y="3850"/>
                </a:cubicBezTo>
                <a:cubicBezTo>
                  <a:pt x="22813" y="3898"/>
                  <a:pt x="22896" y="3850"/>
                  <a:pt x="22884" y="3981"/>
                </a:cubicBezTo>
                <a:cubicBezTo>
                  <a:pt x="22896" y="3969"/>
                  <a:pt x="22908" y="3969"/>
                  <a:pt x="22920" y="3957"/>
                </a:cubicBezTo>
                <a:cubicBezTo>
                  <a:pt x="22939" y="4042"/>
                  <a:pt x="23017" y="4230"/>
                  <a:pt x="22997" y="4230"/>
                </a:cubicBezTo>
                <a:cubicBezTo>
                  <a:pt x="22991" y="4230"/>
                  <a:pt x="22979" y="4216"/>
                  <a:pt x="22956" y="4184"/>
                </a:cubicBezTo>
                <a:lnTo>
                  <a:pt x="22908" y="4017"/>
                </a:lnTo>
                <a:lnTo>
                  <a:pt x="22908" y="4017"/>
                </a:lnTo>
                <a:cubicBezTo>
                  <a:pt x="22920" y="4231"/>
                  <a:pt x="22765" y="4065"/>
                  <a:pt x="22777" y="4255"/>
                </a:cubicBezTo>
                <a:cubicBezTo>
                  <a:pt x="22765" y="4219"/>
                  <a:pt x="22742" y="4172"/>
                  <a:pt x="22753" y="4172"/>
                </a:cubicBezTo>
                <a:cubicBezTo>
                  <a:pt x="22737" y="4142"/>
                  <a:pt x="22726" y="4129"/>
                  <a:pt x="22719" y="4129"/>
                </a:cubicBezTo>
                <a:cubicBezTo>
                  <a:pt x="22702" y="4129"/>
                  <a:pt x="22716" y="4210"/>
                  <a:pt x="22742" y="4279"/>
                </a:cubicBezTo>
                <a:cubicBezTo>
                  <a:pt x="22730" y="4279"/>
                  <a:pt x="22706" y="4195"/>
                  <a:pt x="22682" y="4148"/>
                </a:cubicBezTo>
                <a:cubicBezTo>
                  <a:pt x="22676" y="4141"/>
                  <a:pt x="22672" y="4138"/>
                  <a:pt x="22670" y="4138"/>
                </a:cubicBezTo>
                <a:cubicBezTo>
                  <a:pt x="22655" y="4138"/>
                  <a:pt x="22679" y="4231"/>
                  <a:pt x="22669" y="4231"/>
                </a:cubicBezTo>
                <a:cubicBezTo>
                  <a:pt x="22666" y="4231"/>
                  <a:pt x="22659" y="4221"/>
                  <a:pt x="22646" y="4195"/>
                </a:cubicBezTo>
                <a:cubicBezTo>
                  <a:pt x="22646" y="4189"/>
                  <a:pt x="22643" y="4179"/>
                  <a:pt x="22640" y="4169"/>
                </a:cubicBezTo>
                <a:lnTo>
                  <a:pt x="22640" y="4169"/>
                </a:lnTo>
                <a:cubicBezTo>
                  <a:pt x="22639" y="4197"/>
                  <a:pt x="22598" y="4179"/>
                  <a:pt x="22658" y="4279"/>
                </a:cubicBezTo>
                <a:cubicBezTo>
                  <a:pt x="22651" y="4271"/>
                  <a:pt x="22645" y="4268"/>
                  <a:pt x="22641" y="4268"/>
                </a:cubicBezTo>
                <a:cubicBezTo>
                  <a:pt x="22625" y="4268"/>
                  <a:pt x="22630" y="4313"/>
                  <a:pt x="22614" y="4313"/>
                </a:cubicBezTo>
                <a:cubicBezTo>
                  <a:pt x="22609" y="4313"/>
                  <a:pt x="22600" y="4307"/>
                  <a:pt x="22587" y="4291"/>
                </a:cubicBezTo>
                <a:lnTo>
                  <a:pt x="22587" y="4291"/>
                </a:lnTo>
                <a:cubicBezTo>
                  <a:pt x="22607" y="4343"/>
                  <a:pt x="22605" y="4355"/>
                  <a:pt x="22598" y="4355"/>
                </a:cubicBezTo>
                <a:cubicBezTo>
                  <a:pt x="22592" y="4355"/>
                  <a:pt x="22583" y="4348"/>
                  <a:pt x="22578" y="4348"/>
                </a:cubicBezTo>
                <a:cubicBezTo>
                  <a:pt x="22572" y="4348"/>
                  <a:pt x="22572" y="4360"/>
                  <a:pt x="22596" y="4413"/>
                </a:cubicBezTo>
                <a:lnTo>
                  <a:pt x="22596" y="4413"/>
                </a:lnTo>
                <a:cubicBezTo>
                  <a:pt x="22559" y="4336"/>
                  <a:pt x="22535" y="4307"/>
                  <a:pt x="22521" y="4307"/>
                </a:cubicBezTo>
                <a:cubicBezTo>
                  <a:pt x="22503" y="4307"/>
                  <a:pt x="22503" y="4353"/>
                  <a:pt x="22515" y="4410"/>
                </a:cubicBezTo>
                <a:cubicBezTo>
                  <a:pt x="22492" y="4338"/>
                  <a:pt x="22480" y="4338"/>
                  <a:pt x="22444" y="4255"/>
                </a:cubicBezTo>
                <a:lnTo>
                  <a:pt x="22444" y="4255"/>
                </a:lnTo>
                <a:cubicBezTo>
                  <a:pt x="22420" y="4267"/>
                  <a:pt x="22432" y="4315"/>
                  <a:pt x="22480" y="4422"/>
                </a:cubicBezTo>
                <a:cubicBezTo>
                  <a:pt x="22445" y="4369"/>
                  <a:pt x="22429" y="4351"/>
                  <a:pt x="22421" y="4351"/>
                </a:cubicBezTo>
                <a:cubicBezTo>
                  <a:pt x="22405" y="4351"/>
                  <a:pt x="22438" y="4449"/>
                  <a:pt x="22424" y="4449"/>
                </a:cubicBezTo>
                <a:cubicBezTo>
                  <a:pt x="22417" y="4449"/>
                  <a:pt x="22397" y="4422"/>
                  <a:pt x="22349" y="4338"/>
                </a:cubicBezTo>
                <a:cubicBezTo>
                  <a:pt x="22349" y="4469"/>
                  <a:pt x="22349" y="4576"/>
                  <a:pt x="22325" y="4648"/>
                </a:cubicBezTo>
                <a:cubicBezTo>
                  <a:pt x="22218" y="4434"/>
                  <a:pt x="22361" y="4600"/>
                  <a:pt x="22253" y="4374"/>
                </a:cubicBezTo>
                <a:lnTo>
                  <a:pt x="22253" y="4374"/>
                </a:lnTo>
                <a:cubicBezTo>
                  <a:pt x="22253" y="4475"/>
                  <a:pt x="22317" y="4650"/>
                  <a:pt x="22264" y="4650"/>
                </a:cubicBezTo>
                <a:cubicBezTo>
                  <a:pt x="22261" y="4650"/>
                  <a:pt x="22258" y="4649"/>
                  <a:pt x="22253" y="4648"/>
                </a:cubicBezTo>
                <a:cubicBezTo>
                  <a:pt x="22230" y="4624"/>
                  <a:pt x="22218" y="4553"/>
                  <a:pt x="22194" y="4517"/>
                </a:cubicBezTo>
                <a:lnTo>
                  <a:pt x="22194" y="4517"/>
                </a:lnTo>
                <a:cubicBezTo>
                  <a:pt x="22206" y="4624"/>
                  <a:pt x="22111" y="4541"/>
                  <a:pt x="22134" y="4672"/>
                </a:cubicBezTo>
                <a:cubicBezTo>
                  <a:pt x="22122" y="4660"/>
                  <a:pt x="22111" y="4636"/>
                  <a:pt x="22111" y="4612"/>
                </a:cubicBezTo>
                <a:cubicBezTo>
                  <a:pt x="22111" y="4615"/>
                  <a:pt x="22109" y="4615"/>
                  <a:pt x="22107" y="4615"/>
                </a:cubicBezTo>
                <a:cubicBezTo>
                  <a:pt x="22106" y="4615"/>
                  <a:pt x="22105" y="4615"/>
                  <a:pt x="22103" y="4615"/>
                </a:cubicBezTo>
                <a:cubicBezTo>
                  <a:pt x="22097" y="4615"/>
                  <a:pt x="22095" y="4620"/>
                  <a:pt x="22134" y="4684"/>
                </a:cubicBezTo>
                <a:lnTo>
                  <a:pt x="22122" y="4660"/>
                </a:lnTo>
                <a:lnTo>
                  <a:pt x="22122" y="4660"/>
                </a:lnTo>
                <a:cubicBezTo>
                  <a:pt x="22202" y="4785"/>
                  <a:pt x="22249" y="4943"/>
                  <a:pt x="22284" y="5019"/>
                </a:cubicBezTo>
                <a:lnTo>
                  <a:pt x="22284" y="5019"/>
                </a:lnTo>
                <a:cubicBezTo>
                  <a:pt x="22160" y="4760"/>
                  <a:pt x="22216" y="4977"/>
                  <a:pt x="22051" y="4636"/>
                </a:cubicBezTo>
                <a:lnTo>
                  <a:pt x="22051" y="4636"/>
                </a:lnTo>
                <a:cubicBezTo>
                  <a:pt x="22051" y="4648"/>
                  <a:pt x="22075" y="4696"/>
                  <a:pt x="22111" y="4767"/>
                </a:cubicBezTo>
                <a:cubicBezTo>
                  <a:pt x="22087" y="4743"/>
                  <a:pt x="22063" y="4707"/>
                  <a:pt x="22039" y="4636"/>
                </a:cubicBezTo>
                <a:lnTo>
                  <a:pt x="22039" y="4636"/>
                </a:lnTo>
                <a:cubicBezTo>
                  <a:pt x="22039" y="4707"/>
                  <a:pt x="22099" y="4803"/>
                  <a:pt x="22075" y="4803"/>
                </a:cubicBezTo>
                <a:cubicBezTo>
                  <a:pt x="22051" y="4767"/>
                  <a:pt x="22051" y="4743"/>
                  <a:pt x="22015" y="4684"/>
                </a:cubicBezTo>
                <a:lnTo>
                  <a:pt x="22015" y="4684"/>
                </a:lnTo>
                <a:cubicBezTo>
                  <a:pt x="22058" y="4769"/>
                  <a:pt x="22091" y="4854"/>
                  <a:pt x="22063" y="4854"/>
                </a:cubicBezTo>
                <a:cubicBezTo>
                  <a:pt x="22060" y="4854"/>
                  <a:pt x="22056" y="4853"/>
                  <a:pt x="22051" y="4850"/>
                </a:cubicBezTo>
                <a:cubicBezTo>
                  <a:pt x="22041" y="4831"/>
                  <a:pt x="22024" y="4804"/>
                  <a:pt x="22024" y="4788"/>
                </a:cubicBezTo>
                <a:lnTo>
                  <a:pt x="22024" y="4788"/>
                </a:lnTo>
                <a:cubicBezTo>
                  <a:pt x="22016" y="4837"/>
                  <a:pt x="22073" y="4995"/>
                  <a:pt x="22039" y="4995"/>
                </a:cubicBezTo>
                <a:cubicBezTo>
                  <a:pt x="22034" y="4995"/>
                  <a:pt x="22026" y="4991"/>
                  <a:pt x="22015" y="4981"/>
                </a:cubicBezTo>
                <a:cubicBezTo>
                  <a:pt x="21920" y="4779"/>
                  <a:pt x="21968" y="4934"/>
                  <a:pt x="21872" y="4767"/>
                </a:cubicBezTo>
                <a:lnTo>
                  <a:pt x="21872" y="4827"/>
                </a:lnTo>
                <a:lnTo>
                  <a:pt x="21932" y="4898"/>
                </a:lnTo>
                <a:cubicBezTo>
                  <a:pt x="21922" y="4908"/>
                  <a:pt x="21954" y="5004"/>
                  <a:pt x="21936" y="5004"/>
                </a:cubicBezTo>
                <a:cubicBezTo>
                  <a:pt x="21932" y="5004"/>
                  <a:pt x="21927" y="5000"/>
                  <a:pt x="21920" y="4993"/>
                </a:cubicBezTo>
                <a:lnTo>
                  <a:pt x="21896" y="4922"/>
                </a:lnTo>
                <a:lnTo>
                  <a:pt x="21884" y="4969"/>
                </a:lnTo>
                <a:lnTo>
                  <a:pt x="21944" y="5017"/>
                </a:lnTo>
                <a:cubicBezTo>
                  <a:pt x="21975" y="5100"/>
                  <a:pt x="22052" y="5202"/>
                  <a:pt x="22031" y="5202"/>
                </a:cubicBezTo>
                <a:cubicBezTo>
                  <a:pt x="22028" y="5202"/>
                  <a:pt x="22023" y="5200"/>
                  <a:pt x="22015" y="5196"/>
                </a:cubicBezTo>
                <a:cubicBezTo>
                  <a:pt x="22015" y="5184"/>
                  <a:pt x="22003" y="5208"/>
                  <a:pt x="21932" y="5112"/>
                </a:cubicBezTo>
                <a:lnTo>
                  <a:pt x="21932" y="5112"/>
                </a:lnTo>
                <a:cubicBezTo>
                  <a:pt x="21951" y="5159"/>
                  <a:pt x="21970" y="5206"/>
                  <a:pt x="21959" y="5206"/>
                </a:cubicBezTo>
                <a:cubicBezTo>
                  <a:pt x="21956" y="5206"/>
                  <a:pt x="21951" y="5203"/>
                  <a:pt x="21944" y="5196"/>
                </a:cubicBezTo>
                <a:cubicBezTo>
                  <a:pt x="21908" y="5148"/>
                  <a:pt x="21837" y="5017"/>
                  <a:pt x="21813" y="4981"/>
                </a:cubicBezTo>
                <a:lnTo>
                  <a:pt x="21813" y="4981"/>
                </a:lnTo>
                <a:cubicBezTo>
                  <a:pt x="21884" y="5124"/>
                  <a:pt x="21801" y="5041"/>
                  <a:pt x="21884" y="5196"/>
                </a:cubicBezTo>
                <a:cubicBezTo>
                  <a:pt x="21866" y="5168"/>
                  <a:pt x="21826" y="5112"/>
                  <a:pt x="21804" y="5077"/>
                </a:cubicBezTo>
                <a:lnTo>
                  <a:pt x="21804" y="5077"/>
                </a:lnTo>
                <a:lnTo>
                  <a:pt x="21861" y="5172"/>
                </a:lnTo>
                <a:cubicBezTo>
                  <a:pt x="21825" y="5136"/>
                  <a:pt x="21813" y="5124"/>
                  <a:pt x="21777" y="5053"/>
                </a:cubicBezTo>
                <a:lnTo>
                  <a:pt x="21777" y="5053"/>
                </a:lnTo>
                <a:cubicBezTo>
                  <a:pt x="21747" y="5053"/>
                  <a:pt x="21863" y="5199"/>
                  <a:pt x="21847" y="5199"/>
                </a:cubicBezTo>
                <a:cubicBezTo>
                  <a:pt x="21844" y="5199"/>
                  <a:pt x="21837" y="5194"/>
                  <a:pt x="21825" y="5184"/>
                </a:cubicBezTo>
                <a:cubicBezTo>
                  <a:pt x="21825" y="5172"/>
                  <a:pt x="21813" y="5160"/>
                  <a:pt x="21801" y="5136"/>
                </a:cubicBezTo>
                <a:cubicBezTo>
                  <a:pt x="21797" y="5134"/>
                  <a:pt x="21794" y="5133"/>
                  <a:pt x="21791" y="5133"/>
                </a:cubicBezTo>
                <a:cubicBezTo>
                  <a:pt x="21765" y="5133"/>
                  <a:pt x="21788" y="5214"/>
                  <a:pt x="21759" y="5214"/>
                </a:cubicBezTo>
                <a:cubicBezTo>
                  <a:pt x="21754" y="5214"/>
                  <a:pt x="21749" y="5212"/>
                  <a:pt x="21741" y="5208"/>
                </a:cubicBezTo>
                <a:cubicBezTo>
                  <a:pt x="21622" y="5041"/>
                  <a:pt x="21730" y="5148"/>
                  <a:pt x="21634" y="5017"/>
                </a:cubicBezTo>
                <a:lnTo>
                  <a:pt x="21634" y="5017"/>
                </a:lnTo>
                <a:cubicBezTo>
                  <a:pt x="21612" y="5062"/>
                  <a:pt x="21685" y="5245"/>
                  <a:pt x="21643" y="5245"/>
                </a:cubicBezTo>
                <a:cubicBezTo>
                  <a:pt x="21640" y="5245"/>
                  <a:pt x="21638" y="5245"/>
                  <a:pt x="21634" y="5243"/>
                </a:cubicBezTo>
                <a:lnTo>
                  <a:pt x="21634" y="5243"/>
                </a:lnTo>
                <a:lnTo>
                  <a:pt x="21646" y="5267"/>
                </a:lnTo>
                <a:cubicBezTo>
                  <a:pt x="21689" y="5329"/>
                  <a:pt x="21701" y="5350"/>
                  <a:pt x="21697" y="5350"/>
                </a:cubicBezTo>
                <a:cubicBezTo>
                  <a:pt x="21689" y="5350"/>
                  <a:pt x="21614" y="5263"/>
                  <a:pt x="21596" y="5263"/>
                </a:cubicBezTo>
                <a:cubicBezTo>
                  <a:pt x="21593" y="5263"/>
                  <a:pt x="21591" y="5267"/>
                  <a:pt x="21593" y="5274"/>
                </a:cubicBezTo>
                <a:lnTo>
                  <a:pt x="21593" y="5274"/>
                </a:lnTo>
                <a:cubicBezTo>
                  <a:pt x="21579" y="5244"/>
                  <a:pt x="21541" y="5192"/>
                  <a:pt x="21535" y="5182"/>
                </a:cubicBezTo>
                <a:lnTo>
                  <a:pt x="21535" y="5182"/>
                </a:lnTo>
                <a:cubicBezTo>
                  <a:pt x="21537" y="5183"/>
                  <a:pt x="21538" y="5183"/>
                  <a:pt x="21539" y="5184"/>
                </a:cubicBezTo>
                <a:cubicBezTo>
                  <a:pt x="21537" y="5181"/>
                  <a:pt x="21535" y="5180"/>
                  <a:pt x="21535" y="5180"/>
                </a:cubicBezTo>
                <a:lnTo>
                  <a:pt x="21535" y="5180"/>
                </a:lnTo>
                <a:cubicBezTo>
                  <a:pt x="21535" y="5180"/>
                  <a:pt x="21535" y="5181"/>
                  <a:pt x="21535" y="5182"/>
                </a:cubicBezTo>
                <a:lnTo>
                  <a:pt x="21535" y="5182"/>
                </a:lnTo>
                <a:cubicBezTo>
                  <a:pt x="21533" y="5181"/>
                  <a:pt x="21530" y="5181"/>
                  <a:pt x="21528" y="5181"/>
                </a:cubicBezTo>
                <a:cubicBezTo>
                  <a:pt x="21498" y="5181"/>
                  <a:pt x="21528" y="5287"/>
                  <a:pt x="21539" y="5374"/>
                </a:cubicBezTo>
                <a:lnTo>
                  <a:pt x="21503" y="5303"/>
                </a:lnTo>
                <a:cubicBezTo>
                  <a:pt x="21486" y="5290"/>
                  <a:pt x="21474" y="5286"/>
                  <a:pt x="21463" y="5286"/>
                </a:cubicBezTo>
                <a:cubicBezTo>
                  <a:pt x="21449" y="5286"/>
                  <a:pt x="21438" y="5293"/>
                  <a:pt x="21423" y="5293"/>
                </a:cubicBezTo>
                <a:cubicBezTo>
                  <a:pt x="21419" y="5293"/>
                  <a:pt x="21414" y="5293"/>
                  <a:pt x="21408" y="5291"/>
                </a:cubicBezTo>
                <a:lnTo>
                  <a:pt x="21408" y="5291"/>
                </a:lnTo>
                <a:cubicBezTo>
                  <a:pt x="21456" y="5350"/>
                  <a:pt x="21432" y="5350"/>
                  <a:pt x="21503" y="5422"/>
                </a:cubicBezTo>
                <a:cubicBezTo>
                  <a:pt x="21436" y="5357"/>
                  <a:pt x="21402" y="5334"/>
                  <a:pt x="21386" y="5334"/>
                </a:cubicBezTo>
                <a:cubicBezTo>
                  <a:pt x="21345" y="5334"/>
                  <a:pt x="21426" y="5486"/>
                  <a:pt x="21389" y="5486"/>
                </a:cubicBezTo>
                <a:cubicBezTo>
                  <a:pt x="21376" y="5486"/>
                  <a:pt x="21350" y="5468"/>
                  <a:pt x="21301" y="5422"/>
                </a:cubicBezTo>
                <a:cubicBezTo>
                  <a:pt x="21312" y="5422"/>
                  <a:pt x="21283" y="5373"/>
                  <a:pt x="21278" y="5373"/>
                </a:cubicBezTo>
                <a:cubicBezTo>
                  <a:pt x="21277" y="5373"/>
                  <a:pt x="21277" y="5373"/>
                  <a:pt x="21277" y="5374"/>
                </a:cubicBezTo>
                <a:lnTo>
                  <a:pt x="21277" y="5446"/>
                </a:lnTo>
                <a:cubicBezTo>
                  <a:pt x="21360" y="5541"/>
                  <a:pt x="21337" y="5505"/>
                  <a:pt x="21396" y="5577"/>
                </a:cubicBezTo>
                <a:cubicBezTo>
                  <a:pt x="21444" y="5636"/>
                  <a:pt x="21468" y="5684"/>
                  <a:pt x="21456" y="5684"/>
                </a:cubicBezTo>
                <a:cubicBezTo>
                  <a:pt x="21420" y="5612"/>
                  <a:pt x="21337" y="5541"/>
                  <a:pt x="21289" y="5493"/>
                </a:cubicBezTo>
                <a:lnTo>
                  <a:pt x="21289" y="5493"/>
                </a:lnTo>
                <a:cubicBezTo>
                  <a:pt x="21313" y="5517"/>
                  <a:pt x="21337" y="5553"/>
                  <a:pt x="21360" y="5577"/>
                </a:cubicBezTo>
                <a:cubicBezTo>
                  <a:pt x="21331" y="5547"/>
                  <a:pt x="21318" y="5536"/>
                  <a:pt x="21315" y="5536"/>
                </a:cubicBezTo>
                <a:lnTo>
                  <a:pt x="21315" y="5536"/>
                </a:lnTo>
                <a:cubicBezTo>
                  <a:pt x="21305" y="5536"/>
                  <a:pt x="21432" y="5689"/>
                  <a:pt x="21419" y="5689"/>
                </a:cubicBezTo>
                <a:cubicBezTo>
                  <a:pt x="21417" y="5689"/>
                  <a:pt x="21410" y="5684"/>
                  <a:pt x="21396" y="5672"/>
                </a:cubicBezTo>
                <a:lnTo>
                  <a:pt x="21360" y="5624"/>
                </a:lnTo>
                <a:lnTo>
                  <a:pt x="21360" y="5624"/>
                </a:lnTo>
                <a:cubicBezTo>
                  <a:pt x="21371" y="5657"/>
                  <a:pt x="21403" y="5721"/>
                  <a:pt x="21398" y="5721"/>
                </a:cubicBezTo>
                <a:cubicBezTo>
                  <a:pt x="21398" y="5721"/>
                  <a:pt x="21397" y="5720"/>
                  <a:pt x="21396" y="5719"/>
                </a:cubicBezTo>
                <a:cubicBezTo>
                  <a:pt x="21301" y="5624"/>
                  <a:pt x="21360" y="5672"/>
                  <a:pt x="21289" y="5577"/>
                </a:cubicBezTo>
                <a:lnTo>
                  <a:pt x="21289" y="5577"/>
                </a:lnTo>
                <a:cubicBezTo>
                  <a:pt x="21279" y="5596"/>
                  <a:pt x="21379" y="5733"/>
                  <a:pt x="21360" y="5733"/>
                </a:cubicBezTo>
                <a:cubicBezTo>
                  <a:pt x="21356" y="5733"/>
                  <a:pt x="21345" y="5726"/>
                  <a:pt x="21325" y="5708"/>
                </a:cubicBezTo>
                <a:cubicBezTo>
                  <a:pt x="21313" y="5672"/>
                  <a:pt x="21313" y="5660"/>
                  <a:pt x="21301" y="5624"/>
                </a:cubicBezTo>
                <a:cubicBezTo>
                  <a:pt x="21182" y="5517"/>
                  <a:pt x="21206" y="5553"/>
                  <a:pt x="21182" y="5541"/>
                </a:cubicBezTo>
                <a:lnTo>
                  <a:pt x="21110" y="5505"/>
                </a:lnTo>
                <a:lnTo>
                  <a:pt x="21110" y="5505"/>
                </a:lnTo>
                <a:lnTo>
                  <a:pt x="21146" y="5529"/>
                </a:lnTo>
                <a:cubicBezTo>
                  <a:pt x="21372" y="5815"/>
                  <a:pt x="21158" y="5612"/>
                  <a:pt x="21289" y="5803"/>
                </a:cubicBezTo>
                <a:cubicBezTo>
                  <a:pt x="21158" y="5624"/>
                  <a:pt x="21206" y="5708"/>
                  <a:pt x="21110" y="5589"/>
                </a:cubicBezTo>
                <a:cubicBezTo>
                  <a:pt x="21075" y="5553"/>
                  <a:pt x="21027" y="5529"/>
                  <a:pt x="21003" y="5493"/>
                </a:cubicBezTo>
                <a:lnTo>
                  <a:pt x="21003" y="5493"/>
                </a:lnTo>
                <a:cubicBezTo>
                  <a:pt x="21023" y="5524"/>
                  <a:pt x="21026" y="5532"/>
                  <a:pt x="21021" y="5532"/>
                </a:cubicBezTo>
                <a:cubicBezTo>
                  <a:pt x="21014" y="5532"/>
                  <a:pt x="20997" y="5519"/>
                  <a:pt x="20991" y="5519"/>
                </a:cubicBezTo>
                <a:cubicBezTo>
                  <a:pt x="20984" y="5519"/>
                  <a:pt x="20988" y="5532"/>
                  <a:pt x="21027" y="5589"/>
                </a:cubicBezTo>
                <a:cubicBezTo>
                  <a:pt x="20991" y="5553"/>
                  <a:pt x="21015" y="5589"/>
                  <a:pt x="20932" y="5493"/>
                </a:cubicBezTo>
                <a:lnTo>
                  <a:pt x="20932" y="5493"/>
                </a:lnTo>
                <a:cubicBezTo>
                  <a:pt x="20944" y="5541"/>
                  <a:pt x="20991" y="5553"/>
                  <a:pt x="21027" y="5600"/>
                </a:cubicBezTo>
                <a:cubicBezTo>
                  <a:pt x="21054" y="5640"/>
                  <a:pt x="21055" y="5652"/>
                  <a:pt x="21044" y="5652"/>
                </a:cubicBezTo>
                <a:cubicBezTo>
                  <a:pt x="21025" y="5652"/>
                  <a:pt x="20969" y="5615"/>
                  <a:pt x="20948" y="5615"/>
                </a:cubicBezTo>
                <a:cubicBezTo>
                  <a:pt x="20933" y="5615"/>
                  <a:pt x="20935" y="5633"/>
                  <a:pt x="20979" y="5696"/>
                </a:cubicBezTo>
                <a:cubicBezTo>
                  <a:pt x="21015" y="5803"/>
                  <a:pt x="21134" y="5922"/>
                  <a:pt x="21170" y="6005"/>
                </a:cubicBezTo>
                <a:cubicBezTo>
                  <a:pt x="21110" y="5958"/>
                  <a:pt x="21051" y="5874"/>
                  <a:pt x="21051" y="5874"/>
                </a:cubicBezTo>
                <a:cubicBezTo>
                  <a:pt x="21024" y="5856"/>
                  <a:pt x="21007" y="5848"/>
                  <a:pt x="20998" y="5848"/>
                </a:cubicBezTo>
                <a:cubicBezTo>
                  <a:pt x="20985" y="5848"/>
                  <a:pt x="20993" y="5869"/>
                  <a:pt x="21015" y="5898"/>
                </a:cubicBezTo>
                <a:cubicBezTo>
                  <a:pt x="20979" y="5862"/>
                  <a:pt x="20956" y="5839"/>
                  <a:pt x="20908" y="5803"/>
                </a:cubicBezTo>
                <a:lnTo>
                  <a:pt x="20908" y="5803"/>
                </a:lnTo>
                <a:cubicBezTo>
                  <a:pt x="20908" y="5823"/>
                  <a:pt x="21000" y="5909"/>
                  <a:pt x="20988" y="5909"/>
                </a:cubicBezTo>
                <a:cubicBezTo>
                  <a:pt x="20986" y="5909"/>
                  <a:pt x="20979" y="5906"/>
                  <a:pt x="20968" y="5898"/>
                </a:cubicBezTo>
                <a:cubicBezTo>
                  <a:pt x="20932" y="5862"/>
                  <a:pt x="20872" y="5791"/>
                  <a:pt x="20837" y="5743"/>
                </a:cubicBezTo>
                <a:lnTo>
                  <a:pt x="20837" y="5743"/>
                </a:lnTo>
                <a:cubicBezTo>
                  <a:pt x="20860" y="5791"/>
                  <a:pt x="20908" y="5874"/>
                  <a:pt x="20932" y="5910"/>
                </a:cubicBezTo>
                <a:cubicBezTo>
                  <a:pt x="20872" y="5850"/>
                  <a:pt x="20848" y="5815"/>
                  <a:pt x="20813" y="5767"/>
                </a:cubicBezTo>
                <a:lnTo>
                  <a:pt x="20813" y="5767"/>
                </a:lnTo>
                <a:cubicBezTo>
                  <a:pt x="20825" y="5803"/>
                  <a:pt x="20837" y="5862"/>
                  <a:pt x="20932" y="5958"/>
                </a:cubicBezTo>
                <a:lnTo>
                  <a:pt x="20967" y="5975"/>
                </a:lnTo>
                <a:lnTo>
                  <a:pt x="20967" y="5975"/>
                </a:lnTo>
                <a:cubicBezTo>
                  <a:pt x="20940" y="5954"/>
                  <a:pt x="20881" y="5895"/>
                  <a:pt x="20872" y="5886"/>
                </a:cubicBezTo>
                <a:cubicBezTo>
                  <a:pt x="20851" y="5858"/>
                  <a:pt x="20847" y="5848"/>
                  <a:pt x="20852" y="5848"/>
                </a:cubicBezTo>
                <a:cubicBezTo>
                  <a:pt x="20864" y="5848"/>
                  <a:pt x="20930" y="5909"/>
                  <a:pt x="20956" y="5934"/>
                </a:cubicBezTo>
                <a:lnTo>
                  <a:pt x="20968" y="5970"/>
                </a:lnTo>
                <a:cubicBezTo>
                  <a:pt x="21028" y="6020"/>
                  <a:pt x="21056" y="6039"/>
                  <a:pt x="21066" y="6039"/>
                </a:cubicBezTo>
                <a:cubicBezTo>
                  <a:pt x="21092" y="6039"/>
                  <a:pt x="20977" y="5898"/>
                  <a:pt x="21003" y="5898"/>
                </a:cubicBezTo>
                <a:lnTo>
                  <a:pt x="21003" y="5898"/>
                </a:lnTo>
                <a:lnTo>
                  <a:pt x="21146" y="6053"/>
                </a:lnTo>
                <a:lnTo>
                  <a:pt x="21146" y="6053"/>
                </a:lnTo>
                <a:lnTo>
                  <a:pt x="21039" y="5910"/>
                </a:lnTo>
                <a:lnTo>
                  <a:pt x="21039" y="5910"/>
                </a:lnTo>
                <a:cubicBezTo>
                  <a:pt x="21075" y="5946"/>
                  <a:pt x="21170" y="6029"/>
                  <a:pt x="21182" y="6065"/>
                </a:cubicBezTo>
                <a:cubicBezTo>
                  <a:pt x="21200" y="6077"/>
                  <a:pt x="21208" y="6082"/>
                  <a:pt x="21210" y="6082"/>
                </a:cubicBezTo>
                <a:cubicBezTo>
                  <a:pt x="21217" y="6082"/>
                  <a:pt x="21188" y="6053"/>
                  <a:pt x="21194" y="6053"/>
                </a:cubicBezTo>
                <a:lnTo>
                  <a:pt x="21194" y="6053"/>
                </a:lnTo>
                <a:cubicBezTo>
                  <a:pt x="21196" y="6053"/>
                  <a:pt x="21206" y="6059"/>
                  <a:pt x="21229" y="6077"/>
                </a:cubicBezTo>
                <a:cubicBezTo>
                  <a:pt x="21241" y="6089"/>
                  <a:pt x="21253" y="6100"/>
                  <a:pt x="21253" y="6100"/>
                </a:cubicBezTo>
                <a:lnTo>
                  <a:pt x="21218" y="6041"/>
                </a:lnTo>
                <a:lnTo>
                  <a:pt x="21218" y="6041"/>
                </a:lnTo>
                <a:cubicBezTo>
                  <a:pt x="21251" y="6074"/>
                  <a:pt x="21324" y="6138"/>
                  <a:pt x="21307" y="6138"/>
                </a:cubicBezTo>
                <a:cubicBezTo>
                  <a:pt x="21306" y="6138"/>
                  <a:pt x="21304" y="6137"/>
                  <a:pt x="21301" y="6136"/>
                </a:cubicBezTo>
                <a:lnTo>
                  <a:pt x="21301" y="6136"/>
                </a:lnTo>
                <a:cubicBezTo>
                  <a:pt x="21317" y="6147"/>
                  <a:pt x="21326" y="6151"/>
                  <a:pt x="21331" y="6151"/>
                </a:cubicBezTo>
                <a:cubicBezTo>
                  <a:pt x="21352" y="6151"/>
                  <a:pt x="21286" y="6070"/>
                  <a:pt x="21297" y="6070"/>
                </a:cubicBezTo>
                <a:lnTo>
                  <a:pt x="21297" y="6070"/>
                </a:lnTo>
                <a:cubicBezTo>
                  <a:pt x="21301" y="6070"/>
                  <a:pt x="21312" y="6078"/>
                  <a:pt x="21337" y="6100"/>
                </a:cubicBezTo>
                <a:lnTo>
                  <a:pt x="21349" y="6112"/>
                </a:lnTo>
                <a:cubicBezTo>
                  <a:pt x="21325" y="6029"/>
                  <a:pt x="21241" y="5993"/>
                  <a:pt x="21134" y="5839"/>
                </a:cubicBezTo>
                <a:lnTo>
                  <a:pt x="21134" y="5839"/>
                </a:lnTo>
                <a:lnTo>
                  <a:pt x="21420" y="6112"/>
                </a:lnTo>
                <a:lnTo>
                  <a:pt x="21313" y="5993"/>
                </a:lnTo>
                <a:lnTo>
                  <a:pt x="21313" y="5993"/>
                </a:lnTo>
                <a:cubicBezTo>
                  <a:pt x="21313" y="5993"/>
                  <a:pt x="21325" y="6005"/>
                  <a:pt x="21372" y="6053"/>
                </a:cubicBezTo>
                <a:cubicBezTo>
                  <a:pt x="21301" y="5958"/>
                  <a:pt x="21325" y="5993"/>
                  <a:pt x="21253" y="5922"/>
                </a:cubicBezTo>
                <a:lnTo>
                  <a:pt x="21253" y="5922"/>
                </a:lnTo>
                <a:cubicBezTo>
                  <a:pt x="21279" y="5940"/>
                  <a:pt x="21293" y="5946"/>
                  <a:pt x="21302" y="5946"/>
                </a:cubicBezTo>
                <a:cubicBezTo>
                  <a:pt x="21319" y="5946"/>
                  <a:pt x="21315" y="5925"/>
                  <a:pt x="21325" y="5925"/>
                </a:cubicBezTo>
                <a:cubicBezTo>
                  <a:pt x="21328" y="5925"/>
                  <a:pt x="21333" y="5928"/>
                  <a:pt x="21340" y="5934"/>
                </a:cubicBezTo>
                <a:lnTo>
                  <a:pt x="21340" y="5934"/>
                </a:lnTo>
                <a:cubicBezTo>
                  <a:pt x="21330" y="5924"/>
                  <a:pt x="21319" y="5913"/>
                  <a:pt x="21301" y="5886"/>
                </a:cubicBezTo>
                <a:lnTo>
                  <a:pt x="21301" y="5886"/>
                </a:lnTo>
                <a:cubicBezTo>
                  <a:pt x="21359" y="5948"/>
                  <a:pt x="21380" y="5967"/>
                  <a:pt x="21385" y="5967"/>
                </a:cubicBezTo>
                <a:cubicBezTo>
                  <a:pt x="21394" y="5967"/>
                  <a:pt x="21348" y="5904"/>
                  <a:pt x="21359" y="5904"/>
                </a:cubicBezTo>
                <a:cubicBezTo>
                  <a:pt x="21362" y="5904"/>
                  <a:pt x="21370" y="5909"/>
                  <a:pt x="21384" y="5922"/>
                </a:cubicBezTo>
                <a:cubicBezTo>
                  <a:pt x="21480" y="6029"/>
                  <a:pt x="21420" y="5981"/>
                  <a:pt x="21515" y="6065"/>
                </a:cubicBezTo>
                <a:cubicBezTo>
                  <a:pt x="21466" y="6004"/>
                  <a:pt x="21454" y="5984"/>
                  <a:pt x="21460" y="5984"/>
                </a:cubicBezTo>
                <a:cubicBezTo>
                  <a:pt x="21471" y="5984"/>
                  <a:pt x="21540" y="6048"/>
                  <a:pt x="21551" y="6048"/>
                </a:cubicBezTo>
                <a:cubicBezTo>
                  <a:pt x="21553" y="6048"/>
                  <a:pt x="21553" y="6046"/>
                  <a:pt x="21551" y="6041"/>
                </a:cubicBezTo>
                <a:cubicBezTo>
                  <a:pt x="21432" y="5898"/>
                  <a:pt x="21527" y="5958"/>
                  <a:pt x="21503" y="5898"/>
                </a:cubicBezTo>
                <a:lnTo>
                  <a:pt x="21503" y="5898"/>
                </a:lnTo>
                <a:cubicBezTo>
                  <a:pt x="21539" y="5946"/>
                  <a:pt x="21599" y="5946"/>
                  <a:pt x="21658" y="5993"/>
                </a:cubicBezTo>
                <a:lnTo>
                  <a:pt x="21682" y="6017"/>
                </a:lnTo>
                <a:cubicBezTo>
                  <a:pt x="21563" y="5862"/>
                  <a:pt x="21599" y="5874"/>
                  <a:pt x="21587" y="5839"/>
                </a:cubicBezTo>
                <a:lnTo>
                  <a:pt x="21587" y="5839"/>
                </a:lnTo>
                <a:cubicBezTo>
                  <a:pt x="21658" y="5922"/>
                  <a:pt x="21682" y="5958"/>
                  <a:pt x="21706" y="6005"/>
                </a:cubicBezTo>
                <a:lnTo>
                  <a:pt x="21718" y="5993"/>
                </a:lnTo>
                <a:cubicBezTo>
                  <a:pt x="21682" y="5946"/>
                  <a:pt x="21670" y="5922"/>
                  <a:pt x="21658" y="5898"/>
                </a:cubicBezTo>
                <a:lnTo>
                  <a:pt x="21658" y="5898"/>
                </a:lnTo>
                <a:lnTo>
                  <a:pt x="21753" y="6017"/>
                </a:lnTo>
                <a:cubicBezTo>
                  <a:pt x="21753" y="5997"/>
                  <a:pt x="21696" y="5896"/>
                  <a:pt x="21724" y="5896"/>
                </a:cubicBezTo>
                <a:cubicBezTo>
                  <a:pt x="21730" y="5896"/>
                  <a:pt x="21739" y="5900"/>
                  <a:pt x="21753" y="5910"/>
                </a:cubicBezTo>
                <a:cubicBezTo>
                  <a:pt x="21670" y="5803"/>
                  <a:pt x="21503" y="5636"/>
                  <a:pt x="21480" y="5541"/>
                </a:cubicBezTo>
                <a:lnTo>
                  <a:pt x="21480" y="5541"/>
                </a:lnTo>
                <a:cubicBezTo>
                  <a:pt x="21506" y="5585"/>
                  <a:pt x="21559" y="5649"/>
                  <a:pt x="21589" y="5689"/>
                </a:cubicBezTo>
                <a:lnTo>
                  <a:pt x="21589" y="5689"/>
                </a:lnTo>
                <a:cubicBezTo>
                  <a:pt x="21589" y="5689"/>
                  <a:pt x="21589" y="5689"/>
                  <a:pt x="21590" y="5689"/>
                </a:cubicBezTo>
                <a:lnTo>
                  <a:pt x="21590" y="5689"/>
                </a:lnTo>
                <a:cubicBezTo>
                  <a:pt x="21591" y="5689"/>
                  <a:pt x="21594" y="5691"/>
                  <a:pt x="21599" y="5696"/>
                </a:cubicBezTo>
                <a:lnTo>
                  <a:pt x="21670" y="5791"/>
                </a:lnTo>
                <a:cubicBezTo>
                  <a:pt x="21675" y="5796"/>
                  <a:pt x="21677" y="5798"/>
                  <a:pt x="21678" y="5798"/>
                </a:cubicBezTo>
                <a:cubicBezTo>
                  <a:pt x="21682" y="5798"/>
                  <a:pt x="21620" y="5719"/>
                  <a:pt x="21621" y="5719"/>
                </a:cubicBezTo>
                <a:lnTo>
                  <a:pt x="21621" y="5719"/>
                </a:lnTo>
                <a:cubicBezTo>
                  <a:pt x="21621" y="5719"/>
                  <a:pt x="21622" y="5719"/>
                  <a:pt x="21622" y="5719"/>
                </a:cubicBezTo>
                <a:cubicBezTo>
                  <a:pt x="21682" y="5803"/>
                  <a:pt x="21670" y="5767"/>
                  <a:pt x="21730" y="5839"/>
                </a:cubicBezTo>
                <a:cubicBezTo>
                  <a:pt x="21730" y="5839"/>
                  <a:pt x="21714" y="5823"/>
                  <a:pt x="21710" y="5823"/>
                </a:cubicBezTo>
                <a:lnTo>
                  <a:pt x="21710" y="5823"/>
                </a:lnTo>
                <a:cubicBezTo>
                  <a:pt x="21708" y="5823"/>
                  <a:pt x="21710" y="5827"/>
                  <a:pt x="21718" y="5839"/>
                </a:cubicBezTo>
                <a:cubicBezTo>
                  <a:pt x="21730" y="5850"/>
                  <a:pt x="21777" y="5886"/>
                  <a:pt x="21837" y="5946"/>
                </a:cubicBezTo>
                <a:cubicBezTo>
                  <a:pt x="21789" y="5898"/>
                  <a:pt x="21741" y="5839"/>
                  <a:pt x="21741" y="5827"/>
                </a:cubicBezTo>
                <a:cubicBezTo>
                  <a:pt x="21743" y="5824"/>
                  <a:pt x="21744" y="5824"/>
                  <a:pt x="21746" y="5824"/>
                </a:cubicBezTo>
                <a:cubicBezTo>
                  <a:pt x="21766" y="5824"/>
                  <a:pt x="21829" y="5925"/>
                  <a:pt x="21872" y="5958"/>
                </a:cubicBezTo>
                <a:cubicBezTo>
                  <a:pt x="21825" y="5898"/>
                  <a:pt x="21884" y="5946"/>
                  <a:pt x="21789" y="5827"/>
                </a:cubicBezTo>
                <a:cubicBezTo>
                  <a:pt x="21790" y="5826"/>
                  <a:pt x="21791" y="5825"/>
                  <a:pt x="21793" y="5825"/>
                </a:cubicBezTo>
                <a:cubicBezTo>
                  <a:pt x="21807" y="5825"/>
                  <a:pt x="21839" y="5877"/>
                  <a:pt x="21861" y="5910"/>
                </a:cubicBezTo>
                <a:cubicBezTo>
                  <a:pt x="21837" y="5850"/>
                  <a:pt x="21896" y="5862"/>
                  <a:pt x="21789" y="5743"/>
                </a:cubicBezTo>
                <a:lnTo>
                  <a:pt x="21777" y="5731"/>
                </a:lnTo>
                <a:cubicBezTo>
                  <a:pt x="21758" y="5681"/>
                  <a:pt x="21762" y="5666"/>
                  <a:pt x="21777" y="5666"/>
                </a:cubicBezTo>
                <a:cubicBezTo>
                  <a:pt x="21799" y="5666"/>
                  <a:pt x="21844" y="5701"/>
                  <a:pt x="21864" y="5701"/>
                </a:cubicBezTo>
                <a:cubicBezTo>
                  <a:pt x="21871" y="5701"/>
                  <a:pt x="21875" y="5697"/>
                  <a:pt x="21872" y="5684"/>
                </a:cubicBezTo>
                <a:lnTo>
                  <a:pt x="21872" y="5684"/>
                </a:lnTo>
                <a:lnTo>
                  <a:pt x="21908" y="5719"/>
                </a:lnTo>
                <a:cubicBezTo>
                  <a:pt x="21884" y="5660"/>
                  <a:pt x="21920" y="5672"/>
                  <a:pt x="21872" y="5565"/>
                </a:cubicBezTo>
                <a:lnTo>
                  <a:pt x="21872" y="5565"/>
                </a:lnTo>
                <a:cubicBezTo>
                  <a:pt x="21872" y="5565"/>
                  <a:pt x="21932" y="5636"/>
                  <a:pt x="21968" y="5696"/>
                </a:cubicBezTo>
                <a:cubicBezTo>
                  <a:pt x="21960" y="5664"/>
                  <a:pt x="21946" y="5632"/>
                  <a:pt x="21956" y="5632"/>
                </a:cubicBezTo>
                <a:cubicBezTo>
                  <a:pt x="21961" y="5632"/>
                  <a:pt x="21972" y="5640"/>
                  <a:pt x="21991" y="5660"/>
                </a:cubicBezTo>
                <a:cubicBezTo>
                  <a:pt x="22011" y="5706"/>
                  <a:pt x="22023" y="5719"/>
                  <a:pt x="22027" y="5722"/>
                </a:cubicBezTo>
                <a:lnTo>
                  <a:pt x="22027" y="5722"/>
                </a:lnTo>
                <a:cubicBezTo>
                  <a:pt x="22025" y="5721"/>
                  <a:pt x="22021" y="5719"/>
                  <a:pt x="22015" y="5719"/>
                </a:cubicBezTo>
                <a:cubicBezTo>
                  <a:pt x="22042" y="5733"/>
                  <a:pt x="22068" y="5760"/>
                  <a:pt x="22076" y="5760"/>
                </a:cubicBezTo>
                <a:cubicBezTo>
                  <a:pt x="22083" y="5760"/>
                  <a:pt x="22078" y="5742"/>
                  <a:pt x="22051" y="5684"/>
                </a:cubicBezTo>
                <a:lnTo>
                  <a:pt x="22051" y="5684"/>
                </a:lnTo>
                <a:cubicBezTo>
                  <a:pt x="22092" y="5765"/>
                  <a:pt x="22122" y="5797"/>
                  <a:pt x="22132" y="5797"/>
                </a:cubicBezTo>
                <a:cubicBezTo>
                  <a:pt x="22137" y="5797"/>
                  <a:pt x="22138" y="5790"/>
                  <a:pt x="22134" y="5779"/>
                </a:cubicBezTo>
                <a:lnTo>
                  <a:pt x="22075" y="5708"/>
                </a:lnTo>
                <a:cubicBezTo>
                  <a:pt x="22075" y="5696"/>
                  <a:pt x="22078" y="5693"/>
                  <a:pt x="22082" y="5693"/>
                </a:cubicBezTo>
                <a:cubicBezTo>
                  <a:pt x="22087" y="5693"/>
                  <a:pt x="22093" y="5696"/>
                  <a:pt x="22099" y="5696"/>
                </a:cubicBezTo>
                <a:lnTo>
                  <a:pt x="22194" y="5839"/>
                </a:lnTo>
                <a:cubicBezTo>
                  <a:pt x="22215" y="5863"/>
                  <a:pt x="22227" y="5873"/>
                  <a:pt x="22233" y="5873"/>
                </a:cubicBezTo>
                <a:cubicBezTo>
                  <a:pt x="22257" y="5873"/>
                  <a:pt x="22171" y="5695"/>
                  <a:pt x="22197" y="5695"/>
                </a:cubicBezTo>
                <a:cubicBezTo>
                  <a:pt x="22206" y="5695"/>
                  <a:pt x="22229" y="5718"/>
                  <a:pt x="22277" y="5779"/>
                </a:cubicBezTo>
                <a:cubicBezTo>
                  <a:pt x="22218" y="5672"/>
                  <a:pt x="22206" y="5719"/>
                  <a:pt x="22146" y="5600"/>
                </a:cubicBezTo>
                <a:lnTo>
                  <a:pt x="22146" y="5600"/>
                </a:lnTo>
                <a:cubicBezTo>
                  <a:pt x="22158" y="5600"/>
                  <a:pt x="22206" y="5660"/>
                  <a:pt x="22242" y="5708"/>
                </a:cubicBezTo>
                <a:cubicBezTo>
                  <a:pt x="22277" y="5755"/>
                  <a:pt x="22325" y="5803"/>
                  <a:pt x="22325" y="5803"/>
                </a:cubicBezTo>
                <a:cubicBezTo>
                  <a:pt x="22333" y="5811"/>
                  <a:pt x="22337" y="5814"/>
                  <a:pt x="22339" y="5814"/>
                </a:cubicBezTo>
                <a:cubicBezTo>
                  <a:pt x="22356" y="5814"/>
                  <a:pt x="22236" y="5619"/>
                  <a:pt x="22256" y="5619"/>
                </a:cubicBezTo>
                <a:cubicBezTo>
                  <a:pt x="22258" y="5619"/>
                  <a:pt x="22261" y="5621"/>
                  <a:pt x="22265" y="5624"/>
                </a:cubicBezTo>
                <a:cubicBezTo>
                  <a:pt x="22230" y="5565"/>
                  <a:pt x="22146" y="5434"/>
                  <a:pt x="22134" y="5374"/>
                </a:cubicBezTo>
                <a:lnTo>
                  <a:pt x="22134" y="5374"/>
                </a:lnTo>
                <a:cubicBezTo>
                  <a:pt x="22158" y="5374"/>
                  <a:pt x="22289" y="5577"/>
                  <a:pt x="22301" y="5624"/>
                </a:cubicBezTo>
                <a:cubicBezTo>
                  <a:pt x="22301" y="5627"/>
                  <a:pt x="22300" y="5629"/>
                  <a:pt x="22299" y="5629"/>
                </a:cubicBezTo>
                <a:cubicBezTo>
                  <a:pt x="22295" y="5629"/>
                  <a:pt x="22286" y="5618"/>
                  <a:pt x="22277" y="5600"/>
                </a:cubicBezTo>
                <a:lnTo>
                  <a:pt x="22277" y="5600"/>
                </a:lnTo>
                <a:cubicBezTo>
                  <a:pt x="22289" y="5624"/>
                  <a:pt x="22289" y="5648"/>
                  <a:pt x="22337" y="5708"/>
                </a:cubicBezTo>
                <a:lnTo>
                  <a:pt x="22301" y="5648"/>
                </a:lnTo>
                <a:lnTo>
                  <a:pt x="22301" y="5648"/>
                </a:lnTo>
                <a:cubicBezTo>
                  <a:pt x="22337" y="5696"/>
                  <a:pt x="22361" y="5684"/>
                  <a:pt x="22408" y="5767"/>
                </a:cubicBezTo>
                <a:cubicBezTo>
                  <a:pt x="22384" y="5708"/>
                  <a:pt x="22361" y="5684"/>
                  <a:pt x="22337" y="5660"/>
                </a:cubicBezTo>
                <a:lnTo>
                  <a:pt x="22337" y="5660"/>
                </a:lnTo>
                <a:cubicBezTo>
                  <a:pt x="22354" y="5677"/>
                  <a:pt x="22364" y="5682"/>
                  <a:pt x="22371" y="5682"/>
                </a:cubicBezTo>
                <a:cubicBezTo>
                  <a:pt x="22383" y="5682"/>
                  <a:pt x="22385" y="5668"/>
                  <a:pt x="22396" y="5668"/>
                </a:cubicBezTo>
                <a:cubicBezTo>
                  <a:pt x="22401" y="5668"/>
                  <a:pt x="22408" y="5672"/>
                  <a:pt x="22420" y="5684"/>
                </a:cubicBezTo>
                <a:cubicBezTo>
                  <a:pt x="22396" y="5648"/>
                  <a:pt x="22361" y="5589"/>
                  <a:pt x="22361" y="5589"/>
                </a:cubicBezTo>
                <a:lnTo>
                  <a:pt x="22361" y="5589"/>
                </a:lnTo>
                <a:cubicBezTo>
                  <a:pt x="22370" y="5595"/>
                  <a:pt x="22376" y="5598"/>
                  <a:pt x="22380" y="5598"/>
                </a:cubicBezTo>
                <a:cubicBezTo>
                  <a:pt x="22403" y="5598"/>
                  <a:pt x="22315" y="5477"/>
                  <a:pt x="22325" y="5446"/>
                </a:cubicBezTo>
                <a:lnTo>
                  <a:pt x="22325" y="5446"/>
                </a:lnTo>
                <a:cubicBezTo>
                  <a:pt x="22371" y="5501"/>
                  <a:pt x="22410" y="5592"/>
                  <a:pt x="22420" y="5592"/>
                </a:cubicBezTo>
                <a:cubicBezTo>
                  <a:pt x="22422" y="5592"/>
                  <a:pt x="22423" y="5584"/>
                  <a:pt x="22420" y="5565"/>
                </a:cubicBezTo>
                <a:lnTo>
                  <a:pt x="22420" y="5565"/>
                </a:lnTo>
                <a:cubicBezTo>
                  <a:pt x="22453" y="5609"/>
                  <a:pt x="22497" y="5695"/>
                  <a:pt x="22512" y="5745"/>
                </a:cubicBezTo>
                <a:lnTo>
                  <a:pt x="22512" y="5745"/>
                </a:lnTo>
                <a:cubicBezTo>
                  <a:pt x="22506" y="5722"/>
                  <a:pt x="22508" y="5713"/>
                  <a:pt x="22514" y="5713"/>
                </a:cubicBezTo>
                <a:cubicBezTo>
                  <a:pt x="22534" y="5713"/>
                  <a:pt x="22602" y="5806"/>
                  <a:pt x="22611" y="5815"/>
                </a:cubicBezTo>
                <a:lnTo>
                  <a:pt x="22634" y="5862"/>
                </a:lnTo>
                <a:cubicBezTo>
                  <a:pt x="22623" y="5827"/>
                  <a:pt x="22623" y="5827"/>
                  <a:pt x="22634" y="5827"/>
                </a:cubicBezTo>
                <a:lnTo>
                  <a:pt x="22563" y="5719"/>
                </a:lnTo>
                <a:lnTo>
                  <a:pt x="22563" y="5719"/>
                </a:lnTo>
                <a:cubicBezTo>
                  <a:pt x="22585" y="5741"/>
                  <a:pt x="22587" y="5733"/>
                  <a:pt x="22605" y="5769"/>
                </a:cubicBezTo>
                <a:lnTo>
                  <a:pt x="22605" y="5769"/>
                </a:lnTo>
                <a:cubicBezTo>
                  <a:pt x="22568" y="5698"/>
                  <a:pt x="22502" y="5596"/>
                  <a:pt x="22468" y="5505"/>
                </a:cubicBezTo>
                <a:lnTo>
                  <a:pt x="22468" y="5505"/>
                </a:lnTo>
                <a:cubicBezTo>
                  <a:pt x="22474" y="5513"/>
                  <a:pt x="22477" y="5516"/>
                  <a:pt x="22480" y="5516"/>
                </a:cubicBezTo>
                <a:cubicBezTo>
                  <a:pt x="22486" y="5516"/>
                  <a:pt x="22482" y="5496"/>
                  <a:pt x="22489" y="5496"/>
                </a:cubicBezTo>
                <a:cubicBezTo>
                  <a:pt x="22495" y="5496"/>
                  <a:pt x="22507" y="5510"/>
                  <a:pt x="22539" y="5565"/>
                </a:cubicBezTo>
                <a:cubicBezTo>
                  <a:pt x="22535" y="5561"/>
                  <a:pt x="22532" y="5560"/>
                  <a:pt x="22530" y="5560"/>
                </a:cubicBezTo>
                <a:cubicBezTo>
                  <a:pt x="22515" y="5560"/>
                  <a:pt x="22608" y="5692"/>
                  <a:pt x="22611" y="5736"/>
                </a:cubicBezTo>
                <a:lnTo>
                  <a:pt x="22611" y="5736"/>
                </a:lnTo>
                <a:cubicBezTo>
                  <a:pt x="22612" y="5735"/>
                  <a:pt x="22612" y="5734"/>
                  <a:pt x="22614" y="5734"/>
                </a:cubicBezTo>
                <a:cubicBezTo>
                  <a:pt x="22617" y="5734"/>
                  <a:pt x="22623" y="5737"/>
                  <a:pt x="22634" y="5743"/>
                </a:cubicBezTo>
                <a:cubicBezTo>
                  <a:pt x="22646" y="5755"/>
                  <a:pt x="22646" y="5767"/>
                  <a:pt x="22646" y="5779"/>
                </a:cubicBezTo>
                <a:cubicBezTo>
                  <a:pt x="22663" y="5799"/>
                  <a:pt x="22671" y="5808"/>
                  <a:pt x="22675" y="5808"/>
                </a:cubicBezTo>
                <a:cubicBezTo>
                  <a:pt x="22690" y="5808"/>
                  <a:pt x="22579" y="5610"/>
                  <a:pt x="22599" y="5600"/>
                </a:cubicBezTo>
                <a:lnTo>
                  <a:pt x="22599" y="5600"/>
                </a:lnTo>
                <a:cubicBezTo>
                  <a:pt x="22630" y="5673"/>
                  <a:pt x="22670" y="5736"/>
                  <a:pt x="22680" y="5736"/>
                </a:cubicBezTo>
                <a:cubicBezTo>
                  <a:pt x="22681" y="5736"/>
                  <a:pt x="22682" y="5735"/>
                  <a:pt x="22682" y="5731"/>
                </a:cubicBezTo>
                <a:lnTo>
                  <a:pt x="22682" y="5731"/>
                </a:lnTo>
                <a:cubicBezTo>
                  <a:pt x="22682" y="5732"/>
                  <a:pt x="22681" y="5732"/>
                  <a:pt x="22680" y="5732"/>
                </a:cubicBezTo>
                <a:cubicBezTo>
                  <a:pt x="22665" y="5732"/>
                  <a:pt x="22598" y="5598"/>
                  <a:pt x="22575" y="5529"/>
                </a:cubicBezTo>
                <a:lnTo>
                  <a:pt x="22575" y="5529"/>
                </a:lnTo>
                <a:cubicBezTo>
                  <a:pt x="22588" y="5542"/>
                  <a:pt x="22595" y="5547"/>
                  <a:pt x="22599" y="5547"/>
                </a:cubicBezTo>
                <a:cubicBezTo>
                  <a:pt x="22612" y="5547"/>
                  <a:pt x="22577" y="5481"/>
                  <a:pt x="22587" y="5481"/>
                </a:cubicBezTo>
                <a:lnTo>
                  <a:pt x="22551" y="5458"/>
                </a:lnTo>
                <a:cubicBezTo>
                  <a:pt x="22515" y="5374"/>
                  <a:pt x="22527" y="5374"/>
                  <a:pt x="22527" y="5350"/>
                </a:cubicBezTo>
                <a:lnTo>
                  <a:pt x="22527" y="5350"/>
                </a:lnTo>
                <a:cubicBezTo>
                  <a:pt x="22563" y="5410"/>
                  <a:pt x="22539" y="5398"/>
                  <a:pt x="22563" y="5422"/>
                </a:cubicBezTo>
                <a:cubicBezTo>
                  <a:pt x="22547" y="5387"/>
                  <a:pt x="22544" y="5375"/>
                  <a:pt x="22547" y="5375"/>
                </a:cubicBezTo>
                <a:lnTo>
                  <a:pt x="22547" y="5375"/>
                </a:lnTo>
                <a:cubicBezTo>
                  <a:pt x="22558" y="5375"/>
                  <a:pt x="22623" y="5470"/>
                  <a:pt x="22637" y="5470"/>
                </a:cubicBezTo>
                <a:cubicBezTo>
                  <a:pt x="22640" y="5470"/>
                  <a:pt x="22640" y="5463"/>
                  <a:pt x="22634" y="5446"/>
                </a:cubicBezTo>
                <a:lnTo>
                  <a:pt x="22634" y="5446"/>
                </a:lnTo>
                <a:cubicBezTo>
                  <a:pt x="22670" y="5493"/>
                  <a:pt x="22718" y="5600"/>
                  <a:pt x="22742" y="5636"/>
                </a:cubicBezTo>
                <a:cubicBezTo>
                  <a:pt x="22733" y="5609"/>
                  <a:pt x="22733" y="5599"/>
                  <a:pt x="22738" y="5599"/>
                </a:cubicBezTo>
                <a:cubicBezTo>
                  <a:pt x="22749" y="5599"/>
                  <a:pt x="22789" y="5661"/>
                  <a:pt x="22801" y="5661"/>
                </a:cubicBezTo>
                <a:cubicBezTo>
                  <a:pt x="22805" y="5661"/>
                  <a:pt x="22806" y="5654"/>
                  <a:pt x="22801" y="5636"/>
                </a:cubicBezTo>
                <a:cubicBezTo>
                  <a:pt x="22730" y="5529"/>
                  <a:pt x="22742" y="5553"/>
                  <a:pt x="22706" y="5446"/>
                </a:cubicBezTo>
                <a:lnTo>
                  <a:pt x="22706" y="5446"/>
                </a:lnTo>
                <a:lnTo>
                  <a:pt x="22718" y="5541"/>
                </a:lnTo>
                <a:lnTo>
                  <a:pt x="22646" y="5362"/>
                </a:lnTo>
                <a:lnTo>
                  <a:pt x="22646" y="5362"/>
                </a:lnTo>
                <a:cubicBezTo>
                  <a:pt x="22635" y="5373"/>
                  <a:pt x="22665" y="5435"/>
                  <a:pt x="22651" y="5435"/>
                </a:cubicBezTo>
                <a:cubicBezTo>
                  <a:pt x="22650" y="5435"/>
                  <a:pt x="22648" y="5435"/>
                  <a:pt x="22646" y="5434"/>
                </a:cubicBezTo>
                <a:cubicBezTo>
                  <a:pt x="22611" y="5338"/>
                  <a:pt x="22623" y="5362"/>
                  <a:pt x="22575" y="5279"/>
                </a:cubicBezTo>
                <a:lnTo>
                  <a:pt x="22575" y="5279"/>
                </a:lnTo>
                <a:cubicBezTo>
                  <a:pt x="22597" y="5315"/>
                  <a:pt x="22607" y="5328"/>
                  <a:pt x="22612" y="5328"/>
                </a:cubicBezTo>
                <a:cubicBezTo>
                  <a:pt x="22622" y="5328"/>
                  <a:pt x="22590" y="5241"/>
                  <a:pt x="22600" y="5241"/>
                </a:cubicBezTo>
                <a:lnTo>
                  <a:pt x="22600" y="5241"/>
                </a:lnTo>
                <a:cubicBezTo>
                  <a:pt x="22604" y="5241"/>
                  <a:pt x="22610" y="5249"/>
                  <a:pt x="22623" y="5267"/>
                </a:cubicBezTo>
                <a:lnTo>
                  <a:pt x="22765" y="5541"/>
                </a:lnTo>
                <a:cubicBezTo>
                  <a:pt x="22779" y="5559"/>
                  <a:pt x="22788" y="5566"/>
                  <a:pt x="22793" y="5566"/>
                </a:cubicBezTo>
                <a:cubicBezTo>
                  <a:pt x="22815" y="5566"/>
                  <a:pt x="22766" y="5425"/>
                  <a:pt x="22788" y="5425"/>
                </a:cubicBezTo>
                <a:cubicBezTo>
                  <a:pt x="22791" y="5425"/>
                  <a:pt x="22795" y="5428"/>
                  <a:pt x="22801" y="5434"/>
                </a:cubicBezTo>
                <a:lnTo>
                  <a:pt x="22777" y="5386"/>
                </a:lnTo>
                <a:cubicBezTo>
                  <a:pt x="22750" y="5337"/>
                  <a:pt x="22750" y="5328"/>
                  <a:pt x="22757" y="5328"/>
                </a:cubicBezTo>
                <a:cubicBezTo>
                  <a:pt x="22762" y="5328"/>
                  <a:pt x="22768" y="5331"/>
                  <a:pt x="22773" y="5331"/>
                </a:cubicBezTo>
                <a:cubicBezTo>
                  <a:pt x="22778" y="5331"/>
                  <a:pt x="22781" y="5328"/>
                  <a:pt x="22777" y="5315"/>
                </a:cubicBezTo>
                <a:lnTo>
                  <a:pt x="22777" y="5315"/>
                </a:lnTo>
                <a:cubicBezTo>
                  <a:pt x="22813" y="5410"/>
                  <a:pt x="22837" y="5434"/>
                  <a:pt x="22873" y="5493"/>
                </a:cubicBezTo>
                <a:cubicBezTo>
                  <a:pt x="22837" y="5422"/>
                  <a:pt x="22896" y="5481"/>
                  <a:pt x="22813" y="5303"/>
                </a:cubicBezTo>
                <a:lnTo>
                  <a:pt x="22813" y="5303"/>
                </a:lnTo>
                <a:lnTo>
                  <a:pt x="22884" y="5410"/>
                </a:lnTo>
                <a:cubicBezTo>
                  <a:pt x="22888" y="5412"/>
                  <a:pt x="22890" y="5413"/>
                  <a:pt x="22892" y="5413"/>
                </a:cubicBezTo>
                <a:cubicBezTo>
                  <a:pt x="22927" y="5413"/>
                  <a:pt x="22797" y="5148"/>
                  <a:pt x="22834" y="5148"/>
                </a:cubicBezTo>
                <a:cubicBezTo>
                  <a:pt x="22835" y="5148"/>
                  <a:pt x="22836" y="5148"/>
                  <a:pt x="22837" y="5148"/>
                </a:cubicBezTo>
                <a:cubicBezTo>
                  <a:pt x="22873" y="5255"/>
                  <a:pt x="22920" y="5315"/>
                  <a:pt x="22932" y="5398"/>
                </a:cubicBezTo>
                <a:cubicBezTo>
                  <a:pt x="22935" y="5398"/>
                  <a:pt x="22938" y="5399"/>
                  <a:pt x="22940" y="5399"/>
                </a:cubicBezTo>
                <a:cubicBezTo>
                  <a:pt x="22948" y="5399"/>
                  <a:pt x="22950" y="5392"/>
                  <a:pt x="22932" y="5338"/>
                </a:cubicBezTo>
                <a:lnTo>
                  <a:pt x="22932" y="5338"/>
                </a:lnTo>
                <a:cubicBezTo>
                  <a:pt x="22935" y="5347"/>
                  <a:pt x="22937" y="5350"/>
                  <a:pt x="22938" y="5350"/>
                </a:cubicBezTo>
                <a:cubicBezTo>
                  <a:pt x="22941" y="5350"/>
                  <a:pt x="22918" y="5269"/>
                  <a:pt x="22927" y="5269"/>
                </a:cubicBezTo>
                <a:lnTo>
                  <a:pt x="22927" y="5269"/>
                </a:lnTo>
                <a:cubicBezTo>
                  <a:pt x="22929" y="5269"/>
                  <a:pt x="22933" y="5273"/>
                  <a:pt x="22938" y="5281"/>
                </a:cubicBezTo>
                <a:lnTo>
                  <a:pt x="22938" y="5281"/>
                </a:lnTo>
                <a:cubicBezTo>
                  <a:pt x="22915" y="5239"/>
                  <a:pt x="22885" y="5148"/>
                  <a:pt x="22896" y="5148"/>
                </a:cubicBezTo>
                <a:lnTo>
                  <a:pt x="22896" y="5148"/>
                </a:lnTo>
                <a:cubicBezTo>
                  <a:pt x="22908" y="5172"/>
                  <a:pt x="22920" y="5196"/>
                  <a:pt x="22920" y="5196"/>
                </a:cubicBezTo>
                <a:cubicBezTo>
                  <a:pt x="22896" y="5148"/>
                  <a:pt x="22896" y="5124"/>
                  <a:pt x="22849" y="5029"/>
                </a:cubicBezTo>
                <a:lnTo>
                  <a:pt x="22849" y="5029"/>
                </a:lnTo>
                <a:cubicBezTo>
                  <a:pt x="22900" y="5124"/>
                  <a:pt x="22924" y="5149"/>
                  <a:pt x="22938" y="5149"/>
                </a:cubicBezTo>
                <a:cubicBezTo>
                  <a:pt x="22954" y="5149"/>
                  <a:pt x="22958" y="5118"/>
                  <a:pt x="22974" y="5118"/>
                </a:cubicBezTo>
                <a:cubicBezTo>
                  <a:pt x="22988" y="5118"/>
                  <a:pt x="23009" y="5137"/>
                  <a:pt x="23051" y="5208"/>
                </a:cubicBezTo>
                <a:cubicBezTo>
                  <a:pt x="23051" y="5172"/>
                  <a:pt x="23063" y="5136"/>
                  <a:pt x="23075" y="5112"/>
                </a:cubicBezTo>
                <a:cubicBezTo>
                  <a:pt x="23087" y="5148"/>
                  <a:pt x="23099" y="5160"/>
                  <a:pt x="23087" y="5160"/>
                </a:cubicBezTo>
                <a:cubicBezTo>
                  <a:pt x="23093" y="5166"/>
                  <a:pt x="23098" y="5169"/>
                  <a:pt x="23101" y="5169"/>
                </a:cubicBezTo>
                <a:cubicBezTo>
                  <a:pt x="23124" y="5169"/>
                  <a:pt x="23020" y="4953"/>
                  <a:pt x="23035" y="4953"/>
                </a:cubicBezTo>
                <a:lnTo>
                  <a:pt x="23035" y="4953"/>
                </a:lnTo>
                <a:cubicBezTo>
                  <a:pt x="23038" y="4953"/>
                  <a:pt x="23043" y="4958"/>
                  <a:pt x="23051" y="4969"/>
                </a:cubicBezTo>
                <a:cubicBezTo>
                  <a:pt x="23134" y="5112"/>
                  <a:pt x="23075" y="5053"/>
                  <a:pt x="23111" y="5112"/>
                </a:cubicBezTo>
                <a:cubicBezTo>
                  <a:pt x="23156" y="5211"/>
                  <a:pt x="23174" y="5241"/>
                  <a:pt x="23180" y="5241"/>
                </a:cubicBezTo>
                <a:cubicBezTo>
                  <a:pt x="23190" y="5241"/>
                  <a:pt x="23174" y="5174"/>
                  <a:pt x="23190" y="5174"/>
                </a:cubicBezTo>
                <a:cubicBezTo>
                  <a:pt x="23196" y="5174"/>
                  <a:pt x="23208" y="5186"/>
                  <a:pt x="23230" y="5219"/>
                </a:cubicBezTo>
                <a:lnTo>
                  <a:pt x="23230" y="5243"/>
                </a:lnTo>
                <a:cubicBezTo>
                  <a:pt x="23240" y="5260"/>
                  <a:pt x="23247" y="5267"/>
                  <a:pt x="23250" y="5267"/>
                </a:cubicBezTo>
                <a:cubicBezTo>
                  <a:pt x="23267" y="5267"/>
                  <a:pt x="23225" y="5124"/>
                  <a:pt x="23240" y="5124"/>
                </a:cubicBezTo>
                <a:lnTo>
                  <a:pt x="23240" y="5124"/>
                </a:lnTo>
                <a:cubicBezTo>
                  <a:pt x="23240" y="5124"/>
                  <a:pt x="23241" y="5124"/>
                  <a:pt x="23242" y="5124"/>
                </a:cubicBezTo>
                <a:cubicBezTo>
                  <a:pt x="23242" y="5124"/>
                  <a:pt x="23254" y="5148"/>
                  <a:pt x="23265" y="5172"/>
                </a:cubicBezTo>
                <a:cubicBezTo>
                  <a:pt x="23220" y="5014"/>
                  <a:pt x="23218" y="4941"/>
                  <a:pt x="23228" y="4894"/>
                </a:cubicBezTo>
                <a:lnTo>
                  <a:pt x="23228" y="4894"/>
                </a:lnTo>
                <a:cubicBezTo>
                  <a:pt x="23232" y="4907"/>
                  <a:pt x="23238" y="4921"/>
                  <a:pt x="23244" y="4935"/>
                </a:cubicBezTo>
                <a:lnTo>
                  <a:pt x="23244" y="4935"/>
                </a:lnTo>
                <a:cubicBezTo>
                  <a:pt x="23240" y="4923"/>
                  <a:pt x="23236" y="4907"/>
                  <a:pt x="23230" y="4886"/>
                </a:cubicBezTo>
                <a:lnTo>
                  <a:pt x="23230" y="4886"/>
                </a:lnTo>
                <a:cubicBezTo>
                  <a:pt x="23229" y="4889"/>
                  <a:pt x="23229" y="4891"/>
                  <a:pt x="23228" y="4894"/>
                </a:cubicBezTo>
                <a:lnTo>
                  <a:pt x="23228" y="4894"/>
                </a:lnTo>
                <a:cubicBezTo>
                  <a:pt x="23219" y="4869"/>
                  <a:pt x="23215" y="4848"/>
                  <a:pt x="23218" y="4838"/>
                </a:cubicBezTo>
                <a:lnTo>
                  <a:pt x="23218" y="4838"/>
                </a:lnTo>
                <a:cubicBezTo>
                  <a:pt x="23254" y="4898"/>
                  <a:pt x="23289" y="4946"/>
                  <a:pt x="23349" y="5077"/>
                </a:cubicBezTo>
                <a:lnTo>
                  <a:pt x="23337" y="5100"/>
                </a:lnTo>
                <a:cubicBezTo>
                  <a:pt x="23363" y="5152"/>
                  <a:pt x="23375" y="5169"/>
                  <a:pt x="23380" y="5169"/>
                </a:cubicBezTo>
                <a:cubicBezTo>
                  <a:pt x="23389" y="5169"/>
                  <a:pt x="23369" y="5098"/>
                  <a:pt x="23371" y="5098"/>
                </a:cubicBezTo>
                <a:lnTo>
                  <a:pt x="23371" y="5098"/>
                </a:lnTo>
                <a:cubicBezTo>
                  <a:pt x="23371" y="5098"/>
                  <a:pt x="23372" y="5099"/>
                  <a:pt x="23373" y="5100"/>
                </a:cubicBezTo>
                <a:lnTo>
                  <a:pt x="23408" y="5184"/>
                </a:lnTo>
                <a:cubicBezTo>
                  <a:pt x="23432" y="5148"/>
                  <a:pt x="23349" y="4957"/>
                  <a:pt x="23385" y="4957"/>
                </a:cubicBezTo>
                <a:lnTo>
                  <a:pt x="23361" y="4898"/>
                </a:lnTo>
                <a:cubicBezTo>
                  <a:pt x="23345" y="4848"/>
                  <a:pt x="23342" y="4832"/>
                  <a:pt x="23344" y="4832"/>
                </a:cubicBezTo>
                <a:lnTo>
                  <a:pt x="23344" y="4832"/>
                </a:lnTo>
                <a:cubicBezTo>
                  <a:pt x="23350" y="4832"/>
                  <a:pt x="23379" y="4897"/>
                  <a:pt x="23383" y="4897"/>
                </a:cubicBezTo>
                <a:cubicBezTo>
                  <a:pt x="23386" y="4897"/>
                  <a:pt x="23383" y="4885"/>
                  <a:pt x="23373" y="4850"/>
                </a:cubicBezTo>
                <a:lnTo>
                  <a:pt x="23373" y="4850"/>
                </a:lnTo>
                <a:lnTo>
                  <a:pt x="23456" y="5041"/>
                </a:lnTo>
                <a:cubicBezTo>
                  <a:pt x="23456" y="4993"/>
                  <a:pt x="23420" y="4838"/>
                  <a:pt x="23432" y="4791"/>
                </a:cubicBezTo>
                <a:lnTo>
                  <a:pt x="23432" y="4791"/>
                </a:lnTo>
                <a:cubicBezTo>
                  <a:pt x="23480" y="4946"/>
                  <a:pt x="23480" y="5029"/>
                  <a:pt x="23504" y="5112"/>
                </a:cubicBezTo>
                <a:cubicBezTo>
                  <a:pt x="23515" y="5112"/>
                  <a:pt x="23539" y="5088"/>
                  <a:pt x="23504" y="4993"/>
                </a:cubicBezTo>
                <a:lnTo>
                  <a:pt x="23504" y="4993"/>
                </a:lnTo>
                <a:cubicBezTo>
                  <a:pt x="23504" y="5003"/>
                  <a:pt x="23511" y="5035"/>
                  <a:pt x="23508" y="5035"/>
                </a:cubicBezTo>
                <a:cubicBezTo>
                  <a:pt x="23507" y="5035"/>
                  <a:pt x="23506" y="5034"/>
                  <a:pt x="23504" y="5029"/>
                </a:cubicBezTo>
                <a:cubicBezTo>
                  <a:pt x="23456" y="4874"/>
                  <a:pt x="23444" y="4791"/>
                  <a:pt x="23468" y="4791"/>
                </a:cubicBezTo>
                <a:cubicBezTo>
                  <a:pt x="23611" y="5160"/>
                  <a:pt x="23563" y="4862"/>
                  <a:pt x="23694" y="5136"/>
                </a:cubicBezTo>
                <a:cubicBezTo>
                  <a:pt x="23690" y="5088"/>
                  <a:pt x="23699" y="5072"/>
                  <a:pt x="23715" y="5072"/>
                </a:cubicBezTo>
                <a:cubicBezTo>
                  <a:pt x="23744" y="5072"/>
                  <a:pt x="23795" y="5129"/>
                  <a:pt x="23825" y="5129"/>
                </a:cubicBezTo>
                <a:cubicBezTo>
                  <a:pt x="23829" y="5129"/>
                  <a:pt x="23834" y="5128"/>
                  <a:pt x="23837" y="5124"/>
                </a:cubicBezTo>
                <a:cubicBezTo>
                  <a:pt x="23706" y="4838"/>
                  <a:pt x="23849" y="5112"/>
                  <a:pt x="23730" y="4815"/>
                </a:cubicBezTo>
                <a:cubicBezTo>
                  <a:pt x="23730" y="4803"/>
                  <a:pt x="23730" y="4797"/>
                  <a:pt x="23731" y="4797"/>
                </a:cubicBezTo>
                <a:cubicBezTo>
                  <a:pt x="23733" y="4797"/>
                  <a:pt x="23736" y="4803"/>
                  <a:pt x="23742" y="4815"/>
                </a:cubicBezTo>
                <a:lnTo>
                  <a:pt x="23849" y="4981"/>
                </a:lnTo>
                <a:cubicBezTo>
                  <a:pt x="23885" y="5065"/>
                  <a:pt x="23861" y="5053"/>
                  <a:pt x="23885" y="5112"/>
                </a:cubicBezTo>
                <a:cubicBezTo>
                  <a:pt x="23920" y="5124"/>
                  <a:pt x="23944" y="5231"/>
                  <a:pt x="23992" y="5315"/>
                </a:cubicBezTo>
                <a:cubicBezTo>
                  <a:pt x="23963" y="5229"/>
                  <a:pt x="23950" y="5173"/>
                  <a:pt x="23958" y="5173"/>
                </a:cubicBezTo>
                <a:lnTo>
                  <a:pt x="23958" y="5173"/>
                </a:lnTo>
                <a:cubicBezTo>
                  <a:pt x="23960" y="5173"/>
                  <a:pt x="23963" y="5177"/>
                  <a:pt x="23968" y="5184"/>
                </a:cubicBezTo>
                <a:lnTo>
                  <a:pt x="23896" y="5065"/>
                </a:lnTo>
                <a:cubicBezTo>
                  <a:pt x="23892" y="5032"/>
                  <a:pt x="23894" y="5019"/>
                  <a:pt x="23899" y="5019"/>
                </a:cubicBezTo>
                <a:cubicBezTo>
                  <a:pt x="23918" y="5019"/>
                  <a:pt x="23982" y="5170"/>
                  <a:pt x="24001" y="5170"/>
                </a:cubicBezTo>
                <a:cubicBezTo>
                  <a:pt x="24006" y="5170"/>
                  <a:pt x="24008" y="5157"/>
                  <a:pt x="24004" y="5124"/>
                </a:cubicBezTo>
                <a:lnTo>
                  <a:pt x="24004" y="5124"/>
                </a:lnTo>
                <a:lnTo>
                  <a:pt x="24027" y="5219"/>
                </a:lnTo>
                <a:cubicBezTo>
                  <a:pt x="24016" y="5160"/>
                  <a:pt x="24087" y="5208"/>
                  <a:pt x="24016" y="4957"/>
                </a:cubicBezTo>
                <a:lnTo>
                  <a:pt x="24016" y="4957"/>
                </a:lnTo>
                <a:cubicBezTo>
                  <a:pt x="24027" y="4993"/>
                  <a:pt x="24063" y="5065"/>
                  <a:pt x="24063" y="5088"/>
                </a:cubicBezTo>
                <a:cubicBezTo>
                  <a:pt x="24065" y="5089"/>
                  <a:pt x="24067" y="5090"/>
                  <a:pt x="24069" y="5090"/>
                </a:cubicBezTo>
                <a:cubicBezTo>
                  <a:pt x="24109" y="5090"/>
                  <a:pt x="24082" y="4901"/>
                  <a:pt x="24114" y="4901"/>
                </a:cubicBezTo>
                <a:cubicBezTo>
                  <a:pt x="24122" y="4901"/>
                  <a:pt x="24132" y="4911"/>
                  <a:pt x="24147" y="4934"/>
                </a:cubicBezTo>
                <a:lnTo>
                  <a:pt x="24170" y="5017"/>
                </a:lnTo>
                <a:cubicBezTo>
                  <a:pt x="24170" y="4999"/>
                  <a:pt x="24149" y="4923"/>
                  <a:pt x="24156" y="4923"/>
                </a:cubicBezTo>
                <a:lnTo>
                  <a:pt x="24156" y="4923"/>
                </a:lnTo>
                <a:cubicBezTo>
                  <a:pt x="24158" y="4923"/>
                  <a:pt x="24162" y="4929"/>
                  <a:pt x="24170" y="4946"/>
                </a:cubicBezTo>
                <a:cubicBezTo>
                  <a:pt x="24182" y="4969"/>
                  <a:pt x="24194" y="5017"/>
                  <a:pt x="24206" y="5017"/>
                </a:cubicBezTo>
                <a:cubicBezTo>
                  <a:pt x="24196" y="4997"/>
                  <a:pt x="24177" y="4915"/>
                  <a:pt x="24187" y="4915"/>
                </a:cubicBezTo>
                <a:lnTo>
                  <a:pt x="24187" y="4915"/>
                </a:lnTo>
                <a:cubicBezTo>
                  <a:pt x="24188" y="4915"/>
                  <a:pt x="24191" y="4917"/>
                  <a:pt x="24194" y="4922"/>
                </a:cubicBezTo>
                <a:lnTo>
                  <a:pt x="24218" y="5005"/>
                </a:lnTo>
                <a:cubicBezTo>
                  <a:pt x="24228" y="5015"/>
                  <a:pt x="24235" y="5019"/>
                  <a:pt x="24240" y="5019"/>
                </a:cubicBezTo>
                <a:cubicBezTo>
                  <a:pt x="24280" y="5019"/>
                  <a:pt x="24207" y="4772"/>
                  <a:pt x="24218" y="4719"/>
                </a:cubicBezTo>
                <a:lnTo>
                  <a:pt x="24218" y="4719"/>
                </a:lnTo>
                <a:cubicBezTo>
                  <a:pt x="24301" y="4934"/>
                  <a:pt x="24361" y="4993"/>
                  <a:pt x="24397" y="5017"/>
                </a:cubicBezTo>
                <a:lnTo>
                  <a:pt x="24408" y="5053"/>
                </a:lnTo>
                <a:cubicBezTo>
                  <a:pt x="24410" y="5053"/>
                  <a:pt x="24411" y="5053"/>
                  <a:pt x="24413" y="5053"/>
                </a:cubicBezTo>
                <a:cubicBezTo>
                  <a:pt x="24466" y="5053"/>
                  <a:pt x="24421" y="4836"/>
                  <a:pt x="24432" y="4743"/>
                </a:cubicBezTo>
                <a:lnTo>
                  <a:pt x="24432" y="4743"/>
                </a:lnTo>
                <a:cubicBezTo>
                  <a:pt x="24539" y="4957"/>
                  <a:pt x="24563" y="4803"/>
                  <a:pt x="24658" y="4922"/>
                </a:cubicBezTo>
                <a:cubicBezTo>
                  <a:pt x="24635" y="4874"/>
                  <a:pt x="24587" y="4743"/>
                  <a:pt x="24587" y="4719"/>
                </a:cubicBezTo>
                <a:lnTo>
                  <a:pt x="24587" y="4719"/>
                </a:lnTo>
                <a:cubicBezTo>
                  <a:pt x="24591" y="4725"/>
                  <a:pt x="24594" y="4727"/>
                  <a:pt x="24596" y="4727"/>
                </a:cubicBezTo>
                <a:cubicBezTo>
                  <a:pt x="24605" y="4727"/>
                  <a:pt x="24593" y="4672"/>
                  <a:pt x="24599" y="4672"/>
                </a:cubicBezTo>
                <a:lnTo>
                  <a:pt x="24599" y="4672"/>
                </a:lnTo>
                <a:cubicBezTo>
                  <a:pt x="24602" y="4672"/>
                  <a:pt x="24611" y="4692"/>
                  <a:pt x="24635" y="4755"/>
                </a:cubicBezTo>
                <a:cubicBezTo>
                  <a:pt x="24686" y="4872"/>
                  <a:pt x="24706" y="4895"/>
                  <a:pt x="24716" y="4895"/>
                </a:cubicBezTo>
                <a:cubicBezTo>
                  <a:pt x="24723" y="4895"/>
                  <a:pt x="24725" y="4886"/>
                  <a:pt x="24730" y="4886"/>
                </a:cubicBezTo>
                <a:lnTo>
                  <a:pt x="24635" y="4624"/>
                </a:lnTo>
                <a:lnTo>
                  <a:pt x="24635" y="4624"/>
                </a:lnTo>
                <a:cubicBezTo>
                  <a:pt x="24687" y="4722"/>
                  <a:pt x="24716" y="4753"/>
                  <a:pt x="24733" y="4753"/>
                </a:cubicBezTo>
                <a:cubicBezTo>
                  <a:pt x="24763" y="4753"/>
                  <a:pt x="24760" y="4664"/>
                  <a:pt x="24781" y="4664"/>
                </a:cubicBezTo>
                <a:cubicBezTo>
                  <a:pt x="24792" y="4664"/>
                  <a:pt x="24812" y="4692"/>
                  <a:pt x="24849" y="4779"/>
                </a:cubicBezTo>
                <a:cubicBezTo>
                  <a:pt x="24837" y="4707"/>
                  <a:pt x="24849" y="4696"/>
                  <a:pt x="24837" y="4636"/>
                </a:cubicBezTo>
                <a:lnTo>
                  <a:pt x="24837" y="4636"/>
                </a:lnTo>
                <a:lnTo>
                  <a:pt x="24897" y="4767"/>
                </a:lnTo>
                <a:cubicBezTo>
                  <a:pt x="24914" y="4779"/>
                  <a:pt x="24929" y="4788"/>
                  <a:pt x="24943" y="4788"/>
                </a:cubicBezTo>
                <a:cubicBezTo>
                  <a:pt x="24956" y="4788"/>
                  <a:pt x="24968" y="4779"/>
                  <a:pt x="24980" y="4755"/>
                </a:cubicBezTo>
                <a:lnTo>
                  <a:pt x="25016" y="4862"/>
                </a:lnTo>
                <a:cubicBezTo>
                  <a:pt x="25028" y="4862"/>
                  <a:pt x="24944" y="4624"/>
                  <a:pt x="24909" y="4505"/>
                </a:cubicBezTo>
                <a:lnTo>
                  <a:pt x="24932" y="4505"/>
                </a:lnTo>
                <a:lnTo>
                  <a:pt x="24980" y="4636"/>
                </a:lnTo>
                <a:cubicBezTo>
                  <a:pt x="24981" y="4636"/>
                  <a:pt x="24983" y="4635"/>
                  <a:pt x="24984" y="4635"/>
                </a:cubicBezTo>
                <a:cubicBezTo>
                  <a:pt x="25008" y="4635"/>
                  <a:pt x="25053" y="4689"/>
                  <a:pt x="25077" y="4689"/>
                </a:cubicBezTo>
                <a:cubicBezTo>
                  <a:pt x="25093" y="4689"/>
                  <a:pt x="25101" y="4666"/>
                  <a:pt x="25087" y="4588"/>
                </a:cubicBezTo>
                <a:lnTo>
                  <a:pt x="25087" y="4588"/>
                </a:lnTo>
                <a:cubicBezTo>
                  <a:pt x="25099" y="4624"/>
                  <a:pt x="25123" y="4684"/>
                  <a:pt x="25123" y="4684"/>
                </a:cubicBezTo>
                <a:cubicBezTo>
                  <a:pt x="25128" y="4684"/>
                  <a:pt x="25153" y="4708"/>
                  <a:pt x="25168" y="4708"/>
                </a:cubicBezTo>
                <a:cubicBezTo>
                  <a:pt x="25183" y="4708"/>
                  <a:pt x="25187" y="4680"/>
                  <a:pt x="25143" y="4566"/>
                </a:cubicBezTo>
                <a:lnTo>
                  <a:pt x="25143" y="4566"/>
                </a:lnTo>
                <a:cubicBezTo>
                  <a:pt x="25154" y="4591"/>
                  <a:pt x="25161" y="4601"/>
                  <a:pt x="25166" y="4601"/>
                </a:cubicBezTo>
                <a:cubicBezTo>
                  <a:pt x="25180" y="4601"/>
                  <a:pt x="25167" y="4498"/>
                  <a:pt x="25159" y="4434"/>
                </a:cubicBezTo>
                <a:lnTo>
                  <a:pt x="25159" y="4434"/>
                </a:lnTo>
                <a:lnTo>
                  <a:pt x="25206" y="4576"/>
                </a:lnTo>
                <a:cubicBezTo>
                  <a:pt x="25159" y="4398"/>
                  <a:pt x="25135" y="4350"/>
                  <a:pt x="25135" y="4291"/>
                </a:cubicBezTo>
                <a:lnTo>
                  <a:pt x="25135" y="4291"/>
                </a:lnTo>
                <a:cubicBezTo>
                  <a:pt x="25145" y="4301"/>
                  <a:pt x="25172" y="4370"/>
                  <a:pt x="25173" y="4370"/>
                </a:cubicBezTo>
                <a:cubicBezTo>
                  <a:pt x="25173" y="4370"/>
                  <a:pt x="25172" y="4368"/>
                  <a:pt x="25170" y="4362"/>
                </a:cubicBezTo>
                <a:lnTo>
                  <a:pt x="25170" y="4362"/>
                </a:lnTo>
                <a:cubicBezTo>
                  <a:pt x="25177" y="4370"/>
                  <a:pt x="25181" y="4374"/>
                  <a:pt x="25183" y="4374"/>
                </a:cubicBezTo>
                <a:cubicBezTo>
                  <a:pt x="25193" y="4374"/>
                  <a:pt x="25150" y="4279"/>
                  <a:pt x="25166" y="4279"/>
                </a:cubicBezTo>
                <a:cubicBezTo>
                  <a:pt x="25169" y="4279"/>
                  <a:pt x="25174" y="4283"/>
                  <a:pt x="25182" y="4291"/>
                </a:cubicBezTo>
                <a:lnTo>
                  <a:pt x="25206" y="4386"/>
                </a:lnTo>
                <a:cubicBezTo>
                  <a:pt x="25230" y="4386"/>
                  <a:pt x="25206" y="4338"/>
                  <a:pt x="25182" y="4231"/>
                </a:cubicBezTo>
                <a:cubicBezTo>
                  <a:pt x="25180" y="4218"/>
                  <a:pt x="25181" y="4211"/>
                  <a:pt x="25184" y="4211"/>
                </a:cubicBezTo>
                <a:cubicBezTo>
                  <a:pt x="25197" y="4211"/>
                  <a:pt x="25241" y="4282"/>
                  <a:pt x="25278" y="4374"/>
                </a:cubicBezTo>
                <a:cubicBezTo>
                  <a:pt x="25257" y="4312"/>
                  <a:pt x="25228" y="4224"/>
                  <a:pt x="25235" y="4224"/>
                </a:cubicBezTo>
                <a:lnTo>
                  <a:pt x="25235" y="4224"/>
                </a:lnTo>
                <a:cubicBezTo>
                  <a:pt x="25236" y="4224"/>
                  <a:pt x="25239" y="4226"/>
                  <a:pt x="25242" y="4231"/>
                </a:cubicBezTo>
                <a:cubicBezTo>
                  <a:pt x="25266" y="4267"/>
                  <a:pt x="25278" y="4303"/>
                  <a:pt x="25278" y="4315"/>
                </a:cubicBezTo>
                <a:cubicBezTo>
                  <a:pt x="25288" y="4326"/>
                  <a:pt x="25295" y="4331"/>
                  <a:pt x="25299" y="4331"/>
                </a:cubicBezTo>
                <a:cubicBezTo>
                  <a:pt x="25319" y="4331"/>
                  <a:pt x="25290" y="4230"/>
                  <a:pt x="25305" y="4230"/>
                </a:cubicBezTo>
                <a:cubicBezTo>
                  <a:pt x="25310" y="4230"/>
                  <a:pt x="25320" y="4240"/>
                  <a:pt x="25337" y="4267"/>
                </a:cubicBezTo>
                <a:cubicBezTo>
                  <a:pt x="25361" y="4303"/>
                  <a:pt x="25361" y="4326"/>
                  <a:pt x="25373" y="4338"/>
                </a:cubicBezTo>
                <a:cubicBezTo>
                  <a:pt x="25361" y="4344"/>
                  <a:pt x="25349" y="4347"/>
                  <a:pt x="25340" y="4347"/>
                </a:cubicBezTo>
                <a:cubicBezTo>
                  <a:pt x="25334" y="4347"/>
                  <a:pt x="25330" y="4346"/>
                  <a:pt x="25327" y="4344"/>
                </a:cubicBezTo>
                <a:lnTo>
                  <a:pt x="25327" y="4344"/>
                </a:lnTo>
                <a:cubicBezTo>
                  <a:pt x="25374" y="4458"/>
                  <a:pt x="25409" y="4484"/>
                  <a:pt x="25456" y="4660"/>
                </a:cubicBezTo>
                <a:cubicBezTo>
                  <a:pt x="25435" y="4563"/>
                  <a:pt x="25384" y="4379"/>
                  <a:pt x="25409" y="4379"/>
                </a:cubicBezTo>
                <a:cubicBezTo>
                  <a:pt x="25412" y="4379"/>
                  <a:pt x="25416" y="4381"/>
                  <a:pt x="25420" y="4386"/>
                </a:cubicBezTo>
                <a:cubicBezTo>
                  <a:pt x="25432" y="4398"/>
                  <a:pt x="25432" y="4410"/>
                  <a:pt x="25444" y="4434"/>
                </a:cubicBezTo>
                <a:lnTo>
                  <a:pt x="25444" y="4446"/>
                </a:lnTo>
                <a:cubicBezTo>
                  <a:pt x="25447" y="4449"/>
                  <a:pt x="25450" y="4450"/>
                  <a:pt x="25452" y="4450"/>
                </a:cubicBezTo>
                <a:cubicBezTo>
                  <a:pt x="25456" y="4450"/>
                  <a:pt x="25456" y="4439"/>
                  <a:pt x="25456" y="4422"/>
                </a:cubicBezTo>
                <a:cubicBezTo>
                  <a:pt x="25466" y="4431"/>
                  <a:pt x="25475" y="4449"/>
                  <a:pt x="25479" y="4449"/>
                </a:cubicBezTo>
                <a:cubicBezTo>
                  <a:pt x="25480" y="4449"/>
                  <a:pt x="25480" y="4448"/>
                  <a:pt x="25480" y="4446"/>
                </a:cubicBezTo>
                <a:cubicBezTo>
                  <a:pt x="25480" y="4446"/>
                  <a:pt x="25491" y="4446"/>
                  <a:pt x="25492" y="4435"/>
                </a:cubicBezTo>
                <a:lnTo>
                  <a:pt x="25492" y="4435"/>
                </a:lnTo>
                <a:cubicBezTo>
                  <a:pt x="25499" y="4450"/>
                  <a:pt x="25504" y="4466"/>
                  <a:pt x="25504" y="4481"/>
                </a:cubicBezTo>
                <a:cubicBezTo>
                  <a:pt x="25507" y="4488"/>
                  <a:pt x="25508" y="4491"/>
                  <a:pt x="25506" y="4491"/>
                </a:cubicBezTo>
                <a:cubicBezTo>
                  <a:pt x="25505" y="4491"/>
                  <a:pt x="25501" y="4487"/>
                  <a:pt x="25496" y="4479"/>
                </a:cubicBezTo>
                <a:lnTo>
                  <a:pt x="25496" y="4479"/>
                </a:lnTo>
                <a:cubicBezTo>
                  <a:pt x="25509" y="4503"/>
                  <a:pt x="25517" y="4510"/>
                  <a:pt x="25522" y="4510"/>
                </a:cubicBezTo>
                <a:cubicBezTo>
                  <a:pt x="25530" y="4510"/>
                  <a:pt x="25533" y="4493"/>
                  <a:pt x="25540" y="4493"/>
                </a:cubicBezTo>
                <a:cubicBezTo>
                  <a:pt x="25483" y="4369"/>
                  <a:pt x="25502" y="4373"/>
                  <a:pt x="25453" y="4283"/>
                </a:cubicBezTo>
                <a:lnTo>
                  <a:pt x="25453" y="4283"/>
                </a:lnTo>
                <a:cubicBezTo>
                  <a:pt x="25454" y="4290"/>
                  <a:pt x="25451" y="4296"/>
                  <a:pt x="25444" y="4303"/>
                </a:cubicBezTo>
                <a:cubicBezTo>
                  <a:pt x="25444" y="4303"/>
                  <a:pt x="25432" y="4315"/>
                  <a:pt x="25420" y="4326"/>
                </a:cubicBezTo>
                <a:cubicBezTo>
                  <a:pt x="25404" y="4269"/>
                  <a:pt x="25393" y="4223"/>
                  <a:pt x="25404" y="4223"/>
                </a:cubicBezTo>
                <a:cubicBezTo>
                  <a:pt x="25408" y="4223"/>
                  <a:pt x="25417" y="4233"/>
                  <a:pt x="25432" y="4255"/>
                </a:cubicBezTo>
                <a:cubicBezTo>
                  <a:pt x="25397" y="4172"/>
                  <a:pt x="25361" y="4076"/>
                  <a:pt x="25349" y="4029"/>
                </a:cubicBezTo>
                <a:lnTo>
                  <a:pt x="25349" y="4029"/>
                </a:lnTo>
                <a:cubicBezTo>
                  <a:pt x="25444" y="4219"/>
                  <a:pt x="25516" y="4303"/>
                  <a:pt x="25563" y="4422"/>
                </a:cubicBezTo>
                <a:cubicBezTo>
                  <a:pt x="25563" y="4326"/>
                  <a:pt x="25623" y="4338"/>
                  <a:pt x="25528" y="4076"/>
                </a:cubicBezTo>
                <a:cubicBezTo>
                  <a:pt x="25526" y="4071"/>
                  <a:pt x="25525" y="4069"/>
                  <a:pt x="25526" y="4069"/>
                </a:cubicBezTo>
                <a:lnTo>
                  <a:pt x="25526" y="4069"/>
                </a:lnTo>
                <a:cubicBezTo>
                  <a:pt x="25529" y="4069"/>
                  <a:pt x="25567" y="4153"/>
                  <a:pt x="25587" y="4184"/>
                </a:cubicBezTo>
                <a:cubicBezTo>
                  <a:pt x="25599" y="4207"/>
                  <a:pt x="25587" y="4207"/>
                  <a:pt x="25599" y="4243"/>
                </a:cubicBezTo>
                <a:cubicBezTo>
                  <a:pt x="25587" y="4172"/>
                  <a:pt x="25647" y="4195"/>
                  <a:pt x="25563" y="4017"/>
                </a:cubicBezTo>
                <a:lnTo>
                  <a:pt x="25563" y="4017"/>
                </a:lnTo>
                <a:cubicBezTo>
                  <a:pt x="25614" y="4078"/>
                  <a:pt x="25622" y="4156"/>
                  <a:pt x="25637" y="4156"/>
                </a:cubicBezTo>
                <a:cubicBezTo>
                  <a:pt x="25640" y="4156"/>
                  <a:pt x="25643" y="4153"/>
                  <a:pt x="25647" y="4148"/>
                </a:cubicBezTo>
                <a:lnTo>
                  <a:pt x="25659" y="4195"/>
                </a:lnTo>
                <a:cubicBezTo>
                  <a:pt x="25688" y="4233"/>
                  <a:pt x="25706" y="4248"/>
                  <a:pt x="25717" y="4248"/>
                </a:cubicBezTo>
                <a:cubicBezTo>
                  <a:pt x="25762" y="4248"/>
                  <a:pt x="25654" y="3950"/>
                  <a:pt x="25700" y="3950"/>
                </a:cubicBezTo>
                <a:cubicBezTo>
                  <a:pt x="25707" y="3950"/>
                  <a:pt x="25717" y="3956"/>
                  <a:pt x="25730" y="3969"/>
                </a:cubicBezTo>
                <a:cubicBezTo>
                  <a:pt x="25718" y="3993"/>
                  <a:pt x="25718" y="3993"/>
                  <a:pt x="25718" y="4005"/>
                </a:cubicBezTo>
                <a:cubicBezTo>
                  <a:pt x="25730" y="4005"/>
                  <a:pt x="25742" y="3993"/>
                  <a:pt x="25754" y="3993"/>
                </a:cubicBezTo>
                <a:cubicBezTo>
                  <a:pt x="25754" y="3993"/>
                  <a:pt x="25754" y="3981"/>
                  <a:pt x="25754" y="3981"/>
                </a:cubicBezTo>
                <a:cubicBezTo>
                  <a:pt x="25772" y="3991"/>
                  <a:pt x="25786" y="3995"/>
                  <a:pt x="25798" y="3995"/>
                </a:cubicBezTo>
                <a:cubicBezTo>
                  <a:pt x="25843" y="3995"/>
                  <a:pt x="25857" y="3938"/>
                  <a:pt x="25885" y="3910"/>
                </a:cubicBezTo>
                <a:cubicBezTo>
                  <a:pt x="25894" y="3901"/>
                  <a:pt x="25904" y="3895"/>
                  <a:pt x="25917" y="3895"/>
                </a:cubicBezTo>
                <a:cubicBezTo>
                  <a:pt x="25940" y="3895"/>
                  <a:pt x="25970" y="3912"/>
                  <a:pt x="26016" y="3957"/>
                </a:cubicBezTo>
                <a:cubicBezTo>
                  <a:pt x="26024" y="3963"/>
                  <a:pt x="26029" y="3966"/>
                  <a:pt x="26032" y="3966"/>
                </a:cubicBezTo>
                <a:cubicBezTo>
                  <a:pt x="26048" y="3966"/>
                  <a:pt x="26012" y="3896"/>
                  <a:pt x="25992" y="3826"/>
                </a:cubicBezTo>
                <a:cubicBezTo>
                  <a:pt x="25992" y="3814"/>
                  <a:pt x="25992" y="3814"/>
                  <a:pt x="25992" y="3814"/>
                </a:cubicBezTo>
                <a:lnTo>
                  <a:pt x="26063" y="3934"/>
                </a:lnTo>
                <a:lnTo>
                  <a:pt x="26063" y="3934"/>
                </a:lnTo>
                <a:lnTo>
                  <a:pt x="26004" y="3803"/>
                </a:lnTo>
                <a:cubicBezTo>
                  <a:pt x="26016" y="3791"/>
                  <a:pt x="26016" y="3779"/>
                  <a:pt x="26028" y="3767"/>
                </a:cubicBezTo>
                <a:cubicBezTo>
                  <a:pt x="26076" y="3815"/>
                  <a:pt x="26140" y="3901"/>
                  <a:pt x="26159" y="3901"/>
                </a:cubicBezTo>
                <a:cubicBezTo>
                  <a:pt x="26168" y="3901"/>
                  <a:pt x="26166" y="3881"/>
                  <a:pt x="26147" y="3826"/>
                </a:cubicBezTo>
                <a:lnTo>
                  <a:pt x="26087" y="3743"/>
                </a:lnTo>
                <a:lnTo>
                  <a:pt x="26123" y="3731"/>
                </a:lnTo>
                <a:lnTo>
                  <a:pt x="26111" y="3731"/>
                </a:lnTo>
                <a:cubicBezTo>
                  <a:pt x="26111" y="3719"/>
                  <a:pt x="26123" y="3719"/>
                  <a:pt x="26123" y="3719"/>
                </a:cubicBezTo>
                <a:cubicBezTo>
                  <a:pt x="26135" y="3719"/>
                  <a:pt x="26147" y="3731"/>
                  <a:pt x="26159" y="3767"/>
                </a:cubicBezTo>
                <a:cubicBezTo>
                  <a:pt x="26159" y="3755"/>
                  <a:pt x="26135" y="3719"/>
                  <a:pt x="26135" y="3707"/>
                </a:cubicBezTo>
                <a:lnTo>
                  <a:pt x="26135" y="3707"/>
                </a:lnTo>
                <a:cubicBezTo>
                  <a:pt x="26135" y="3707"/>
                  <a:pt x="26135" y="3707"/>
                  <a:pt x="26147" y="3719"/>
                </a:cubicBezTo>
                <a:lnTo>
                  <a:pt x="26182" y="3779"/>
                </a:lnTo>
                <a:lnTo>
                  <a:pt x="26159" y="3695"/>
                </a:lnTo>
                <a:cubicBezTo>
                  <a:pt x="26159" y="3684"/>
                  <a:pt x="26171" y="3684"/>
                  <a:pt x="26171" y="3672"/>
                </a:cubicBezTo>
                <a:cubicBezTo>
                  <a:pt x="26228" y="3752"/>
                  <a:pt x="26308" y="3910"/>
                  <a:pt x="26356" y="3910"/>
                </a:cubicBezTo>
                <a:cubicBezTo>
                  <a:pt x="26358" y="3910"/>
                  <a:pt x="26359" y="3910"/>
                  <a:pt x="26361" y="3910"/>
                </a:cubicBezTo>
                <a:cubicBezTo>
                  <a:pt x="26361" y="3874"/>
                  <a:pt x="26266" y="3684"/>
                  <a:pt x="26230" y="3648"/>
                </a:cubicBezTo>
                <a:cubicBezTo>
                  <a:pt x="26230" y="3648"/>
                  <a:pt x="26230" y="3648"/>
                  <a:pt x="26218" y="3636"/>
                </a:cubicBezTo>
                <a:cubicBezTo>
                  <a:pt x="26373" y="3517"/>
                  <a:pt x="26516" y="3398"/>
                  <a:pt x="26599" y="3279"/>
                </a:cubicBezTo>
                <a:lnTo>
                  <a:pt x="26599" y="3279"/>
                </a:lnTo>
                <a:lnTo>
                  <a:pt x="26456" y="3350"/>
                </a:lnTo>
                <a:lnTo>
                  <a:pt x="26540" y="3267"/>
                </a:lnTo>
                <a:lnTo>
                  <a:pt x="26563" y="3279"/>
                </a:lnTo>
                <a:cubicBezTo>
                  <a:pt x="26590" y="3248"/>
                  <a:pt x="26595" y="3236"/>
                  <a:pt x="26588" y="3236"/>
                </a:cubicBezTo>
                <a:cubicBezTo>
                  <a:pt x="26576" y="3236"/>
                  <a:pt x="26529" y="3268"/>
                  <a:pt x="26492" y="3291"/>
                </a:cubicBezTo>
                <a:cubicBezTo>
                  <a:pt x="26540" y="3243"/>
                  <a:pt x="26563" y="3207"/>
                  <a:pt x="26575" y="3195"/>
                </a:cubicBezTo>
                <a:lnTo>
                  <a:pt x="26575" y="3195"/>
                </a:lnTo>
                <a:lnTo>
                  <a:pt x="26385" y="3314"/>
                </a:lnTo>
                <a:cubicBezTo>
                  <a:pt x="26444" y="3255"/>
                  <a:pt x="26528" y="3207"/>
                  <a:pt x="26552" y="3148"/>
                </a:cubicBezTo>
                <a:lnTo>
                  <a:pt x="26552" y="3148"/>
                </a:lnTo>
                <a:cubicBezTo>
                  <a:pt x="26456" y="3207"/>
                  <a:pt x="26409" y="3303"/>
                  <a:pt x="26337" y="3338"/>
                </a:cubicBezTo>
                <a:cubicBezTo>
                  <a:pt x="26382" y="3266"/>
                  <a:pt x="26434" y="3214"/>
                  <a:pt x="26421" y="3214"/>
                </a:cubicBezTo>
                <a:cubicBezTo>
                  <a:pt x="26416" y="3214"/>
                  <a:pt x="26405" y="3220"/>
                  <a:pt x="26385" y="3231"/>
                </a:cubicBezTo>
                <a:cubicBezTo>
                  <a:pt x="26423" y="3202"/>
                  <a:pt x="26446" y="3181"/>
                  <a:pt x="26472" y="3168"/>
                </a:cubicBezTo>
                <a:lnTo>
                  <a:pt x="26472" y="3168"/>
                </a:lnTo>
                <a:cubicBezTo>
                  <a:pt x="26461" y="3172"/>
                  <a:pt x="26453" y="3172"/>
                  <a:pt x="26445" y="3172"/>
                </a:cubicBezTo>
                <a:cubicBezTo>
                  <a:pt x="26437" y="3172"/>
                  <a:pt x="26430" y="3172"/>
                  <a:pt x="26422" y="3172"/>
                </a:cubicBezTo>
                <a:cubicBezTo>
                  <a:pt x="26403" y="3172"/>
                  <a:pt x="26379" y="3177"/>
                  <a:pt x="26325" y="3219"/>
                </a:cubicBezTo>
                <a:cubicBezTo>
                  <a:pt x="26409" y="3112"/>
                  <a:pt x="26266" y="3207"/>
                  <a:pt x="26421" y="3041"/>
                </a:cubicBezTo>
                <a:lnTo>
                  <a:pt x="26421" y="3041"/>
                </a:lnTo>
                <a:cubicBezTo>
                  <a:pt x="26377" y="3074"/>
                  <a:pt x="26292" y="3137"/>
                  <a:pt x="26260" y="3137"/>
                </a:cubicBezTo>
                <a:cubicBezTo>
                  <a:pt x="26258" y="3137"/>
                  <a:pt x="26256" y="3137"/>
                  <a:pt x="26254" y="3136"/>
                </a:cubicBezTo>
                <a:cubicBezTo>
                  <a:pt x="26468" y="2957"/>
                  <a:pt x="26218" y="3076"/>
                  <a:pt x="26421" y="2862"/>
                </a:cubicBezTo>
                <a:lnTo>
                  <a:pt x="26421" y="2862"/>
                </a:lnTo>
                <a:cubicBezTo>
                  <a:pt x="26337" y="2940"/>
                  <a:pt x="26300" y="2953"/>
                  <a:pt x="26273" y="2953"/>
                </a:cubicBezTo>
                <a:cubicBezTo>
                  <a:pt x="26259" y="2953"/>
                  <a:pt x="26248" y="2950"/>
                  <a:pt x="26235" y="2950"/>
                </a:cubicBezTo>
                <a:cubicBezTo>
                  <a:pt x="26217" y="2950"/>
                  <a:pt x="26195" y="2955"/>
                  <a:pt x="26159" y="2981"/>
                </a:cubicBezTo>
                <a:cubicBezTo>
                  <a:pt x="26167" y="2964"/>
                  <a:pt x="26188" y="2947"/>
                  <a:pt x="26194" y="2943"/>
                </a:cubicBezTo>
                <a:lnTo>
                  <a:pt x="26194" y="2943"/>
                </a:lnTo>
                <a:cubicBezTo>
                  <a:pt x="26194" y="2944"/>
                  <a:pt x="26194" y="2945"/>
                  <a:pt x="26194" y="2945"/>
                </a:cubicBezTo>
                <a:cubicBezTo>
                  <a:pt x="26197" y="2943"/>
                  <a:pt x="26197" y="2942"/>
                  <a:pt x="26197" y="2942"/>
                </a:cubicBezTo>
                <a:lnTo>
                  <a:pt x="26197" y="2942"/>
                </a:lnTo>
                <a:cubicBezTo>
                  <a:pt x="26196" y="2942"/>
                  <a:pt x="26196" y="2942"/>
                  <a:pt x="26194" y="2943"/>
                </a:cubicBezTo>
                <a:lnTo>
                  <a:pt x="26194" y="2943"/>
                </a:lnTo>
                <a:cubicBezTo>
                  <a:pt x="26196" y="2917"/>
                  <a:pt x="26231" y="2849"/>
                  <a:pt x="26254" y="2802"/>
                </a:cubicBezTo>
                <a:lnTo>
                  <a:pt x="26254" y="2802"/>
                </a:lnTo>
                <a:cubicBezTo>
                  <a:pt x="26123" y="2969"/>
                  <a:pt x="26063" y="2981"/>
                  <a:pt x="25968" y="3076"/>
                </a:cubicBezTo>
                <a:cubicBezTo>
                  <a:pt x="26075" y="2898"/>
                  <a:pt x="26135" y="2886"/>
                  <a:pt x="26242" y="2731"/>
                </a:cubicBezTo>
                <a:lnTo>
                  <a:pt x="26242" y="2731"/>
                </a:lnTo>
                <a:cubicBezTo>
                  <a:pt x="26135" y="2862"/>
                  <a:pt x="26099" y="2838"/>
                  <a:pt x="26028" y="2957"/>
                </a:cubicBezTo>
                <a:cubicBezTo>
                  <a:pt x="26075" y="2838"/>
                  <a:pt x="26040" y="2898"/>
                  <a:pt x="26135" y="2755"/>
                </a:cubicBezTo>
                <a:lnTo>
                  <a:pt x="26135" y="2755"/>
                </a:lnTo>
                <a:cubicBezTo>
                  <a:pt x="26068" y="2842"/>
                  <a:pt x="26052" y="2859"/>
                  <a:pt x="26047" y="2859"/>
                </a:cubicBezTo>
                <a:cubicBezTo>
                  <a:pt x="26044" y="2859"/>
                  <a:pt x="26045" y="2853"/>
                  <a:pt x="26041" y="2853"/>
                </a:cubicBezTo>
                <a:cubicBezTo>
                  <a:pt x="26037" y="2853"/>
                  <a:pt x="26025" y="2861"/>
                  <a:pt x="25992" y="2898"/>
                </a:cubicBezTo>
                <a:cubicBezTo>
                  <a:pt x="26031" y="2789"/>
                  <a:pt x="26095" y="2722"/>
                  <a:pt x="26076" y="2722"/>
                </a:cubicBezTo>
                <a:cubicBezTo>
                  <a:pt x="26072" y="2722"/>
                  <a:pt x="26064" y="2725"/>
                  <a:pt x="26052" y="2731"/>
                </a:cubicBezTo>
                <a:cubicBezTo>
                  <a:pt x="26054" y="2724"/>
                  <a:pt x="26057" y="2717"/>
                  <a:pt x="26060" y="2710"/>
                </a:cubicBezTo>
                <a:lnTo>
                  <a:pt x="26060" y="2710"/>
                </a:lnTo>
                <a:cubicBezTo>
                  <a:pt x="26030" y="2755"/>
                  <a:pt x="25997" y="2804"/>
                  <a:pt x="25968" y="2838"/>
                </a:cubicBezTo>
                <a:cubicBezTo>
                  <a:pt x="25963" y="2840"/>
                  <a:pt x="25959" y="2841"/>
                  <a:pt x="25956" y="2841"/>
                </a:cubicBezTo>
                <a:cubicBezTo>
                  <a:pt x="25915" y="2841"/>
                  <a:pt x="26031" y="2701"/>
                  <a:pt x="26075" y="2624"/>
                </a:cubicBezTo>
                <a:lnTo>
                  <a:pt x="26075" y="2624"/>
                </a:lnTo>
                <a:cubicBezTo>
                  <a:pt x="26030" y="2647"/>
                  <a:pt x="25919" y="2767"/>
                  <a:pt x="25899" y="2767"/>
                </a:cubicBezTo>
                <a:cubicBezTo>
                  <a:pt x="25898" y="2767"/>
                  <a:pt x="25897" y="2767"/>
                  <a:pt x="25897" y="2767"/>
                </a:cubicBezTo>
                <a:cubicBezTo>
                  <a:pt x="25909" y="2731"/>
                  <a:pt x="25921" y="2719"/>
                  <a:pt x="25944" y="2695"/>
                </a:cubicBezTo>
                <a:lnTo>
                  <a:pt x="25944" y="2695"/>
                </a:lnTo>
                <a:cubicBezTo>
                  <a:pt x="25909" y="2731"/>
                  <a:pt x="25889" y="2739"/>
                  <a:pt x="25873" y="2739"/>
                </a:cubicBezTo>
                <a:cubicBezTo>
                  <a:pt x="25861" y="2739"/>
                  <a:pt x="25851" y="2734"/>
                  <a:pt x="25839" y="2734"/>
                </a:cubicBezTo>
                <a:cubicBezTo>
                  <a:pt x="25821" y="2734"/>
                  <a:pt x="25797" y="2744"/>
                  <a:pt x="25751" y="2793"/>
                </a:cubicBezTo>
                <a:lnTo>
                  <a:pt x="25751" y="2793"/>
                </a:lnTo>
                <a:cubicBezTo>
                  <a:pt x="25756" y="2784"/>
                  <a:pt x="25761" y="2776"/>
                  <a:pt x="25766" y="2767"/>
                </a:cubicBezTo>
                <a:lnTo>
                  <a:pt x="25766" y="2767"/>
                </a:lnTo>
                <a:cubicBezTo>
                  <a:pt x="25755" y="2778"/>
                  <a:pt x="25754" y="2789"/>
                  <a:pt x="25745" y="2799"/>
                </a:cubicBezTo>
                <a:lnTo>
                  <a:pt x="25745" y="2799"/>
                </a:lnTo>
                <a:cubicBezTo>
                  <a:pt x="25747" y="2797"/>
                  <a:pt x="25749" y="2795"/>
                  <a:pt x="25751" y="2793"/>
                </a:cubicBezTo>
                <a:lnTo>
                  <a:pt x="25751" y="2793"/>
                </a:lnTo>
                <a:cubicBezTo>
                  <a:pt x="25708" y="2867"/>
                  <a:pt x="25667" y="2940"/>
                  <a:pt x="25635" y="2993"/>
                </a:cubicBezTo>
                <a:cubicBezTo>
                  <a:pt x="25623" y="2993"/>
                  <a:pt x="25623" y="2993"/>
                  <a:pt x="25611" y="3005"/>
                </a:cubicBezTo>
                <a:cubicBezTo>
                  <a:pt x="25600" y="3016"/>
                  <a:pt x="25589" y="3027"/>
                  <a:pt x="25585" y="3027"/>
                </a:cubicBezTo>
                <a:cubicBezTo>
                  <a:pt x="25581" y="3027"/>
                  <a:pt x="25586" y="3013"/>
                  <a:pt x="25611" y="2969"/>
                </a:cubicBezTo>
                <a:cubicBezTo>
                  <a:pt x="25611" y="2970"/>
                  <a:pt x="25611" y="2971"/>
                  <a:pt x="25612" y="2971"/>
                </a:cubicBezTo>
                <a:cubicBezTo>
                  <a:pt x="25616" y="2971"/>
                  <a:pt x="25637" y="2931"/>
                  <a:pt x="25659" y="2910"/>
                </a:cubicBezTo>
                <a:lnTo>
                  <a:pt x="25659" y="2910"/>
                </a:lnTo>
                <a:lnTo>
                  <a:pt x="25623" y="2945"/>
                </a:lnTo>
                <a:cubicBezTo>
                  <a:pt x="25706" y="2779"/>
                  <a:pt x="25671" y="2898"/>
                  <a:pt x="25742" y="2791"/>
                </a:cubicBezTo>
                <a:lnTo>
                  <a:pt x="25742" y="2791"/>
                </a:lnTo>
                <a:cubicBezTo>
                  <a:pt x="25693" y="2820"/>
                  <a:pt x="25612" y="2898"/>
                  <a:pt x="25591" y="2898"/>
                </a:cubicBezTo>
                <a:cubicBezTo>
                  <a:pt x="25587" y="2898"/>
                  <a:pt x="25585" y="2894"/>
                  <a:pt x="25587" y="2886"/>
                </a:cubicBezTo>
                <a:cubicBezTo>
                  <a:pt x="25671" y="2719"/>
                  <a:pt x="25659" y="2850"/>
                  <a:pt x="25718" y="2707"/>
                </a:cubicBezTo>
                <a:lnTo>
                  <a:pt x="25718" y="2707"/>
                </a:lnTo>
                <a:lnTo>
                  <a:pt x="25706" y="2779"/>
                </a:lnTo>
                <a:cubicBezTo>
                  <a:pt x="25759" y="2678"/>
                  <a:pt x="25771" y="2662"/>
                  <a:pt x="25775" y="2662"/>
                </a:cubicBezTo>
                <a:cubicBezTo>
                  <a:pt x="25777" y="2662"/>
                  <a:pt x="25778" y="2666"/>
                  <a:pt x="25780" y="2666"/>
                </a:cubicBezTo>
                <a:cubicBezTo>
                  <a:pt x="25784" y="2666"/>
                  <a:pt x="25795" y="2649"/>
                  <a:pt x="25849" y="2541"/>
                </a:cubicBezTo>
                <a:cubicBezTo>
                  <a:pt x="25846" y="2523"/>
                  <a:pt x="25839" y="2517"/>
                  <a:pt x="25829" y="2517"/>
                </a:cubicBezTo>
                <a:cubicBezTo>
                  <a:pt x="25810" y="2517"/>
                  <a:pt x="25781" y="2541"/>
                  <a:pt x="25762" y="2541"/>
                </a:cubicBezTo>
                <a:cubicBezTo>
                  <a:pt x="25752" y="2541"/>
                  <a:pt x="25745" y="2535"/>
                  <a:pt x="25742" y="2517"/>
                </a:cubicBezTo>
                <a:cubicBezTo>
                  <a:pt x="25682" y="2600"/>
                  <a:pt x="25671" y="2648"/>
                  <a:pt x="25611" y="2731"/>
                </a:cubicBezTo>
                <a:cubicBezTo>
                  <a:pt x="25598" y="2743"/>
                  <a:pt x="25589" y="2748"/>
                  <a:pt x="25584" y="2748"/>
                </a:cubicBezTo>
                <a:cubicBezTo>
                  <a:pt x="25546" y="2748"/>
                  <a:pt x="25705" y="2456"/>
                  <a:pt x="25676" y="2456"/>
                </a:cubicBezTo>
                <a:cubicBezTo>
                  <a:pt x="25670" y="2456"/>
                  <a:pt x="25657" y="2467"/>
                  <a:pt x="25635" y="2493"/>
                </a:cubicBezTo>
                <a:cubicBezTo>
                  <a:pt x="25579" y="2568"/>
                  <a:pt x="25501" y="2708"/>
                  <a:pt x="25481" y="2708"/>
                </a:cubicBezTo>
                <a:cubicBezTo>
                  <a:pt x="25476" y="2708"/>
                  <a:pt x="25475" y="2697"/>
                  <a:pt x="25480" y="2671"/>
                </a:cubicBezTo>
                <a:lnTo>
                  <a:pt x="25587" y="2493"/>
                </a:lnTo>
                <a:cubicBezTo>
                  <a:pt x="25585" y="2491"/>
                  <a:pt x="25583" y="2490"/>
                  <a:pt x="25580" y="2490"/>
                </a:cubicBezTo>
                <a:cubicBezTo>
                  <a:pt x="25547" y="2490"/>
                  <a:pt x="25475" y="2640"/>
                  <a:pt x="25451" y="2640"/>
                </a:cubicBezTo>
                <a:cubicBezTo>
                  <a:pt x="25445" y="2640"/>
                  <a:pt x="25442" y="2629"/>
                  <a:pt x="25444" y="2600"/>
                </a:cubicBezTo>
                <a:cubicBezTo>
                  <a:pt x="25492" y="2529"/>
                  <a:pt x="25504" y="2552"/>
                  <a:pt x="25516" y="2529"/>
                </a:cubicBezTo>
                <a:cubicBezTo>
                  <a:pt x="25527" y="2492"/>
                  <a:pt x="25529" y="2478"/>
                  <a:pt x="25525" y="2478"/>
                </a:cubicBezTo>
                <a:lnTo>
                  <a:pt x="25525" y="2478"/>
                </a:lnTo>
                <a:cubicBezTo>
                  <a:pt x="25513" y="2478"/>
                  <a:pt x="25443" y="2612"/>
                  <a:pt x="25422" y="2612"/>
                </a:cubicBezTo>
                <a:cubicBezTo>
                  <a:pt x="25422" y="2612"/>
                  <a:pt x="25421" y="2612"/>
                  <a:pt x="25420" y="2612"/>
                </a:cubicBezTo>
                <a:lnTo>
                  <a:pt x="25492" y="2445"/>
                </a:lnTo>
                <a:lnTo>
                  <a:pt x="25492" y="2445"/>
                </a:lnTo>
                <a:cubicBezTo>
                  <a:pt x="25444" y="2457"/>
                  <a:pt x="25337" y="2552"/>
                  <a:pt x="25278" y="2552"/>
                </a:cubicBezTo>
                <a:cubicBezTo>
                  <a:pt x="25301" y="2505"/>
                  <a:pt x="25337" y="2469"/>
                  <a:pt x="25349" y="2410"/>
                </a:cubicBezTo>
                <a:lnTo>
                  <a:pt x="25349" y="2410"/>
                </a:lnTo>
                <a:cubicBezTo>
                  <a:pt x="25333" y="2420"/>
                  <a:pt x="25319" y="2424"/>
                  <a:pt x="25306" y="2424"/>
                </a:cubicBezTo>
                <a:cubicBezTo>
                  <a:pt x="25246" y="2424"/>
                  <a:pt x="25226" y="2316"/>
                  <a:pt x="25206" y="2207"/>
                </a:cubicBezTo>
                <a:lnTo>
                  <a:pt x="25123" y="2338"/>
                </a:lnTo>
                <a:cubicBezTo>
                  <a:pt x="25123" y="2338"/>
                  <a:pt x="25147" y="2279"/>
                  <a:pt x="25159" y="2255"/>
                </a:cubicBezTo>
                <a:cubicBezTo>
                  <a:pt x="25159" y="2242"/>
                  <a:pt x="25157" y="2236"/>
                  <a:pt x="25155" y="2236"/>
                </a:cubicBezTo>
                <a:cubicBezTo>
                  <a:pt x="25146" y="2236"/>
                  <a:pt x="25116" y="2347"/>
                  <a:pt x="25087" y="2386"/>
                </a:cubicBezTo>
                <a:cubicBezTo>
                  <a:pt x="25086" y="2386"/>
                  <a:pt x="25086" y="2387"/>
                  <a:pt x="25085" y="2387"/>
                </a:cubicBezTo>
                <a:cubicBezTo>
                  <a:pt x="25078" y="2387"/>
                  <a:pt x="25101" y="2300"/>
                  <a:pt x="25135" y="2267"/>
                </a:cubicBezTo>
                <a:lnTo>
                  <a:pt x="25135" y="2267"/>
                </a:lnTo>
                <a:cubicBezTo>
                  <a:pt x="25076" y="2326"/>
                  <a:pt x="25007" y="2389"/>
                  <a:pt x="24967" y="2389"/>
                </a:cubicBezTo>
                <a:cubicBezTo>
                  <a:pt x="24942" y="2389"/>
                  <a:pt x="24928" y="2366"/>
                  <a:pt x="24932" y="2302"/>
                </a:cubicBezTo>
                <a:lnTo>
                  <a:pt x="24956" y="2267"/>
                </a:lnTo>
                <a:cubicBezTo>
                  <a:pt x="24955" y="2260"/>
                  <a:pt x="24953" y="2257"/>
                  <a:pt x="24950" y="2257"/>
                </a:cubicBezTo>
                <a:cubicBezTo>
                  <a:pt x="24927" y="2257"/>
                  <a:pt x="24854" y="2437"/>
                  <a:pt x="24831" y="2437"/>
                </a:cubicBezTo>
                <a:cubicBezTo>
                  <a:pt x="24826" y="2437"/>
                  <a:pt x="24823" y="2426"/>
                  <a:pt x="24825" y="2398"/>
                </a:cubicBezTo>
                <a:lnTo>
                  <a:pt x="24849" y="2374"/>
                </a:lnTo>
                <a:cubicBezTo>
                  <a:pt x="24789" y="2290"/>
                  <a:pt x="24670" y="2398"/>
                  <a:pt x="24694" y="2160"/>
                </a:cubicBezTo>
                <a:lnTo>
                  <a:pt x="24694" y="2160"/>
                </a:lnTo>
                <a:cubicBezTo>
                  <a:pt x="24671" y="2216"/>
                  <a:pt x="24657" y="2231"/>
                  <a:pt x="24647" y="2231"/>
                </a:cubicBezTo>
                <a:cubicBezTo>
                  <a:pt x="24634" y="2231"/>
                  <a:pt x="24627" y="2204"/>
                  <a:pt x="24615" y="2204"/>
                </a:cubicBezTo>
                <a:cubicBezTo>
                  <a:pt x="24603" y="2204"/>
                  <a:pt x="24586" y="2231"/>
                  <a:pt x="24551" y="2338"/>
                </a:cubicBezTo>
                <a:cubicBezTo>
                  <a:pt x="24563" y="2171"/>
                  <a:pt x="24587" y="2124"/>
                  <a:pt x="24563" y="2005"/>
                </a:cubicBezTo>
                <a:cubicBezTo>
                  <a:pt x="24563" y="2004"/>
                  <a:pt x="24562" y="2004"/>
                  <a:pt x="24562" y="2004"/>
                </a:cubicBezTo>
                <a:cubicBezTo>
                  <a:pt x="24547" y="2004"/>
                  <a:pt x="24479" y="2184"/>
                  <a:pt x="24456" y="2207"/>
                </a:cubicBezTo>
                <a:lnTo>
                  <a:pt x="24492" y="2052"/>
                </a:lnTo>
                <a:lnTo>
                  <a:pt x="24420" y="2207"/>
                </a:lnTo>
                <a:lnTo>
                  <a:pt x="24468" y="2017"/>
                </a:lnTo>
                <a:lnTo>
                  <a:pt x="24432" y="2052"/>
                </a:lnTo>
                <a:cubicBezTo>
                  <a:pt x="24444" y="2064"/>
                  <a:pt x="24432" y="2124"/>
                  <a:pt x="24420" y="2171"/>
                </a:cubicBezTo>
                <a:cubicBezTo>
                  <a:pt x="24412" y="2180"/>
                  <a:pt x="24405" y="2183"/>
                  <a:pt x="24400" y="2183"/>
                </a:cubicBezTo>
                <a:cubicBezTo>
                  <a:pt x="24367" y="2183"/>
                  <a:pt x="24386" y="2041"/>
                  <a:pt x="24397" y="1969"/>
                </a:cubicBezTo>
                <a:lnTo>
                  <a:pt x="24397" y="1969"/>
                </a:lnTo>
                <a:lnTo>
                  <a:pt x="24301" y="2076"/>
                </a:lnTo>
                <a:cubicBezTo>
                  <a:pt x="24313" y="2017"/>
                  <a:pt x="24337" y="2005"/>
                  <a:pt x="24349" y="1957"/>
                </a:cubicBezTo>
                <a:lnTo>
                  <a:pt x="24349" y="1957"/>
                </a:lnTo>
                <a:cubicBezTo>
                  <a:pt x="24334" y="1990"/>
                  <a:pt x="24327" y="2002"/>
                  <a:pt x="24326" y="2002"/>
                </a:cubicBezTo>
                <a:cubicBezTo>
                  <a:pt x="24321" y="2002"/>
                  <a:pt x="24356" y="1900"/>
                  <a:pt x="24348" y="1900"/>
                </a:cubicBezTo>
                <a:lnTo>
                  <a:pt x="24348" y="1900"/>
                </a:lnTo>
                <a:cubicBezTo>
                  <a:pt x="24345" y="1900"/>
                  <a:pt x="24338" y="1909"/>
                  <a:pt x="24325" y="1933"/>
                </a:cubicBezTo>
                <a:cubicBezTo>
                  <a:pt x="24313" y="1969"/>
                  <a:pt x="24289" y="2029"/>
                  <a:pt x="24277" y="2052"/>
                </a:cubicBezTo>
                <a:cubicBezTo>
                  <a:pt x="24285" y="1989"/>
                  <a:pt x="24272" y="1962"/>
                  <a:pt x="24252" y="1962"/>
                </a:cubicBezTo>
                <a:cubicBezTo>
                  <a:pt x="24242" y="1962"/>
                  <a:pt x="24230" y="1969"/>
                  <a:pt x="24218" y="1981"/>
                </a:cubicBezTo>
                <a:lnTo>
                  <a:pt x="24254" y="1874"/>
                </a:lnTo>
                <a:cubicBezTo>
                  <a:pt x="24241" y="1861"/>
                  <a:pt x="24227" y="1857"/>
                  <a:pt x="24212" y="1857"/>
                </a:cubicBezTo>
                <a:cubicBezTo>
                  <a:pt x="24178" y="1857"/>
                  <a:pt x="24139" y="1879"/>
                  <a:pt x="24103" y="1879"/>
                </a:cubicBezTo>
                <a:cubicBezTo>
                  <a:pt x="24093" y="1879"/>
                  <a:pt x="24084" y="1877"/>
                  <a:pt x="24075" y="1874"/>
                </a:cubicBezTo>
                <a:lnTo>
                  <a:pt x="24075" y="1874"/>
                </a:lnTo>
                <a:cubicBezTo>
                  <a:pt x="24087" y="1933"/>
                  <a:pt x="24027" y="2124"/>
                  <a:pt x="24016" y="2136"/>
                </a:cubicBezTo>
                <a:lnTo>
                  <a:pt x="24051" y="1969"/>
                </a:lnTo>
                <a:lnTo>
                  <a:pt x="24051" y="1969"/>
                </a:lnTo>
                <a:cubicBezTo>
                  <a:pt x="24016" y="2064"/>
                  <a:pt x="24051" y="2029"/>
                  <a:pt x="23992" y="2148"/>
                </a:cubicBezTo>
                <a:cubicBezTo>
                  <a:pt x="23980" y="2124"/>
                  <a:pt x="24027" y="1957"/>
                  <a:pt x="24051" y="1909"/>
                </a:cubicBezTo>
                <a:lnTo>
                  <a:pt x="24051" y="1909"/>
                </a:lnTo>
                <a:lnTo>
                  <a:pt x="24016" y="1957"/>
                </a:lnTo>
                <a:cubicBezTo>
                  <a:pt x="24027" y="1909"/>
                  <a:pt x="24039" y="1886"/>
                  <a:pt x="24051" y="1826"/>
                </a:cubicBezTo>
                <a:lnTo>
                  <a:pt x="24051" y="1826"/>
                </a:lnTo>
                <a:cubicBezTo>
                  <a:pt x="24046" y="1841"/>
                  <a:pt x="24042" y="1847"/>
                  <a:pt x="24039" y="1847"/>
                </a:cubicBezTo>
                <a:cubicBezTo>
                  <a:pt x="24029" y="1847"/>
                  <a:pt x="24034" y="1764"/>
                  <a:pt x="24022" y="1764"/>
                </a:cubicBezTo>
                <a:cubicBezTo>
                  <a:pt x="24016" y="1764"/>
                  <a:pt x="24007" y="1780"/>
                  <a:pt x="23992" y="1826"/>
                </a:cubicBezTo>
                <a:lnTo>
                  <a:pt x="24004" y="1767"/>
                </a:lnTo>
                <a:cubicBezTo>
                  <a:pt x="23998" y="1766"/>
                  <a:pt x="23993" y="1765"/>
                  <a:pt x="23988" y="1765"/>
                </a:cubicBezTo>
                <a:cubicBezTo>
                  <a:pt x="23943" y="1765"/>
                  <a:pt x="23911" y="1804"/>
                  <a:pt x="23874" y="1804"/>
                </a:cubicBezTo>
                <a:cubicBezTo>
                  <a:pt x="23869" y="1804"/>
                  <a:pt x="23865" y="1803"/>
                  <a:pt x="23861" y="1802"/>
                </a:cubicBezTo>
                <a:cubicBezTo>
                  <a:pt x="23825" y="1945"/>
                  <a:pt x="23813" y="1909"/>
                  <a:pt x="23777" y="2029"/>
                </a:cubicBezTo>
                <a:cubicBezTo>
                  <a:pt x="23755" y="1972"/>
                  <a:pt x="23743" y="1861"/>
                  <a:pt x="23711" y="1861"/>
                </a:cubicBezTo>
                <a:cubicBezTo>
                  <a:pt x="23709" y="1861"/>
                  <a:pt x="23708" y="1861"/>
                  <a:pt x="23706" y="1862"/>
                </a:cubicBezTo>
                <a:cubicBezTo>
                  <a:pt x="23658" y="1921"/>
                  <a:pt x="23670" y="1981"/>
                  <a:pt x="23635" y="2064"/>
                </a:cubicBezTo>
                <a:cubicBezTo>
                  <a:pt x="23658" y="1933"/>
                  <a:pt x="23623" y="1933"/>
                  <a:pt x="23658" y="1838"/>
                </a:cubicBezTo>
                <a:lnTo>
                  <a:pt x="23658" y="1838"/>
                </a:lnTo>
                <a:cubicBezTo>
                  <a:pt x="23611" y="1850"/>
                  <a:pt x="23599" y="1850"/>
                  <a:pt x="23515" y="1945"/>
                </a:cubicBezTo>
                <a:cubicBezTo>
                  <a:pt x="23504" y="2005"/>
                  <a:pt x="23515" y="2029"/>
                  <a:pt x="23492" y="2076"/>
                </a:cubicBezTo>
                <a:cubicBezTo>
                  <a:pt x="23491" y="2077"/>
                  <a:pt x="23490" y="2077"/>
                  <a:pt x="23489" y="2077"/>
                </a:cubicBezTo>
                <a:cubicBezTo>
                  <a:pt x="23480" y="2077"/>
                  <a:pt x="23482" y="2011"/>
                  <a:pt x="23504" y="1945"/>
                </a:cubicBezTo>
                <a:lnTo>
                  <a:pt x="23504" y="1933"/>
                </a:lnTo>
                <a:cubicBezTo>
                  <a:pt x="23489" y="1958"/>
                  <a:pt x="23477" y="1968"/>
                  <a:pt x="23466" y="1968"/>
                </a:cubicBezTo>
                <a:cubicBezTo>
                  <a:pt x="23415" y="1968"/>
                  <a:pt x="23407" y="1722"/>
                  <a:pt x="23362" y="1722"/>
                </a:cubicBezTo>
                <a:cubicBezTo>
                  <a:pt x="23349" y="1722"/>
                  <a:pt x="23333" y="1741"/>
                  <a:pt x="23313" y="1790"/>
                </a:cubicBezTo>
                <a:lnTo>
                  <a:pt x="23325" y="1779"/>
                </a:lnTo>
                <a:lnTo>
                  <a:pt x="23325" y="1779"/>
                </a:lnTo>
                <a:lnTo>
                  <a:pt x="23242" y="1909"/>
                </a:lnTo>
                <a:cubicBezTo>
                  <a:pt x="23218" y="1886"/>
                  <a:pt x="23265" y="1814"/>
                  <a:pt x="23265" y="1731"/>
                </a:cubicBezTo>
                <a:lnTo>
                  <a:pt x="23265" y="1731"/>
                </a:lnTo>
                <a:cubicBezTo>
                  <a:pt x="23235" y="1795"/>
                  <a:pt x="23215" y="1814"/>
                  <a:pt x="23199" y="1814"/>
                </a:cubicBezTo>
                <a:cubicBezTo>
                  <a:pt x="23175" y="1814"/>
                  <a:pt x="23160" y="1774"/>
                  <a:pt x="23139" y="1774"/>
                </a:cubicBezTo>
                <a:cubicBezTo>
                  <a:pt x="23128" y="1774"/>
                  <a:pt x="23115" y="1784"/>
                  <a:pt x="23099" y="1814"/>
                </a:cubicBezTo>
                <a:cubicBezTo>
                  <a:pt x="23108" y="1663"/>
                  <a:pt x="23089" y="1628"/>
                  <a:pt x="23061" y="1628"/>
                </a:cubicBezTo>
                <a:cubicBezTo>
                  <a:pt x="23038" y="1628"/>
                  <a:pt x="23008" y="1654"/>
                  <a:pt x="22984" y="1654"/>
                </a:cubicBezTo>
                <a:cubicBezTo>
                  <a:pt x="22963" y="1654"/>
                  <a:pt x="22947" y="1635"/>
                  <a:pt x="22944" y="1564"/>
                </a:cubicBezTo>
                <a:lnTo>
                  <a:pt x="22932" y="1659"/>
                </a:lnTo>
                <a:cubicBezTo>
                  <a:pt x="22927" y="1678"/>
                  <a:pt x="22924" y="1685"/>
                  <a:pt x="22922" y="1685"/>
                </a:cubicBezTo>
                <a:cubicBezTo>
                  <a:pt x="22917" y="1685"/>
                  <a:pt x="22929" y="1595"/>
                  <a:pt x="22920" y="1576"/>
                </a:cubicBezTo>
                <a:lnTo>
                  <a:pt x="22920" y="1576"/>
                </a:lnTo>
                <a:cubicBezTo>
                  <a:pt x="22908" y="1648"/>
                  <a:pt x="22920" y="1659"/>
                  <a:pt x="22908" y="1707"/>
                </a:cubicBezTo>
                <a:cubicBezTo>
                  <a:pt x="22889" y="1721"/>
                  <a:pt x="22870" y="1728"/>
                  <a:pt x="22852" y="1728"/>
                </a:cubicBezTo>
                <a:cubicBezTo>
                  <a:pt x="22752" y="1728"/>
                  <a:pt x="22678" y="1526"/>
                  <a:pt x="22587" y="1445"/>
                </a:cubicBezTo>
                <a:cubicBezTo>
                  <a:pt x="22585" y="1444"/>
                  <a:pt x="22584" y="1443"/>
                  <a:pt x="22582" y="1443"/>
                </a:cubicBezTo>
                <a:cubicBezTo>
                  <a:pt x="22545" y="1443"/>
                  <a:pt x="22508" y="1753"/>
                  <a:pt x="22483" y="1753"/>
                </a:cubicBezTo>
                <a:cubicBezTo>
                  <a:pt x="22477" y="1753"/>
                  <a:pt x="22472" y="1736"/>
                  <a:pt x="22468" y="1695"/>
                </a:cubicBezTo>
                <a:lnTo>
                  <a:pt x="22503" y="1517"/>
                </a:lnTo>
                <a:lnTo>
                  <a:pt x="22503" y="1517"/>
                </a:lnTo>
                <a:cubicBezTo>
                  <a:pt x="22465" y="1590"/>
                  <a:pt x="22431" y="1607"/>
                  <a:pt x="22399" y="1607"/>
                </a:cubicBezTo>
                <a:cubicBezTo>
                  <a:pt x="22370" y="1607"/>
                  <a:pt x="22343" y="1593"/>
                  <a:pt x="22315" y="1593"/>
                </a:cubicBezTo>
                <a:cubicBezTo>
                  <a:pt x="22288" y="1593"/>
                  <a:pt x="22260" y="1607"/>
                  <a:pt x="22230" y="1659"/>
                </a:cubicBezTo>
                <a:cubicBezTo>
                  <a:pt x="22230" y="1627"/>
                  <a:pt x="22239" y="1575"/>
                  <a:pt x="22250" y="1575"/>
                </a:cubicBezTo>
                <a:cubicBezTo>
                  <a:pt x="22251" y="1575"/>
                  <a:pt x="22252" y="1575"/>
                  <a:pt x="22253" y="1576"/>
                </a:cubicBezTo>
                <a:cubicBezTo>
                  <a:pt x="22249" y="1533"/>
                  <a:pt x="22240" y="1516"/>
                  <a:pt x="22230" y="1516"/>
                </a:cubicBezTo>
                <a:cubicBezTo>
                  <a:pt x="22207" y="1516"/>
                  <a:pt x="22178" y="1588"/>
                  <a:pt x="22170" y="1659"/>
                </a:cubicBezTo>
                <a:cubicBezTo>
                  <a:pt x="22158" y="1648"/>
                  <a:pt x="22182" y="1564"/>
                  <a:pt x="22170" y="1517"/>
                </a:cubicBezTo>
                <a:cubicBezTo>
                  <a:pt x="22170" y="1504"/>
                  <a:pt x="22169" y="1498"/>
                  <a:pt x="22166" y="1498"/>
                </a:cubicBezTo>
                <a:cubicBezTo>
                  <a:pt x="22157" y="1498"/>
                  <a:pt x="22132" y="1581"/>
                  <a:pt x="22124" y="1581"/>
                </a:cubicBezTo>
                <a:cubicBezTo>
                  <a:pt x="22121" y="1581"/>
                  <a:pt x="22120" y="1570"/>
                  <a:pt x="22122" y="1540"/>
                </a:cubicBezTo>
                <a:cubicBezTo>
                  <a:pt x="22122" y="1533"/>
                  <a:pt x="22122" y="1519"/>
                  <a:pt x="22126" y="1508"/>
                </a:cubicBezTo>
                <a:lnTo>
                  <a:pt x="22126" y="1508"/>
                </a:lnTo>
                <a:cubicBezTo>
                  <a:pt x="22103" y="1536"/>
                  <a:pt x="22075" y="1486"/>
                  <a:pt x="22075" y="1624"/>
                </a:cubicBezTo>
                <a:cubicBezTo>
                  <a:pt x="22069" y="1607"/>
                  <a:pt x="22062" y="1601"/>
                  <a:pt x="22055" y="1601"/>
                </a:cubicBezTo>
                <a:cubicBezTo>
                  <a:pt x="22040" y="1601"/>
                  <a:pt x="22023" y="1624"/>
                  <a:pt x="22009" y="1624"/>
                </a:cubicBezTo>
                <a:cubicBezTo>
                  <a:pt x="22001" y="1624"/>
                  <a:pt x="21995" y="1616"/>
                  <a:pt x="21991" y="1588"/>
                </a:cubicBezTo>
                <a:cubicBezTo>
                  <a:pt x="21981" y="1636"/>
                  <a:pt x="21973" y="1650"/>
                  <a:pt x="21966" y="1650"/>
                </a:cubicBezTo>
                <a:cubicBezTo>
                  <a:pt x="21957" y="1650"/>
                  <a:pt x="21950" y="1630"/>
                  <a:pt x="21943" y="1630"/>
                </a:cubicBezTo>
                <a:cubicBezTo>
                  <a:pt x="21936" y="1630"/>
                  <a:pt x="21929" y="1650"/>
                  <a:pt x="21920" y="1731"/>
                </a:cubicBezTo>
                <a:cubicBezTo>
                  <a:pt x="21933" y="1610"/>
                  <a:pt x="21922" y="1564"/>
                  <a:pt x="21903" y="1564"/>
                </a:cubicBezTo>
                <a:cubicBezTo>
                  <a:pt x="21887" y="1564"/>
                  <a:pt x="21865" y="1598"/>
                  <a:pt x="21849" y="1648"/>
                </a:cubicBezTo>
                <a:cubicBezTo>
                  <a:pt x="21861" y="1576"/>
                  <a:pt x="21837" y="1576"/>
                  <a:pt x="21849" y="1469"/>
                </a:cubicBezTo>
                <a:lnTo>
                  <a:pt x="21849" y="1469"/>
                </a:lnTo>
                <a:cubicBezTo>
                  <a:pt x="21837" y="1469"/>
                  <a:pt x="21801" y="1517"/>
                  <a:pt x="21801" y="1636"/>
                </a:cubicBezTo>
                <a:cubicBezTo>
                  <a:pt x="21795" y="1567"/>
                  <a:pt x="21786" y="1545"/>
                  <a:pt x="21776" y="1545"/>
                </a:cubicBezTo>
                <a:cubicBezTo>
                  <a:pt x="21755" y="1545"/>
                  <a:pt x="21730" y="1633"/>
                  <a:pt x="21716" y="1633"/>
                </a:cubicBezTo>
                <a:cubicBezTo>
                  <a:pt x="21707" y="1633"/>
                  <a:pt x="21702" y="1599"/>
                  <a:pt x="21706" y="1493"/>
                </a:cubicBezTo>
                <a:lnTo>
                  <a:pt x="21706" y="1493"/>
                </a:lnTo>
                <a:cubicBezTo>
                  <a:pt x="21622" y="1624"/>
                  <a:pt x="21551" y="1707"/>
                  <a:pt x="21491" y="1755"/>
                </a:cubicBezTo>
                <a:cubicBezTo>
                  <a:pt x="21503" y="1517"/>
                  <a:pt x="21563" y="1731"/>
                  <a:pt x="21575" y="1481"/>
                </a:cubicBezTo>
                <a:lnTo>
                  <a:pt x="21575" y="1481"/>
                </a:lnTo>
                <a:cubicBezTo>
                  <a:pt x="21512" y="1564"/>
                  <a:pt x="21477" y="1730"/>
                  <a:pt x="21429" y="1730"/>
                </a:cubicBezTo>
                <a:cubicBezTo>
                  <a:pt x="21423" y="1730"/>
                  <a:pt x="21415" y="1726"/>
                  <a:pt x="21408" y="1719"/>
                </a:cubicBezTo>
                <a:cubicBezTo>
                  <a:pt x="21396" y="1683"/>
                  <a:pt x="21420" y="1612"/>
                  <a:pt x="21432" y="1576"/>
                </a:cubicBezTo>
                <a:lnTo>
                  <a:pt x="21432" y="1576"/>
                </a:lnTo>
                <a:cubicBezTo>
                  <a:pt x="21411" y="1610"/>
                  <a:pt x="21391" y="1617"/>
                  <a:pt x="21372" y="1617"/>
                </a:cubicBezTo>
                <a:cubicBezTo>
                  <a:pt x="21359" y="1617"/>
                  <a:pt x="21346" y="1614"/>
                  <a:pt x="21334" y="1614"/>
                </a:cubicBezTo>
                <a:cubicBezTo>
                  <a:pt x="21312" y="1614"/>
                  <a:pt x="21290" y="1623"/>
                  <a:pt x="21265" y="1671"/>
                </a:cubicBezTo>
                <a:cubicBezTo>
                  <a:pt x="21265" y="1648"/>
                  <a:pt x="21265" y="1624"/>
                  <a:pt x="21277" y="1612"/>
                </a:cubicBezTo>
                <a:lnTo>
                  <a:pt x="21277" y="1612"/>
                </a:lnTo>
                <a:cubicBezTo>
                  <a:pt x="21276" y="1613"/>
                  <a:pt x="21274" y="1614"/>
                  <a:pt x="21272" y="1614"/>
                </a:cubicBezTo>
                <a:cubicBezTo>
                  <a:pt x="21269" y="1614"/>
                  <a:pt x="21266" y="1611"/>
                  <a:pt x="21263" y="1611"/>
                </a:cubicBezTo>
                <a:cubicBezTo>
                  <a:pt x="21257" y="1611"/>
                  <a:pt x="21253" y="1622"/>
                  <a:pt x="21253" y="1683"/>
                </a:cubicBezTo>
                <a:lnTo>
                  <a:pt x="21265" y="1659"/>
                </a:lnTo>
                <a:lnTo>
                  <a:pt x="21265" y="1659"/>
                </a:lnTo>
                <a:cubicBezTo>
                  <a:pt x="21265" y="1796"/>
                  <a:pt x="21219" y="1942"/>
                  <a:pt x="21208" y="2031"/>
                </a:cubicBezTo>
                <a:lnTo>
                  <a:pt x="21208" y="2031"/>
                </a:lnTo>
                <a:cubicBezTo>
                  <a:pt x="21224" y="1777"/>
                  <a:pt x="21162" y="1957"/>
                  <a:pt x="21192" y="1613"/>
                </a:cubicBezTo>
                <a:lnTo>
                  <a:pt x="21192" y="1613"/>
                </a:lnTo>
                <a:cubicBezTo>
                  <a:pt x="21188" y="1640"/>
                  <a:pt x="21182" y="1679"/>
                  <a:pt x="21182" y="1731"/>
                </a:cubicBezTo>
                <a:cubicBezTo>
                  <a:pt x="21170" y="1719"/>
                  <a:pt x="21170" y="1671"/>
                  <a:pt x="21182" y="1588"/>
                </a:cubicBezTo>
                <a:lnTo>
                  <a:pt x="21182" y="1588"/>
                </a:lnTo>
                <a:cubicBezTo>
                  <a:pt x="21148" y="1645"/>
                  <a:pt x="21157" y="1756"/>
                  <a:pt x="21127" y="1756"/>
                </a:cubicBezTo>
                <a:cubicBezTo>
                  <a:pt x="21126" y="1756"/>
                  <a:pt x="21124" y="1755"/>
                  <a:pt x="21122" y="1755"/>
                </a:cubicBezTo>
                <a:cubicBezTo>
                  <a:pt x="21122" y="1707"/>
                  <a:pt x="21134" y="1683"/>
                  <a:pt x="21134" y="1624"/>
                </a:cubicBezTo>
                <a:lnTo>
                  <a:pt x="21134" y="1624"/>
                </a:lnTo>
                <a:cubicBezTo>
                  <a:pt x="21115" y="1711"/>
                  <a:pt x="21103" y="1791"/>
                  <a:pt x="21080" y="1791"/>
                </a:cubicBezTo>
                <a:cubicBezTo>
                  <a:pt x="21075" y="1791"/>
                  <a:pt x="21069" y="1787"/>
                  <a:pt x="21063" y="1779"/>
                </a:cubicBezTo>
                <a:cubicBezTo>
                  <a:pt x="21075" y="1755"/>
                  <a:pt x="21075" y="1707"/>
                  <a:pt x="21075" y="1707"/>
                </a:cubicBezTo>
                <a:lnTo>
                  <a:pt x="21075" y="1707"/>
                </a:lnTo>
                <a:cubicBezTo>
                  <a:pt x="21035" y="1727"/>
                  <a:pt x="21004" y="1900"/>
                  <a:pt x="20968" y="1900"/>
                </a:cubicBezTo>
                <a:cubicBezTo>
                  <a:pt x="20960" y="1900"/>
                  <a:pt x="20952" y="1893"/>
                  <a:pt x="20944" y="1874"/>
                </a:cubicBezTo>
                <a:cubicBezTo>
                  <a:pt x="20956" y="1659"/>
                  <a:pt x="20920" y="1802"/>
                  <a:pt x="20920" y="1612"/>
                </a:cubicBezTo>
                <a:lnTo>
                  <a:pt x="20896" y="1671"/>
                </a:lnTo>
                <a:lnTo>
                  <a:pt x="20908" y="1767"/>
                </a:lnTo>
                <a:cubicBezTo>
                  <a:pt x="20907" y="1766"/>
                  <a:pt x="20906" y="1766"/>
                  <a:pt x="20905" y="1766"/>
                </a:cubicBezTo>
                <a:cubicBezTo>
                  <a:pt x="20886" y="1766"/>
                  <a:pt x="20868" y="1853"/>
                  <a:pt x="20849" y="1853"/>
                </a:cubicBezTo>
                <a:cubicBezTo>
                  <a:pt x="20845" y="1853"/>
                  <a:pt x="20841" y="1848"/>
                  <a:pt x="20837" y="1838"/>
                </a:cubicBezTo>
                <a:lnTo>
                  <a:pt x="20860" y="1755"/>
                </a:lnTo>
                <a:lnTo>
                  <a:pt x="20860" y="1755"/>
                </a:lnTo>
                <a:lnTo>
                  <a:pt x="20813" y="1790"/>
                </a:lnTo>
                <a:lnTo>
                  <a:pt x="20837" y="1862"/>
                </a:lnTo>
                <a:cubicBezTo>
                  <a:pt x="20817" y="1952"/>
                  <a:pt x="20830" y="2066"/>
                  <a:pt x="20814" y="2066"/>
                </a:cubicBezTo>
                <a:cubicBezTo>
                  <a:pt x="20811" y="2066"/>
                  <a:pt x="20807" y="2062"/>
                  <a:pt x="20801" y="2052"/>
                </a:cubicBezTo>
                <a:cubicBezTo>
                  <a:pt x="20813" y="2040"/>
                  <a:pt x="20777" y="2052"/>
                  <a:pt x="20765" y="1933"/>
                </a:cubicBezTo>
                <a:cubicBezTo>
                  <a:pt x="20756" y="1987"/>
                  <a:pt x="20747" y="2034"/>
                  <a:pt x="20733" y="2034"/>
                </a:cubicBezTo>
                <a:cubicBezTo>
                  <a:pt x="20729" y="2034"/>
                  <a:pt x="20723" y="2029"/>
                  <a:pt x="20718" y="2017"/>
                </a:cubicBezTo>
                <a:cubicBezTo>
                  <a:pt x="20718" y="1957"/>
                  <a:pt x="20729" y="1802"/>
                  <a:pt x="20729" y="1755"/>
                </a:cubicBezTo>
                <a:lnTo>
                  <a:pt x="20729" y="1755"/>
                </a:lnTo>
                <a:cubicBezTo>
                  <a:pt x="20719" y="1907"/>
                  <a:pt x="20678" y="1820"/>
                  <a:pt x="20653" y="1942"/>
                </a:cubicBezTo>
                <a:lnTo>
                  <a:pt x="20653" y="1942"/>
                </a:lnTo>
                <a:cubicBezTo>
                  <a:pt x="20658" y="1893"/>
                  <a:pt x="20658" y="1833"/>
                  <a:pt x="20658" y="1814"/>
                </a:cubicBezTo>
                <a:lnTo>
                  <a:pt x="20658" y="1814"/>
                </a:lnTo>
                <a:lnTo>
                  <a:pt x="20646" y="1945"/>
                </a:lnTo>
                <a:cubicBezTo>
                  <a:pt x="20634" y="1909"/>
                  <a:pt x="20634" y="1886"/>
                  <a:pt x="20634" y="1802"/>
                </a:cubicBezTo>
                <a:cubicBezTo>
                  <a:pt x="20633" y="1801"/>
                  <a:pt x="20631" y="1801"/>
                  <a:pt x="20630" y="1801"/>
                </a:cubicBezTo>
                <a:cubicBezTo>
                  <a:pt x="20607" y="1801"/>
                  <a:pt x="20632" y="1970"/>
                  <a:pt x="20622" y="1970"/>
                </a:cubicBezTo>
                <a:cubicBezTo>
                  <a:pt x="20620" y="1970"/>
                  <a:pt x="20616" y="1963"/>
                  <a:pt x="20610" y="1945"/>
                </a:cubicBezTo>
                <a:cubicBezTo>
                  <a:pt x="20610" y="1933"/>
                  <a:pt x="20610" y="1909"/>
                  <a:pt x="20610" y="1898"/>
                </a:cubicBezTo>
                <a:cubicBezTo>
                  <a:pt x="20604" y="1887"/>
                  <a:pt x="20597" y="1883"/>
                  <a:pt x="20591" y="1883"/>
                </a:cubicBezTo>
                <a:cubicBezTo>
                  <a:pt x="20569" y="1883"/>
                  <a:pt x="20547" y="1930"/>
                  <a:pt x="20526" y="1930"/>
                </a:cubicBezTo>
                <a:cubicBezTo>
                  <a:pt x="20518" y="1930"/>
                  <a:pt x="20511" y="1924"/>
                  <a:pt x="20503" y="1909"/>
                </a:cubicBezTo>
                <a:cubicBezTo>
                  <a:pt x="20491" y="1719"/>
                  <a:pt x="20527" y="1862"/>
                  <a:pt x="20515" y="1695"/>
                </a:cubicBezTo>
                <a:lnTo>
                  <a:pt x="20515" y="1695"/>
                </a:lnTo>
                <a:cubicBezTo>
                  <a:pt x="20472" y="1727"/>
                  <a:pt x="20420" y="1893"/>
                  <a:pt x="20376" y="1893"/>
                </a:cubicBezTo>
                <a:cubicBezTo>
                  <a:pt x="20370" y="1893"/>
                  <a:pt x="20365" y="1891"/>
                  <a:pt x="20360" y="1886"/>
                </a:cubicBezTo>
                <a:lnTo>
                  <a:pt x="20360" y="1909"/>
                </a:lnTo>
                <a:cubicBezTo>
                  <a:pt x="20360" y="1980"/>
                  <a:pt x="20358" y="2005"/>
                  <a:pt x="20354" y="2005"/>
                </a:cubicBezTo>
                <a:cubicBezTo>
                  <a:pt x="20345" y="2005"/>
                  <a:pt x="20327" y="1871"/>
                  <a:pt x="20312" y="1871"/>
                </a:cubicBezTo>
                <a:cubicBezTo>
                  <a:pt x="20308" y="1871"/>
                  <a:pt x="20304" y="1879"/>
                  <a:pt x="20301" y="1898"/>
                </a:cubicBezTo>
                <a:cubicBezTo>
                  <a:pt x="20301" y="1887"/>
                  <a:pt x="20310" y="1773"/>
                  <a:pt x="20304" y="1773"/>
                </a:cubicBezTo>
                <a:lnTo>
                  <a:pt x="20304" y="1773"/>
                </a:lnTo>
                <a:cubicBezTo>
                  <a:pt x="20303" y="1773"/>
                  <a:pt x="20302" y="1775"/>
                  <a:pt x="20301" y="1779"/>
                </a:cubicBezTo>
                <a:cubicBezTo>
                  <a:pt x="20295" y="1771"/>
                  <a:pt x="20289" y="1768"/>
                  <a:pt x="20284" y="1768"/>
                </a:cubicBezTo>
                <a:cubicBezTo>
                  <a:pt x="20253" y="1768"/>
                  <a:pt x="20222" y="1863"/>
                  <a:pt x="20182" y="1933"/>
                </a:cubicBezTo>
                <a:lnTo>
                  <a:pt x="20182" y="1862"/>
                </a:lnTo>
                <a:cubicBezTo>
                  <a:pt x="20170" y="1802"/>
                  <a:pt x="20134" y="1826"/>
                  <a:pt x="20110" y="1802"/>
                </a:cubicBezTo>
                <a:cubicBezTo>
                  <a:pt x="20098" y="1874"/>
                  <a:pt x="20086" y="1862"/>
                  <a:pt x="20098" y="1957"/>
                </a:cubicBezTo>
                <a:cubicBezTo>
                  <a:pt x="20077" y="1851"/>
                  <a:pt x="20058" y="1816"/>
                  <a:pt x="20041" y="1816"/>
                </a:cubicBezTo>
                <a:cubicBezTo>
                  <a:pt x="20008" y="1816"/>
                  <a:pt x="19980" y="1951"/>
                  <a:pt x="19946" y="1951"/>
                </a:cubicBezTo>
                <a:cubicBezTo>
                  <a:pt x="19931" y="1951"/>
                  <a:pt x="19915" y="1925"/>
                  <a:pt x="19896" y="1850"/>
                </a:cubicBezTo>
                <a:cubicBezTo>
                  <a:pt x="19908" y="1850"/>
                  <a:pt x="19920" y="1790"/>
                  <a:pt x="19908" y="1779"/>
                </a:cubicBezTo>
                <a:lnTo>
                  <a:pt x="19908" y="1779"/>
                </a:lnTo>
                <a:lnTo>
                  <a:pt x="19860" y="1850"/>
                </a:lnTo>
                <a:cubicBezTo>
                  <a:pt x="19872" y="1969"/>
                  <a:pt x="19872" y="1921"/>
                  <a:pt x="19884" y="2017"/>
                </a:cubicBezTo>
                <a:cubicBezTo>
                  <a:pt x="19884" y="2088"/>
                  <a:pt x="19872" y="2148"/>
                  <a:pt x="19860" y="2148"/>
                </a:cubicBezTo>
                <a:cubicBezTo>
                  <a:pt x="19872" y="2064"/>
                  <a:pt x="19848" y="1957"/>
                  <a:pt x="19836" y="1886"/>
                </a:cubicBezTo>
                <a:cubicBezTo>
                  <a:pt x="19836" y="1921"/>
                  <a:pt x="19836" y="1969"/>
                  <a:pt x="19836" y="2005"/>
                </a:cubicBezTo>
                <a:cubicBezTo>
                  <a:pt x="19829" y="1962"/>
                  <a:pt x="19826" y="1946"/>
                  <a:pt x="19824" y="1946"/>
                </a:cubicBezTo>
                <a:lnTo>
                  <a:pt x="19824" y="1946"/>
                </a:lnTo>
                <a:cubicBezTo>
                  <a:pt x="19817" y="1946"/>
                  <a:pt x="19832" y="2128"/>
                  <a:pt x="19816" y="2128"/>
                </a:cubicBezTo>
                <a:cubicBezTo>
                  <a:pt x="19812" y="2128"/>
                  <a:pt x="19807" y="2120"/>
                  <a:pt x="19801" y="2100"/>
                </a:cubicBezTo>
                <a:lnTo>
                  <a:pt x="19801" y="2040"/>
                </a:lnTo>
                <a:cubicBezTo>
                  <a:pt x="19790" y="2072"/>
                  <a:pt x="19780" y="2140"/>
                  <a:pt x="19769" y="2140"/>
                </a:cubicBezTo>
                <a:cubicBezTo>
                  <a:pt x="19768" y="2140"/>
                  <a:pt x="19766" y="2139"/>
                  <a:pt x="19765" y="2136"/>
                </a:cubicBezTo>
                <a:cubicBezTo>
                  <a:pt x="19753" y="2005"/>
                  <a:pt x="19777" y="2076"/>
                  <a:pt x="19765" y="1957"/>
                </a:cubicBezTo>
                <a:lnTo>
                  <a:pt x="19765" y="1957"/>
                </a:lnTo>
                <a:cubicBezTo>
                  <a:pt x="19756" y="1967"/>
                  <a:pt x="19746" y="2126"/>
                  <a:pt x="19731" y="2126"/>
                </a:cubicBezTo>
                <a:cubicBezTo>
                  <a:pt x="19727" y="2126"/>
                  <a:pt x="19722" y="2115"/>
                  <a:pt x="19717" y="2088"/>
                </a:cubicBezTo>
                <a:cubicBezTo>
                  <a:pt x="19717" y="2052"/>
                  <a:pt x="19729" y="2040"/>
                  <a:pt x="19741" y="2005"/>
                </a:cubicBezTo>
                <a:cubicBezTo>
                  <a:pt x="19705" y="1838"/>
                  <a:pt x="19705" y="1886"/>
                  <a:pt x="19694" y="1862"/>
                </a:cubicBezTo>
                <a:lnTo>
                  <a:pt x="19658" y="1790"/>
                </a:lnTo>
                <a:lnTo>
                  <a:pt x="19670" y="1838"/>
                </a:lnTo>
                <a:cubicBezTo>
                  <a:pt x="19663" y="2035"/>
                  <a:pt x="19647" y="2042"/>
                  <a:pt x="19631" y="2042"/>
                </a:cubicBezTo>
                <a:cubicBezTo>
                  <a:pt x="19630" y="2042"/>
                  <a:pt x="19629" y="2042"/>
                  <a:pt x="19627" y="2042"/>
                </a:cubicBezTo>
                <a:cubicBezTo>
                  <a:pt x="19615" y="2042"/>
                  <a:pt x="19604" y="2047"/>
                  <a:pt x="19599" y="2141"/>
                </a:cubicBezTo>
                <a:lnTo>
                  <a:pt x="19599" y="2141"/>
                </a:lnTo>
                <a:cubicBezTo>
                  <a:pt x="19610" y="1923"/>
                  <a:pt x="19598" y="2015"/>
                  <a:pt x="19586" y="1862"/>
                </a:cubicBezTo>
                <a:cubicBezTo>
                  <a:pt x="19575" y="1814"/>
                  <a:pt x="19551" y="1767"/>
                  <a:pt x="19551" y="1719"/>
                </a:cubicBezTo>
                <a:cubicBezTo>
                  <a:pt x="19551" y="1752"/>
                  <a:pt x="19548" y="1762"/>
                  <a:pt x="19545" y="1762"/>
                </a:cubicBezTo>
                <a:cubicBezTo>
                  <a:pt x="19539" y="1762"/>
                  <a:pt x="19529" y="1734"/>
                  <a:pt x="19520" y="1734"/>
                </a:cubicBezTo>
                <a:cubicBezTo>
                  <a:pt x="19513" y="1734"/>
                  <a:pt x="19507" y="1752"/>
                  <a:pt x="19503" y="1814"/>
                </a:cubicBezTo>
                <a:cubicBezTo>
                  <a:pt x="19503" y="1767"/>
                  <a:pt x="19491" y="1802"/>
                  <a:pt x="19479" y="1683"/>
                </a:cubicBezTo>
                <a:lnTo>
                  <a:pt x="19479" y="1683"/>
                </a:lnTo>
                <a:cubicBezTo>
                  <a:pt x="19467" y="1719"/>
                  <a:pt x="19491" y="1767"/>
                  <a:pt x="19503" y="1826"/>
                </a:cubicBezTo>
                <a:cubicBezTo>
                  <a:pt x="19498" y="1863"/>
                  <a:pt x="19491" y="1876"/>
                  <a:pt x="19482" y="1876"/>
                </a:cubicBezTo>
                <a:cubicBezTo>
                  <a:pt x="19459" y="1876"/>
                  <a:pt x="19426" y="1786"/>
                  <a:pt x="19401" y="1786"/>
                </a:cubicBezTo>
                <a:cubicBezTo>
                  <a:pt x="19389" y="1786"/>
                  <a:pt x="19378" y="1808"/>
                  <a:pt x="19372" y="1874"/>
                </a:cubicBezTo>
                <a:cubicBezTo>
                  <a:pt x="19336" y="1969"/>
                  <a:pt x="19348" y="2148"/>
                  <a:pt x="19313" y="2231"/>
                </a:cubicBezTo>
                <a:cubicBezTo>
                  <a:pt x="19289" y="2148"/>
                  <a:pt x="19313" y="2052"/>
                  <a:pt x="19313" y="2052"/>
                </a:cubicBezTo>
                <a:cubicBezTo>
                  <a:pt x="19296" y="2014"/>
                  <a:pt x="19285" y="1998"/>
                  <a:pt x="19276" y="1998"/>
                </a:cubicBezTo>
                <a:cubicBezTo>
                  <a:pt x="19266" y="1998"/>
                  <a:pt x="19259" y="2020"/>
                  <a:pt x="19253" y="2052"/>
                </a:cubicBezTo>
                <a:cubicBezTo>
                  <a:pt x="19253" y="2005"/>
                  <a:pt x="19241" y="1969"/>
                  <a:pt x="19229" y="1909"/>
                </a:cubicBezTo>
                <a:lnTo>
                  <a:pt x="19229" y="1909"/>
                </a:lnTo>
                <a:cubicBezTo>
                  <a:pt x="19219" y="1919"/>
                  <a:pt x="19234" y="2045"/>
                  <a:pt x="19219" y="2045"/>
                </a:cubicBezTo>
                <a:cubicBezTo>
                  <a:pt x="19216" y="2045"/>
                  <a:pt x="19211" y="2040"/>
                  <a:pt x="19205" y="2029"/>
                </a:cubicBezTo>
                <a:cubicBezTo>
                  <a:pt x="19205" y="1969"/>
                  <a:pt x="19205" y="1874"/>
                  <a:pt x="19205" y="1826"/>
                </a:cubicBezTo>
                <a:cubicBezTo>
                  <a:pt x="19194" y="1874"/>
                  <a:pt x="19182" y="1969"/>
                  <a:pt x="19170" y="2017"/>
                </a:cubicBezTo>
                <a:cubicBezTo>
                  <a:pt x="19146" y="1921"/>
                  <a:pt x="19158" y="1874"/>
                  <a:pt x="19158" y="1814"/>
                </a:cubicBezTo>
                <a:lnTo>
                  <a:pt x="19158" y="1814"/>
                </a:lnTo>
                <a:cubicBezTo>
                  <a:pt x="19146" y="1862"/>
                  <a:pt x="19110" y="1909"/>
                  <a:pt x="19122" y="2052"/>
                </a:cubicBezTo>
                <a:lnTo>
                  <a:pt x="19138" y="2085"/>
                </a:lnTo>
                <a:lnTo>
                  <a:pt x="19138" y="2085"/>
                </a:lnTo>
                <a:cubicBezTo>
                  <a:pt x="19130" y="2051"/>
                  <a:pt x="19125" y="1973"/>
                  <a:pt x="19134" y="1945"/>
                </a:cubicBezTo>
                <a:cubicBezTo>
                  <a:pt x="19134" y="1919"/>
                  <a:pt x="19135" y="1908"/>
                  <a:pt x="19138" y="1908"/>
                </a:cubicBezTo>
                <a:cubicBezTo>
                  <a:pt x="19145" y="1908"/>
                  <a:pt x="19161" y="2005"/>
                  <a:pt x="19170" y="2040"/>
                </a:cubicBezTo>
                <a:lnTo>
                  <a:pt x="19158" y="2076"/>
                </a:lnTo>
                <a:cubicBezTo>
                  <a:pt x="19172" y="2166"/>
                  <a:pt x="19182" y="2197"/>
                  <a:pt x="19190" y="2197"/>
                </a:cubicBezTo>
                <a:cubicBezTo>
                  <a:pt x="19208" y="2197"/>
                  <a:pt x="19216" y="2040"/>
                  <a:pt x="19239" y="2040"/>
                </a:cubicBezTo>
                <a:cubicBezTo>
                  <a:pt x="19240" y="2040"/>
                  <a:pt x="19241" y="2040"/>
                  <a:pt x="19241" y="2040"/>
                </a:cubicBezTo>
                <a:lnTo>
                  <a:pt x="19253" y="2255"/>
                </a:lnTo>
                <a:lnTo>
                  <a:pt x="19265" y="2076"/>
                </a:lnTo>
                <a:cubicBezTo>
                  <a:pt x="19277" y="2136"/>
                  <a:pt x="19289" y="2255"/>
                  <a:pt x="19277" y="2290"/>
                </a:cubicBezTo>
                <a:cubicBezTo>
                  <a:pt x="19285" y="2312"/>
                  <a:pt x="19290" y="2320"/>
                  <a:pt x="19293" y="2320"/>
                </a:cubicBezTo>
                <a:cubicBezTo>
                  <a:pt x="19300" y="2320"/>
                  <a:pt x="19299" y="2284"/>
                  <a:pt x="19302" y="2284"/>
                </a:cubicBezTo>
                <a:cubicBezTo>
                  <a:pt x="19303" y="2284"/>
                  <a:pt x="19306" y="2294"/>
                  <a:pt x="19313" y="2326"/>
                </a:cubicBezTo>
                <a:cubicBezTo>
                  <a:pt x="19324" y="2338"/>
                  <a:pt x="19324" y="2350"/>
                  <a:pt x="19324" y="2362"/>
                </a:cubicBezTo>
                <a:lnTo>
                  <a:pt x="19336" y="2290"/>
                </a:lnTo>
                <a:cubicBezTo>
                  <a:pt x="19336" y="2333"/>
                  <a:pt x="19346" y="2425"/>
                  <a:pt x="19339" y="2425"/>
                </a:cubicBezTo>
                <a:cubicBezTo>
                  <a:pt x="19338" y="2425"/>
                  <a:pt x="19338" y="2424"/>
                  <a:pt x="19336" y="2421"/>
                </a:cubicBezTo>
                <a:lnTo>
                  <a:pt x="19336" y="2421"/>
                </a:lnTo>
                <a:cubicBezTo>
                  <a:pt x="19345" y="2442"/>
                  <a:pt x="19351" y="2450"/>
                  <a:pt x="19357" y="2450"/>
                </a:cubicBezTo>
                <a:cubicBezTo>
                  <a:pt x="19374" y="2450"/>
                  <a:pt x="19378" y="2357"/>
                  <a:pt x="19389" y="2357"/>
                </a:cubicBezTo>
                <a:cubicBezTo>
                  <a:pt x="19394" y="2357"/>
                  <a:pt x="19400" y="2371"/>
                  <a:pt x="19408" y="2410"/>
                </a:cubicBezTo>
                <a:lnTo>
                  <a:pt x="19408" y="2421"/>
                </a:lnTo>
                <a:cubicBezTo>
                  <a:pt x="19444" y="2350"/>
                  <a:pt x="19396" y="2267"/>
                  <a:pt x="19408" y="2076"/>
                </a:cubicBezTo>
                <a:lnTo>
                  <a:pt x="19408" y="2076"/>
                </a:lnTo>
                <a:lnTo>
                  <a:pt x="19467" y="2469"/>
                </a:lnTo>
                <a:lnTo>
                  <a:pt x="19455" y="2302"/>
                </a:lnTo>
                <a:lnTo>
                  <a:pt x="19455" y="2302"/>
                </a:lnTo>
                <a:cubicBezTo>
                  <a:pt x="19467" y="2314"/>
                  <a:pt x="19479" y="2326"/>
                  <a:pt x="19479" y="2386"/>
                </a:cubicBezTo>
                <a:cubicBezTo>
                  <a:pt x="19491" y="2279"/>
                  <a:pt x="19467" y="2314"/>
                  <a:pt x="19479" y="2219"/>
                </a:cubicBezTo>
                <a:lnTo>
                  <a:pt x="19479" y="2219"/>
                </a:lnTo>
                <a:cubicBezTo>
                  <a:pt x="19490" y="2264"/>
                  <a:pt x="19500" y="2273"/>
                  <a:pt x="19510" y="2273"/>
                </a:cubicBezTo>
                <a:cubicBezTo>
                  <a:pt x="19517" y="2273"/>
                  <a:pt x="19524" y="2267"/>
                  <a:pt x="19530" y="2267"/>
                </a:cubicBezTo>
                <a:cubicBezTo>
                  <a:pt x="19535" y="2267"/>
                  <a:pt x="19540" y="2271"/>
                  <a:pt x="19545" y="2287"/>
                </a:cubicBezTo>
                <a:lnTo>
                  <a:pt x="19545" y="2287"/>
                </a:lnTo>
                <a:cubicBezTo>
                  <a:pt x="19541" y="2271"/>
                  <a:pt x="19541" y="2255"/>
                  <a:pt x="19551" y="2219"/>
                </a:cubicBezTo>
                <a:lnTo>
                  <a:pt x="19551" y="2219"/>
                </a:lnTo>
                <a:cubicBezTo>
                  <a:pt x="19558" y="2306"/>
                  <a:pt x="19563" y="2333"/>
                  <a:pt x="19568" y="2333"/>
                </a:cubicBezTo>
                <a:cubicBezTo>
                  <a:pt x="19576" y="2333"/>
                  <a:pt x="19582" y="2263"/>
                  <a:pt x="19595" y="2263"/>
                </a:cubicBezTo>
                <a:cubicBezTo>
                  <a:pt x="19599" y="2263"/>
                  <a:pt x="19604" y="2270"/>
                  <a:pt x="19610" y="2290"/>
                </a:cubicBezTo>
                <a:cubicBezTo>
                  <a:pt x="19610" y="2433"/>
                  <a:pt x="19586" y="2362"/>
                  <a:pt x="19610" y="2481"/>
                </a:cubicBezTo>
                <a:cubicBezTo>
                  <a:pt x="19610" y="2411"/>
                  <a:pt x="19614" y="2387"/>
                  <a:pt x="19620" y="2387"/>
                </a:cubicBezTo>
                <a:cubicBezTo>
                  <a:pt x="19633" y="2387"/>
                  <a:pt x="19656" y="2498"/>
                  <a:pt x="19666" y="2498"/>
                </a:cubicBezTo>
                <a:cubicBezTo>
                  <a:pt x="19668" y="2498"/>
                  <a:pt x="19669" y="2497"/>
                  <a:pt x="19670" y="2493"/>
                </a:cubicBezTo>
                <a:cubicBezTo>
                  <a:pt x="19658" y="2302"/>
                  <a:pt x="19705" y="2410"/>
                  <a:pt x="19729" y="2338"/>
                </a:cubicBezTo>
                <a:cubicBezTo>
                  <a:pt x="19741" y="2410"/>
                  <a:pt x="19801" y="2445"/>
                  <a:pt x="19825" y="2505"/>
                </a:cubicBezTo>
                <a:lnTo>
                  <a:pt x="19825" y="2541"/>
                </a:lnTo>
                <a:cubicBezTo>
                  <a:pt x="19825" y="2350"/>
                  <a:pt x="19860" y="2386"/>
                  <a:pt x="19872" y="2338"/>
                </a:cubicBezTo>
                <a:cubicBezTo>
                  <a:pt x="19884" y="2457"/>
                  <a:pt x="19872" y="2505"/>
                  <a:pt x="19872" y="2552"/>
                </a:cubicBezTo>
                <a:lnTo>
                  <a:pt x="19884" y="2552"/>
                </a:lnTo>
                <a:cubicBezTo>
                  <a:pt x="19896" y="2493"/>
                  <a:pt x="19896" y="2457"/>
                  <a:pt x="19908" y="2433"/>
                </a:cubicBezTo>
                <a:lnTo>
                  <a:pt x="19908" y="2576"/>
                </a:lnTo>
                <a:cubicBezTo>
                  <a:pt x="19926" y="2576"/>
                  <a:pt x="19945" y="2475"/>
                  <a:pt x="19969" y="2475"/>
                </a:cubicBezTo>
                <a:cubicBezTo>
                  <a:pt x="19976" y="2475"/>
                  <a:pt x="19983" y="2484"/>
                  <a:pt x="19991" y="2505"/>
                </a:cubicBezTo>
                <a:cubicBezTo>
                  <a:pt x="19991" y="2374"/>
                  <a:pt x="19956" y="2136"/>
                  <a:pt x="19979" y="2040"/>
                </a:cubicBezTo>
                <a:lnTo>
                  <a:pt x="19979" y="2040"/>
                </a:lnTo>
                <a:cubicBezTo>
                  <a:pt x="19991" y="2112"/>
                  <a:pt x="19991" y="2243"/>
                  <a:pt x="19991" y="2267"/>
                </a:cubicBezTo>
                <a:cubicBezTo>
                  <a:pt x="19991" y="2258"/>
                  <a:pt x="19991" y="2230"/>
                  <a:pt x="19996" y="2230"/>
                </a:cubicBezTo>
                <a:cubicBezTo>
                  <a:pt x="19998" y="2230"/>
                  <a:pt x="20000" y="2233"/>
                  <a:pt x="20003" y="2243"/>
                </a:cubicBezTo>
                <a:lnTo>
                  <a:pt x="19991" y="2362"/>
                </a:lnTo>
                <a:cubicBezTo>
                  <a:pt x="19994" y="2368"/>
                  <a:pt x="19997" y="2371"/>
                  <a:pt x="19998" y="2371"/>
                </a:cubicBezTo>
                <a:cubicBezTo>
                  <a:pt x="20009" y="2371"/>
                  <a:pt x="19996" y="2266"/>
                  <a:pt x="20013" y="2266"/>
                </a:cubicBezTo>
                <a:cubicBezTo>
                  <a:pt x="20013" y="2266"/>
                  <a:pt x="20014" y="2266"/>
                  <a:pt x="20015" y="2267"/>
                </a:cubicBezTo>
                <a:cubicBezTo>
                  <a:pt x="20015" y="2374"/>
                  <a:pt x="20027" y="2338"/>
                  <a:pt x="20027" y="2421"/>
                </a:cubicBezTo>
                <a:cubicBezTo>
                  <a:pt x="20026" y="2423"/>
                  <a:pt x="20024" y="2423"/>
                  <a:pt x="20023" y="2423"/>
                </a:cubicBezTo>
                <a:cubicBezTo>
                  <a:pt x="20018" y="2423"/>
                  <a:pt x="20015" y="2408"/>
                  <a:pt x="20011" y="2408"/>
                </a:cubicBezTo>
                <a:cubicBezTo>
                  <a:pt x="20009" y="2408"/>
                  <a:pt x="20006" y="2411"/>
                  <a:pt x="20003" y="2421"/>
                </a:cubicBezTo>
                <a:cubicBezTo>
                  <a:pt x="20027" y="2445"/>
                  <a:pt x="20039" y="2505"/>
                  <a:pt x="20051" y="2576"/>
                </a:cubicBezTo>
                <a:cubicBezTo>
                  <a:pt x="20051" y="2517"/>
                  <a:pt x="20039" y="2445"/>
                  <a:pt x="20051" y="2421"/>
                </a:cubicBezTo>
                <a:cubicBezTo>
                  <a:pt x="20075" y="2421"/>
                  <a:pt x="20063" y="2552"/>
                  <a:pt x="20086" y="2600"/>
                </a:cubicBezTo>
                <a:cubicBezTo>
                  <a:pt x="20086" y="2529"/>
                  <a:pt x="20110" y="2600"/>
                  <a:pt x="20098" y="2445"/>
                </a:cubicBezTo>
                <a:lnTo>
                  <a:pt x="20098" y="2445"/>
                </a:lnTo>
                <a:cubicBezTo>
                  <a:pt x="20110" y="2457"/>
                  <a:pt x="20110" y="2529"/>
                  <a:pt x="20122" y="2564"/>
                </a:cubicBezTo>
                <a:cubicBezTo>
                  <a:pt x="20134" y="2493"/>
                  <a:pt x="20182" y="2541"/>
                  <a:pt x="20158" y="2386"/>
                </a:cubicBezTo>
                <a:lnTo>
                  <a:pt x="20158" y="2374"/>
                </a:lnTo>
                <a:cubicBezTo>
                  <a:pt x="20158" y="2362"/>
                  <a:pt x="20158" y="2362"/>
                  <a:pt x="20158" y="2362"/>
                </a:cubicBezTo>
                <a:cubicBezTo>
                  <a:pt x="20170" y="2323"/>
                  <a:pt x="20182" y="2309"/>
                  <a:pt x="20194" y="2309"/>
                </a:cubicBezTo>
                <a:cubicBezTo>
                  <a:pt x="20224" y="2309"/>
                  <a:pt x="20254" y="2396"/>
                  <a:pt x="20284" y="2396"/>
                </a:cubicBezTo>
                <a:cubicBezTo>
                  <a:pt x="20290" y="2396"/>
                  <a:pt x="20295" y="2393"/>
                  <a:pt x="20301" y="2386"/>
                </a:cubicBezTo>
                <a:lnTo>
                  <a:pt x="20301" y="2433"/>
                </a:lnTo>
                <a:cubicBezTo>
                  <a:pt x="20325" y="2374"/>
                  <a:pt x="20360" y="2398"/>
                  <a:pt x="20384" y="2290"/>
                </a:cubicBezTo>
                <a:cubicBezTo>
                  <a:pt x="20384" y="2290"/>
                  <a:pt x="20396" y="2386"/>
                  <a:pt x="20396" y="2445"/>
                </a:cubicBezTo>
                <a:cubicBezTo>
                  <a:pt x="20410" y="2417"/>
                  <a:pt x="20416" y="2388"/>
                  <a:pt x="20424" y="2388"/>
                </a:cubicBezTo>
                <a:cubicBezTo>
                  <a:pt x="20429" y="2388"/>
                  <a:pt x="20434" y="2400"/>
                  <a:pt x="20444" y="2433"/>
                </a:cubicBezTo>
                <a:cubicBezTo>
                  <a:pt x="20436" y="2487"/>
                  <a:pt x="20443" y="2501"/>
                  <a:pt x="20443" y="2501"/>
                </a:cubicBezTo>
                <a:cubicBezTo>
                  <a:pt x="20443" y="2501"/>
                  <a:pt x="20440" y="2497"/>
                  <a:pt x="20432" y="2493"/>
                </a:cubicBezTo>
                <a:lnTo>
                  <a:pt x="20432" y="2493"/>
                </a:lnTo>
                <a:cubicBezTo>
                  <a:pt x="20446" y="2521"/>
                  <a:pt x="20451" y="2561"/>
                  <a:pt x="20461" y="2561"/>
                </a:cubicBezTo>
                <a:cubicBezTo>
                  <a:pt x="20468" y="2561"/>
                  <a:pt x="20476" y="2540"/>
                  <a:pt x="20491" y="2481"/>
                </a:cubicBezTo>
                <a:lnTo>
                  <a:pt x="20491" y="2481"/>
                </a:lnTo>
                <a:cubicBezTo>
                  <a:pt x="20482" y="2580"/>
                  <a:pt x="20494" y="2625"/>
                  <a:pt x="20505" y="2625"/>
                </a:cubicBezTo>
                <a:cubicBezTo>
                  <a:pt x="20509" y="2625"/>
                  <a:pt x="20512" y="2621"/>
                  <a:pt x="20515" y="2612"/>
                </a:cubicBezTo>
                <a:lnTo>
                  <a:pt x="20503" y="2517"/>
                </a:lnTo>
                <a:cubicBezTo>
                  <a:pt x="20508" y="2507"/>
                  <a:pt x="20513" y="2503"/>
                  <a:pt x="20518" y="2503"/>
                </a:cubicBezTo>
                <a:cubicBezTo>
                  <a:pt x="20525" y="2503"/>
                  <a:pt x="20532" y="2510"/>
                  <a:pt x="20539" y="2517"/>
                </a:cubicBezTo>
                <a:lnTo>
                  <a:pt x="20539" y="2695"/>
                </a:lnTo>
                <a:cubicBezTo>
                  <a:pt x="20547" y="2731"/>
                  <a:pt x="20555" y="2745"/>
                  <a:pt x="20563" y="2745"/>
                </a:cubicBezTo>
                <a:cubicBezTo>
                  <a:pt x="20591" y="2745"/>
                  <a:pt x="20618" y="2570"/>
                  <a:pt x="20642" y="2570"/>
                </a:cubicBezTo>
                <a:cubicBezTo>
                  <a:pt x="20652" y="2570"/>
                  <a:pt x="20661" y="2599"/>
                  <a:pt x="20670" y="2683"/>
                </a:cubicBezTo>
                <a:cubicBezTo>
                  <a:pt x="20682" y="2564"/>
                  <a:pt x="20646" y="2600"/>
                  <a:pt x="20658" y="2457"/>
                </a:cubicBezTo>
                <a:lnTo>
                  <a:pt x="20658" y="2457"/>
                </a:lnTo>
                <a:cubicBezTo>
                  <a:pt x="20682" y="2481"/>
                  <a:pt x="20706" y="2731"/>
                  <a:pt x="20706" y="2731"/>
                </a:cubicBezTo>
                <a:cubicBezTo>
                  <a:pt x="20710" y="2743"/>
                  <a:pt x="20714" y="2748"/>
                  <a:pt x="20718" y="2748"/>
                </a:cubicBezTo>
                <a:cubicBezTo>
                  <a:pt x="20742" y="2748"/>
                  <a:pt x="20754" y="2534"/>
                  <a:pt x="20772" y="2534"/>
                </a:cubicBezTo>
                <a:cubicBezTo>
                  <a:pt x="20773" y="2534"/>
                  <a:pt x="20775" y="2536"/>
                  <a:pt x="20777" y="2541"/>
                </a:cubicBezTo>
                <a:cubicBezTo>
                  <a:pt x="20777" y="2481"/>
                  <a:pt x="20777" y="2314"/>
                  <a:pt x="20801" y="2255"/>
                </a:cubicBezTo>
                <a:cubicBezTo>
                  <a:pt x="20837" y="2279"/>
                  <a:pt x="20837" y="2517"/>
                  <a:pt x="20813" y="2576"/>
                </a:cubicBezTo>
                <a:cubicBezTo>
                  <a:pt x="20813" y="2576"/>
                  <a:pt x="20801" y="2552"/>
                  <a:pt x="20801" y="2541"/>
                </a:cubicBezTo>
                <a:cubicBezTo>
                  <a:pt x="20801" y="2552"/>
                  <a:pt x="20789" y="2588"/>
                  <a:pt x="20801" y="2648"/>
                </a:cubicBezTo>
                <a:lnTo>
                  <a:pt x="20801" y="2588"/>
                </a:lnTo>
                <a:cubicBezTo>
                  <a:pt x="20813" y="2648"/>
                  <a:pt x="20848" y="2648"/>
                  <a:pt x="20837" y="2755"/>
                </a:cubicBezTo>
                <a:cubicBezTo>
                  <a:pt x="20856" y="2707"/>
                  <a:pt x="20852" y="2667"/>
                  <a:pt x="20843" y="2635"/>
                </a:cubicBezTo>
                <a:lnTo>
                  <a:pt x="20843" y="2635"/>
                </a:lnTo>
                <a:cubicBezTo>
                  <a:pt x="20852" y="2657"/>
                  <a:pt x="20860" y="2661"/>
                  <a:pt x="20868" y="2661"/>
                </a:cubicBezTo>
                <a:cubicBezTo>
                  <a:pt x="20874" y="2661"/>
                  <a:pt x="20879" y="2660"/>
                  <a:pt x="20884" y="2660"/>
                </a:cubicBezTo>
                <a:cubicBezTo>
                  <a:pt x="20892" y="2660"/>
                  <a:pt x="20900" y="2664"/>
                  <a:pt x="20908" y="2683"/>
                </a:cubicBezTo>
                <a:cubicBezTo>
                  <a:pt x="20908" y="2648"/>
                  <a:pt x="20908" y="2576"/>
                  <a:pt x="20908" y="2576"/>
                </a:cubicBezTo>
                <a:cubicBezTo>
                  <a:pt x="20915" y="2587"/>
                  <a:pt x="20921" y="2592"/>
                  <a:pt x="20926" y="2592"/>
                </a:cubicBezTo>
                <a:cubicBezTo>
                  <a:pt x="20950" y="2592"/>
                  <a:pt x="20937" y="2453"/>
                  <a:pt x="20968" y="2433"/>
                </a:cubicBezTo>
                <a:lnTo>
                  <a:pt x="20968" y="2433"/>
                </a:lnTo>
                <a:cubicBezTo>
                  <a:pt x="20977" y="2507"/>
                  <a:pt x="20964" y="2603"/>
                  <a:pt x="20975" y="2603"/>
                </a:cubicBezTo>
                <a:cubicBezTo>
                  <a:pt x="20978" y="2603"/>
                  <a:pt x="20983" y="2595"/>
                  <a:pt x="20991" y="2576"/>
                </a:cubicBezTo>
                <a:lnTo>
                  <a:pt x="20991" y="2576"/>
                </a:lnTo>
                <a:cubicBezTo>
                  <a:pt x="21003" y="2648"/>
                  <a:pt x="20991" y="2743"/>
                  <a:pt x="20979" y="2791"/>
                </a:cubicBezTo>
                <a:cubicBezTo>
                  <a:pt x="20987" y="2764"/>
                  <a:pt x="20994" y="2753"/>
                  <a:pt x="21000" y="2753"/>
                </a:cubicBezTo>
                <a:cubicBezTo>
                  <a:pt x="21021" y="2753"/>
                  <a:pt x="21032" y="2879"/>
                  <a:pt x="21051" y="2898"/>
                </a:cubicBezTo>
                <a:lnTo>
                  <a:pt x="21051" y="2791"/>
                </a:lnTo>
                <a:cubicBezTo>
                  <a:pt x="21063" y="2814"/>
                  <a:pt x="21063" y="2814"/>
                  <a:pt x="21063" y="2874"/>
                </a:cubicBezTo>
                <a:cubicBezTo>
                  <a:pt x="21075" y="2791"/>
                  <a:pt x="21063" y="2660"/>
                  <a:pt x="21087" y="2552"/>
                </a:cubicBezTo>
                <a:cubicBezTo>
                  <a:pt x="21089" y="2565"/>
                  <a:pt x="21093" y="2569"/>
                  <a:pt x="21097" y="2569"/>
                </a:cubicBezTo>
                <a:cubicBezTo>
                  <a:pt x="21104" y="2569"/>
                  <a:pt x="21111" y="2559"/>
                  <a:pt x="21117" y="2559"/>
                </a:cubicBezTo>
                <a:cubicBezTo>
                  <a:pt x="21124" y="2559"/>
                  <a:pt x="21128" y="2575"/>
                  <a:pt x="21122" y="2648"/>
                </a:cubicBezTo>
                <a:cubicBezTo>
                  <a:pt x="21118" y="2641"/>
                  <a:pt x="21115" y="2638"/>
                  <a:pt x="21113" y="2638"/>
                </a:cubicBezTo>
                <a:cubicBezTo>
                  <a:pt x="21095" y="2638"/>
                  <a:pt x="21116" y="2804"/>
                  <a:pt x="21090" y="2835"/>
                </a:cubicBezTo>
                <a:lnTo>
                  <a:pt x="21090" y="2835"/>
                </a:lnTo>
                <a:cubicBezTo>
                  <a:pt x="21095" y="2831"/>
                  <a:pt x="21099" y="2829"/>
                  <a:pt x="21103" y="2829"/>
                </a:cubicBezTo>
                <a:cubicBezTo>
                  <a:pt x="21107" y="2829"/>
                  <a:pt x="21110" y="2832"/>
                  <a:pt x="21110" y="2838"/>
                </a:cubicBezTo>
                <a:cubicBezTo>
                  <a:pt x="21110" y="2862"/>
                  <a:pt x="21110" y="2874"/>
                  <a:pt x="21110" y="2886"/>
                </a:cubicBezTo>
                <a:cubicBezTo>
                  <a:pt x="21115" y="2915"/>
                  <a:pt x="21119" y="2927"/>
                  <a:pt x="21122" y="2927"/>
                </a:cubicBezTo>
                <a:cubicBezTo>
                  <a:pt x="21135" y="2927"/>
                  <a:pt x="21141" y="2707"/>
                  <a:pt x="21170" y="2707"/>
                </a:cubicBezTo>
                <a:lnTo>
                  <a:pt x="21170" y="2707"/>
                </a:lnTo>
                <a:cubicBezTo>
                  <a:pt x="21159" y="2791"/>
                  <a:pt x="21167" y="2866"/>
                  <a:pt x="21178" y="2866"/>
                </a:cubicBezTo>
                <a:cubicBezTo>
                  <a:pt x="21179" y="2866"/>
                  <a:pt x="21180" y="2865"/>
                  <a:pt x="21182" y="2862"/>
                </a:cubicBezTo>
                <a:cubicBezTo>
                  <a:pt x="21158" y="2862"/>
                  <a:pt x="21182" y="2707"/>
                  <a:pt x="21194" y="2636"/>
                </a:cubicBezTo>
                <a:cubicBezTo>
                  <a:pt x="21199" y="2652"/>
                  <a:pt x="21204" y="2659"/>
                  <a:pt x="21208" y="2659"/>
                </a:cubicBezTo>
                <a:cubicBezTo>
                  <a:pt x="21223" y="2659"/>
                  <a:pt x="21232" y="2588"/>
                  <a:pt x="21241" y="2588"/>
                </a:cubicBezTo>
                <a:lnTo>
                  <a:pt x="21229" y="2564"/>
                </a:lnTo>
                <a:cubicBezTo>
                  <a:pt x="21229" y="2469"/>
                  <a:pt x="21241" y="2481"/>
                  <a:pt x="21265" y="2445"/>
                </a:cubicBezTo>
                <a:lnTo>
                  <a:pt x="21265" y="2445"/>
                </a:lnTo>
                <a:cubicBezTo>
                  <a:pt x="21265" y="2469"/>
                  <a:pt x="21263" y="2484"/>
                  <a:pt x="21261" y="2494"/>
                </a:cubicBezTo>
                <a:lnTo>
                  <a:pt x="21261" y="2494"/>
                </a:lnTo>
                <a:cubicBezTo>
                  <a:pt x="21263" y="2489"/>
                  <a:pt x="21264" y="2487"/>
                  <a:pt x="21266" y="2487"/>
                </a:cubicBezTo>
                <a:cubicBezTo>
                  <a:pt x="21279" y="2487"/>
                  <a:pt x="21289" y="2622"/>
                  <a:pt x="21303" y="2622"/>
                </a:cubicBezTo>
                <a:cubicBezTo>
                  <a:pt x="21306" y="2622"/>
                  <a:pt x="21309" y="2615"/>
                  <a:pt x="21313" y="2600"/>
                </a:cubicBezTo>
                <a:cubicBezTo>
                  <a:pt x="21325" y="2660"/>
                  <a:pt x="21313" y="2767"/>
                  <a:pt x="21313" y="2814"/>
                </a:cubicBezTo>
                <a:cubicBezTo>
                  <a:pt x="21320" y="2791"/>
                  <a:pt x="21326" y="2781"/>
                  <a:pt x="21331" y="2781"/>
                </a:cubicBezTo>
                <a:cubicBezTo>
                  <a:pt x="21346" y="2781"/>
                  <a:pt x="21353" y="2872"/>
                  <a:pt x="21369" y="2872"/>
                </a:cubicBezTo>
                <a:cubicBezTo>
                  <a:pt x="21373" y="2872"/>
                  <a:pt x="21378" y="2866"/>
                  <a:pt x="21384" y="2850"/>
                </a:cubicBezTo>
                <a:cubicBezTo>
                  <a:pt x="21372" y="2719"/>
                  <a:pt x="21372" y="2755"/>
                  <a:pt x="21408" y="2636"/>
                </a:cubicBezTo>
                <a:lnTo>
                  <a:pt x="21408" y="2636"/>
                </a:lnTo>
                <a:lnTo>
                  <a:pt x="21349" y="2719"/>
                </a:lnTo>
                <a:lnTo>
                  <a:pt x="21396" y="2541"/>
                </a:lnTo>
                <a:cubicBezTo>
                  <a:pt x="21395" y="2540"/>
                  <a:pt x="21393" y="2539"/>
                  <a:pt x="21391" y="2539"/>
                </a:cubicBezTo>
                <a:cubicBezTo>
                  <a:pt x="21372" y="2539"/>
                  <a:pt x="21354" y="2592"/>
                  <a:pt x="21350" y="2592"/>
                </a:cubicBezTo>
                <a:cubicBezTo>
                  <a:pt x="21349" y="2592"/>
                  <a:pt x="21349" y="2591"/>
                  <a:pt x="21349" y="2588"/>
                </a:cubicBezTo>
                <a:cubicBezTo>
                  <a:pt x="21372" y="2493"/>
                  <a:pt x="21360" y="2517"/>
                  <a:pt x="21360" y="2421"/>
                </a:cubicBezTo>
                <a:lnTo>
                  <a:pt x="21360" y="2421"/>
                </a:lnTo>
                <a:cubicBezTo>
                  <a:pt x="21363" y="2466"/>
                  <a:pt x="21368" y="2482"/>
                  <a:pt x="21373" y="2482"/>
                </a:cubicBezTo>
                <a:cubicBezTo>
                  <a:pt x="21386" y="2482"/>
                  <a:pt x="21403" y="2403"/>
                  <a:pt x="21418" y="2403"/>
                </a:cubicBezTo>
                <a:cubicBezTo>
                  <a:pt x="21423" y="2403"/>
                  <a:pt x="21428" y="2412"/>
                  <a:pt x="21432" y="2433"/>
                </a:cubicBezTo>
                <a:lnTo>
                  <a:pt x="21408" y="2743"/>
                </a:lnTo>
                <a:cubicBezTo>
                  <a:pt x="21413" y="2771"/>
                  <a:pt x="21418" y="2782"/>
                  <a:pt x="21425" y="2782"/>
                </a:cubicBezTo>
                <a:cubicBezTo>
                  <a:pt x="21447" y="2782"/>
                  <a:pt x="21477" y="2656"/>
                  <a:pt x="21509" y="2656"/>
                </a:cubicBezTo>
                <a:cubicBezTo>
                  <a:pt x="21515" y="2656"/>
                  <a:pt x="21521" y="2661"/>
                  <a:pt x="21527" y="2671"/>
                </a:cubicBezTo>
                <a:lnTo>
                  <a:pt x="21515" y="2624"/>
                </a:lnTo>
                <a:cubicBezTo>
                  <a:pt x="21520" y="2569"/>
                  <a:pt x="21527" y="2556"/>
                  <a:pt x="21535" y="2556"/>
                </a:cubicBezTo>
                <a:cubicBezTo>
                  <a:pt x="21541" y="2556"/>
                  <a:pt x="21548" y="2566"/>
                  <a:pt x="21554" y="2566"/>
                </a:cubicBezTo>
                <a:cubicBezTo>
                  <a:pt x="21557" y="2566"/>
                  <a:pt x="21560" y="2562"/>
                  <a:pt x="21563" y="2552"/>
                </a:cubicBezTo>
                <a:lnTo>
                  <a:pt x="21563" y="2552"/>
                </a:lnTo>
                <a:cubicBezTo>
                  <a:pt x="21551" y="2660"/>
                  <a:pt x="21563" y="2695"/>
                  <a:pt x="21563" y="2755"/>
                </a:cubicBezTo>
                <a:cubicBezTo>
                  <a:pt x="21575" y="2683"/>
                  <a:pt x="21599" y="2767"/>
                  <a:pt x="21622" y="2564"/>
                </a:cubicBezTo>
                <a:lnTo>
                  <a:pt x="21634" y="2707"/>
                </a:lnTo>
                <a:cubicBezTo>
                  <a:pt x="21636" y="2710"/>
                  <a:pt x="21637" y="2712"/>
                  <a:pt x="21639" y="2712"/>
                </a:cubicBezTo>
                <a:cubicBezTo>
                  <a:pt x="21661" y="2712"/>
                  <a:pt x="21693" y="2443"/>
                  <a:pt x="21724" y="2443"/>
                </a:cubicBezTo>
                <a:cubicBezTo>
                  <a:pt x="21726" y="2443"/>
                  <a:pt x="21728" y="2443"/>
                  <a:pt x="21730" y="2445"/>
                </a:cubicBezTo>
                <a:cubicBezTo>
                  <a:pt x="21706" y="2564"/>
                  <a:pt x="21718" y="2636"/>
                  <a:pt x="21694" y="2707"/>
                </a:cubicBezTo>
                <a:cubicBezTo>
                  <a:pt x="21698" y="2712"/>
                  <a:pt x="21703" y="2716"/>
                  <a:pt x="21707" y="2716"/>
                </a:cubicBezTo>
                <a:cubicBezTo>
                  <a:pt x="21713" y="2716"/>
                  <a:pt x="21718" y="2704"/>
                  <a:pt x="21718" y="2660"/>
                </a:cubicBezTo>
                <a:cubicBezTo>
                  <a:pt x="21718" y="2671"/>
                  <a:pt x="21719" y="2675"/>
                  <a:pt x="21721" y="2675"/>
                </a:cubicBezTo>
                <a:cubicBezTo>
                  <a:pt x="21729" y="2675"/>
                  <a:pt x="21751" y="2598"/>
                  <a:pt x="21760" y="2598"/>
                </a:cubicBezTo>
                <a:cubicBezTo>
                  <a:pt x="21763" y="2598"/>
                  <a:pt x="21765" y="2605"/>
                  <a:pt x="21765" y="2624"/>
                </a:cubicBezTo>
                <a:cubicBezTo>
                  <a:pt x="21777" y="2579"/>
                  <a:pt x="21788" y="2480"/>
                  <a:pt x="21799" y="2480"/>
                </a:cubicBezTo>
                <a:cubicBezTo>
                  <a:pt x="21800" y="2480"/>
                  <a:pt x="21800" y="2480"/>
                  <a:pt x="21801" y="2481"/>
                </a:cubicBezTo>
                <a:cubicBezTo>
                  <a:pt x="21801" y="2505"/>
                  <a:pt x="21801" y="2529"/>
                  <a:pt x="21801" y="2529"/>
                </a:cubicBezTo>
                <a:cubicBezTo>
                  <a:pt x="21801" y="2481"/>
                  <a:pt x="21825" y="2469"/>
                  <a:pt x="21825" y="2350"/>
                </a:cubicBezTo>
                <a:cubicBezTo>
                  <a:pt x="21830" y="2478"/>
                  <a:pt x="21848" y="2502"/>
                  <a:pt x="21868" y="2502"/>
                </a:cubicBezTo>
                <a:cubicBezTo>
                  <a:pt x="21881" y="2502"/>
                  <a:pt x="21894" y="2493"/>
                  <a:pt x="21906" y="2493"/>
                </a:cubicBezTo>
                <a:cubicBezTo>
                  <a:pt x="21924" y="2493"/>
                  <a:pt x="21940" y="2513"/>
                  <a:pt x="21944" y="2612"/>
                </a:cubicBezTo>
                <a:cubicBezTo>
                  <a:pt x="21968" y="2588"/>
                  <a:pt x="22003" y="2552"/>
                  <a:pt x="22027" y="2552"/>
                </a:cubicBezTo>
                <a:cubicBezTo>
                  <a:pt x="22027" y="2567"/>
                  <a:pt x="22027" y="2582"/>
                  <a:pt x="22027" y="2588"/>
                </a:cubicBezTo>
                <a:cubicBezTo>
                  <a:pt x="22030" y="2599"/>
                  <a:pt x="22033" y="2604"/>
                  <a:pt x="22035" y="2604"/>
                </a:cubicBezTo>
                <a:cubicBezTo>
                  <a:pt x="22053" y="2604"/>
                  <a:pt x="22072" y="2390"/>
                  <a:pt x="22090" y="2390"/>
                </a:cubicBezTo>
                <a:cubicBezTo>
                  <a:pt x="22093" y="2390"/>
                  <a:pt x="22096" y="2396"/>
                  <a:pt x="22099" y="2410"/>
                </a:cubicBezTo>
                <a:cubicBezTo>
                  <a:pt x="22111" y="2576"/>
                  <a:pt x="22075" y="2493"/>
                  <a:pt x="22075" y="2564"/>
                </a:cubicBezTo>
                <a:cubicBezTo>
                  <a:pt x="22067" y="2676"/>
                  <a:pt x="22071" y="2708"/>
                  <a:pt x="22080" y="2708"/>
                </a:cubicBezTo>
                <a:cubicBezTo>
                  <a:pt x="22091" y="2708"/>
                  <a:pt x="22111" y="2656"/>
                  <a:pt x="22123" y="2656"/>
                </a:cubicBezTo>
                <a:cubicBezTo>
                  <a:pt x="22130" y="2656"/>
                  <a:pt x="22134" y="2672"/>
                  <a:pt x="22134" y="2719"/>
                </a:cubicBezTo>
                <a:lnTo>
                  <a:pt x="22122" y="2743"/>
                </a:lnTo>
                <a:cubicBezTo>
                  <a:pt x="22125" y="2763"/>
                  <a:pt x="22129" y="2771"/>
                  <a:pt x="22134" y="2771"/>
                </a:cubicBezTo>
                <a:cubicBezTo>
                  <a:pt x="22153" y="2771"/>
                  <a:pt x="22191" y="2644"/>
                  <a:pt x="22212" y="2644"/>
                </a:cubicBezTo>
                <a:cubicBezTo>
                  <a:pt x="22214" y="2644"/>
                  <a:pt x="22216" y="2645"/>
                  <a:pt x="22218" y="2648"/>
                </a:cubicBezTo>
                <a:cubicBezTo>
                  <a:pt x="22218" y="2648"/>
                  <a:pt x="22218" y="2671"/>
                  <a:pt x="22218" y="2695"/>
                </a:cubicBezTo>
                <a:cubicBezTo>
                  <a:pt x="22253" y="2517"/>
                  <a:pt x="22301" y="2469"/>
                  <a:pt x="22337" y="2421"/>
                </a:cubicBezTo>
                <a:lnTo>
                  <a:pt x="22337" y="2421"/>
                </a:lnTo>
                <a:cubicBezTo>
                  <a:pt x="22313" y="2552"/>
                  <a:pt x="22313" y="2493"/>
                  <a:pt x="22313" y="2636"/>
                </a:cubicBezTo>
                <a:cubicBezTo>
                  <a:pt x="22325" y="2612"/>
                  <a:pt x="22325" y="2410"/>
                  <a:pt x="22361" y="2386"/>
                </a:cubicBezTo>
                <a:cubicBezTo>
                  <a:pt x="22361" y="2457"/>
                  <a:pt x="22372" y="2517"/>
                  <a:pt x="22361" y="2660"/>
                </a:cubicBezTo>
                <a:lnTo>
                  <a:pt x="22337" y="2671"/>
                </a:lnTo>
                <a:cubicBezTo>
                  <a:pt x="22333" y="2730"/>
                  <a:pt x="22335" y="2749"/>
                  <a:pt x="22341" y="2749"/>
                </a:cubicBezTo>
                <a:cubicBezTo>
                  <a:pt x="22350" y="2749"/>
                  <a:pt x="22367" y="2691"/>
                  <a:pt x="22371" y="2691"/>
                </a:cubicBezTo>
                <a:cubicBezTo>
                  <a:pt x="22372" y="2691"/>
                  <a:pt x="22372" y="2692"/>
                  <a:pt x="22372" y="2695"/>
                </a:cubicBezTo>
                <a:lnTo>
                  <a:pt x="22361" y="2779"/>
                </a:lnTo>
                <a:cubicBezTo>
                  <a:pt x="22406" y="2756"/>
                  <a:pt x="22429" y="2574"/>
                  <a:pt x="22472" y="2574"/>
                </a:cubicBezTo>
                <a:cubicBezTo>
                  <a:pt x="22474" y="2574"/>
                  <a:pt x="22477" y="2575"/>
                  <a:pt x="22480" y="2576"/>
                </a:cubicBezTo>
                <a:lnTo>
                  <a:pt x="22480" y="2517"/>
                </a:lnTo>
                <a:cubicBezTo>
                  <a:pt x="22492" y="2465"/>
                  <a:pt x="22498" y="2447"/>
                  <a:pt x="22501" y="2447"/>
                </a:cubicBezTo>
                <a:lnTo>
                  <a:pt x="22501" y="2447"/>
                </a:lnTo>
                <a:cubicBezTo>
                  <a:pt x="22507" y="2447"/>
                  <a:pt x="22499" y="2525"/>
                  <a:pt x="22508" y="2525"/>
                </a:cubicBezTo>
                <a:cubicBezTo>
                  <a:pt x="22512" y="2525"/>
                  <a:pt x="22517" y="2513"/>
                  <a:pt x="22527" y="2481"/>
                </a:cubicBezTo>
                <a:lnTo>
                  <a:pt x="22527" y="2481"/>
                </a:lnTo>
                <a:lnTo>
                  <a:pt x="22503" y="2683"/>
                </a:lnTo>
                <a:cubicBezTo>
                  <a:pt x="22527" y="2636"/>
                  <a:pt x="22587" y="2493"/>
                  <a:pt x="22623" y="2469"/>
                </a:cubicBezTo>
                <a:lnTo>
                  <a:pt x="22623" y="2469"/>
                </a:lnTo>
                <a:cubicBezTo>
                  <a:pt x="22587" y="2612"/>
                  <a:pt x="22539" y="2683"/>
                  <a:pt x="22515" y="2779"/>
                </a:cubicBezTo>
                <a:cubicBezTo>
                  <a:pt x="22527" y="2779"/>
                  <a:pt x="22563" y="2767"/>
                  <a:pt x="22587" y="2671"/>
                </a:cubicBezTo>
                <a:lnTo>
                  <a:pt x="22587" y="2671"/>
                </a:lnTo>
                <a:cubicBezTo>
                  <a:pt x="22577" y="2681"/>
                  <a:pt x="22568" y="2714"/>
                  <a:pt x="22564" y="2714"/>
                </a:cubicBezTo>
                <a:cubicBezTo>
                  <a:pt x="22563" y="2714"/>
                  <a:pt x="22563" y="2712"/>
                  <a:pt x="22563" y="2707"/>
                </a:cubicBezTo>
                <a:cubicBezTo>
                  <a:pt x="22596" y="2552"/>
                  <a:pt x="22629" y="2480"/>
                  <a:pt x="22663" y="2480"/>
                </a:cubicBezTo>
                <a:cubicBezTo>
                  <a:pt x="22665" y="2480"/>
                  <a:pt x="22668" y="2480"/>
                  <a:pt x="22670" y="2481"/>
                </a:cubicBezTo>
                <a:cubicBezTo>
                  <a:pt x="22611" y="2874"/>
                  <a:pt x="22742" y="2588"/>
                  <a:pt x="22718" y="2898"/>
                </a:cubicBezTo>
                <a:cubicBezTo>
                  <a:pt x="22735" y="2863"/>
                  <a:pt x="22749" y="2850"/>
                  <a:pt x="22762" y="2850"/>
                </a:cubicBezTo>
                <a:cubicBezTo>
                  <a:pt x="22801" y="2850"/>
                  <a:pt x="22826" y="2970"/>
                  <a:pt x="22868" y="2970"/>
                </a:cubicBezTo>
                <a:cubicBezTo>
                  <a:pt x="22869" y="2970"/>
                  <a:pt x="22871" y="2969"/>
                  <a:pt x="22873" y="2969"/>
                </a:cubicBezTo>
                <a:cubicBezTo>
                  <a:pt x="22896" y="2648"/>
                  <a:pt x="22896" y="2957"/>
                  <a:pt x="22944" y="2648"/>
                </a:cubicBezTo>
                <a:cubicBezTo>
                  <a:pt x="22949" y="2638"/>
                  <a:pt x="22952" y="2634"/>
                  <a:pt x="22954" y="2634"/>
                </a:cubicBezTo>
                <a:cubicBezTo>
                  <a:pt x="22956" y="2634"/>
                  <a:pt x="22956" y="2641"/>
                  <a:pt x="22956" y="2648"/>
                </a:cubicBezTo>
                <a:lnTo>
                  <a:pt x="22968" y="2850"/>
                </a:lnTo>
                <a:cubicBezTo>
                  <a:pt x="22968" y="2945"/>
                  <a:pt x="22944" y="2910"/>
                  <a:pt x="22932" y="2981"/>
                </a:cubicBezTo>
                <a:cubicBezTo>
                  <a:pt x="22968" y="3017"/>
                  <a:pt x="22932" y="3124"/>
                  <a:pt x="22932" y="3207"/>
                </a:cubicBezTo>
                <a:cubicBezTo>
                  <a:pt x="22941" y="3128"/>
                  <a:pt x="22956" y="3082"/>
                  <a:pt x="22968" y="3082"/>
                </a:cubicBezTo>
                <a:cubicBezTo>
                  <a:pt x="22973" y="3082"/>
                  <a:pt x="22977" y="3088"/>
                  <a:pt x="22980" y="3100"/>
                </a:cubicBezTo>
                <a:lnTo>
                  <a:pt x="22980" y="2945"/>
                </a:lnTo>
                <a:cubicBezTo>
                  <a:pt x="22992" y="2920"/>
                  <a:pt x="23001" y="2910"/>
                  <a:pt x="23006" y="2910"/>
                </a:cubicBezTo>
                <a:cubicBezTo>
                  <a:pt x="23030" y="2910"/>
                  <a:pt x="23007" y="3086"/>
                  <a:pt x="23028" y="3086"/>
                </a:cubicBezTo>
                <a:cubicBezTo>
                  <a:pt x="23031" y="3086"/>
                  <a:pt x="23035" y="3083"/>
                  <a:pt x="23039" y="3076"/>
                </a:cubicBezTo>
                <a:cubicBezTo>
                  <a:pt x="23039" y="3076"/>
                  <a:pt x="23039" y="3088"/>
                  <a:pt x="23039" y="3088"/>
                </a:cubicBezTo>
                <a:lnTo>
                  <a:pt x="23015" y="3160"/>
                </a:lnTo>
                <a:cubicBezTo>
                  <a:pt x="23027" y="3136"/>
                  <a:pt x="23027" y="3136"/>
                  <a:pt x="23039" y="3136"/>
                </a:cubicBezTo>
                <a:cubicBezTo>
                  <a:pt x="23050" y="3168"/>
                  <a:pt x="23041" y="3209"/>
                  <a:pt x="22963" y="3209"/>
                </a:cubicBezTo>
                <a:cubicBezTo>
                  <a:pt x="22954" y="3209"/>
                  <a:pt x="22944" y="3209"/>
                  <a:pt x="22932" y="3207"/>
                </a:cubicBezTo>
                <a:lnTo>
                  <a:pt x="22932" y="3207"/>
                </a:lnTo>
                <a:lnTo>
                  <a:pt x="23123" y="3255"/>
                </a:lnTo>
                <a:cubicBezTo>
                  <a:pt x="23087" y="3195"/>
                  <a:pt x="23051" y="3124"/>
                  <a:pt x="23134" y="3112"/>
                </a:cubicBezTo>
                <a:cubicBezTo>
                  <a:pt x="23123" y="3100"/>
                  <a:pt x="23111" y="3088"/>
                  <a:pt x="23099" y="3088"/>
                </a:cubicBezTo>
                <a:cubicBezTo>
                  <a:pt x="23122" y="3054"/>
                  <a:pt x="23145" y="3008"/>
                  <a:pt x="23168" y="2929"/>
                </a:cubicBezTo>
                <a:lnTo>
                  <a:pt x="23168" y="2929"/>
                </a:lnTo>
                <a:cubicBezTo>
                  <a:pt x="23158" y="2968"/>
                  <a:pt x="23157" y="3042"/>
                  <a:pt x="23134" y="3064"/>
                </a:cubicBezTo>
                <a:cubicBezTo>
                  <a:pt x="23138" y="3068"/>
                  <a:pt x="23142" y="3070"/>
                  <a:pt x="23147" y="3070"/>
                </a:cubicBezTo>
                <a:cubicBezTo>
                  <a:pt x="23189" y="3070"/>
                  <a:pt x="23264" y="2935"/>
                  <a:pt x="23302" y="2935"/>
                </a:cubicBezTo>
                <a:cubicBezTo>
                  <a:pt x="23314" y="2935"/>
                  <a:pt x="23322" y="2947"/>
                  <a:pt x="23325" y="2981"/>
                </a:cubicBezTo>
                <a:lnTo>
                  <a:pt x="23301" y="3064"/>
                </a:lnTo>
                <a:cubicBezTo>
                  <a:pt x="23310" y="3047"/>
                  <a:pt x="23332" y="2976"/>
                  <a:pt x="23343" y="2976"/>
                </a:cubicBezTo>
                <a:cubicBezTo>
                  <a:pt x="23347" y="2976"/>
                  <a:pt x="23349" y="2984"/>
                  <a:pt x="23349" y="3005"/>
                </a:cubicBezTo>
                <a:cubicBezTo>
                  <a:pt x="23337" y="3029"/>
                  <a:pt x="23325" y="3076"/>
                  <a:pt x="23325" y="3088"/>
                </a:cubicBezTo>
                <a:cubicBezTo>
                  <a:pt x="23335" y="3059"/>
                  <a:pt x="23367" y="2992"/>
                  <a:pt x="23380" y="2992"/>
                </a:cubicBezTo>
                <a:cubicBezTo>
                  <a:pt x="23383" y="2992"/>
                  <a:pt x="23385" y="2996"/>
                  <a:pt x="23385" y="3005"/>
                </a:cubicBezTo>
                <a:lnTo>
                  <a:pt x="23361" y="3088"/>
                </a:lnTo>
                <a:cubicBezTo>
                  <a:pt x="23364" y="3104"/>
                  <a:pt x="23369" y="3111"/>
                  <a:pt x="23376" y="3111"/>
                </a:cubicBezTo>
                <a:cubicBezTo>
                  <a:pt x="23412" y="3111"/>
                  <a:pt x="23489" y="2891"/>
                  <a:pt x="23539" y="2850"/>
                </a:cubicBezTo>
                <a:lnTo>
                  <a:pt x="23539" y="2850"/>
                </a:lnTo>
                <a:cubicBezTo>
                  <a:pt x="23492" y="3076"/>
                  <a:pt x="23515" y="3160"/>
                  <a:pt x="23527" y="3195"/>
                </a:cubicBezTo>
                <a:lnTo>
                  <a:pt x="23515" y="3231"/>
                </a:lnTo>
                <a:cubicBezTo>
                  <a:pt x="23520" y="3234"/>
                  <a:pt x="23525" y="3235"/>
                  <a:pt x="23530" y="3235"/>
                </a:cubicBezTo>
                <a:cubicBezTo>
                  <a:pt x="23588" y="3235"/>
                  <a:pt x="23665" y="3059"/>
                  <a:pt x="23742" y="2993"/>
                </a:cubicBezTo>
                <a:lnTo>
                  <a:pt x="23742" y="2993"/>
                </a:lnTo>
                <a:cubicBezTo>
                  <a:pt x="23718" y="3243"/>
                  <a:pt x="23825" y="3124"/>
                  <a:pt x="23849" y="3279"/>
                </a:cubicBezTo>
                <a:cubicBezTo>
                  <a:pt x="23849" y="3231"/>
                  <a:pt x="23896" y="3100"/>
                  <a:pt x="23908" y="3088"/>
                </a:cubicBezTo>
                <a:cubicBezTo>
                  <a:pt x="23908" y="3094"/>
                  <a:pt x="23909" y="3096"/>
                  <a:pt x="23911" y="3096"/>
                </a:cubicBezTo>
                <a:cubicBezTo>
                  <a:pt x="23920" y="3096"/>
                  <a:pt x="23944" y="3047"/>
                  <a:pt x="23951" y="3047"/>
                </a:cubicBezTo>
                <a:lnTo>
                  <a:pt x="23951" y="3047"/>
                </a:lnTo>
                <a:cubicBezTo>
                  <a:pt x="23957" y="3047"/>
                  <a:pt x="23954" y="3070"/>
                  <a:pt x="23932" y="3148"/>
                </a:cubicBezTo>
                <a:lnTo>
                  <a:pt x="23932" y="3136"/>
                </a:lnTo>
                <a:lnTo>
                  <a:pt x="23932" y="3136"/>
                </a:lnTo>
                <a:cubicBezTo>
                  <a:pt x="23885" y="3338"/>
                  <a:pt x="23920" y="3291"/>
                  <a:pt x="23944" y="3303"/>
                </a:cubicBezTo>
                <a:lnTo>
                  <a:pt x="24016" y="3041"/>
                </a:lnTo>
                <a:lnTo>
                  <a:pt x="24016" y="3041"/>
                </a:lnTo>
                <a:cubicBezTo>
                  <a:pt x="24000" y="3171"/>
                  <a:pt x="24014" y="3206"/>
                  <a:pt x="24038" y="3206"/>
                </a:cubicBezTo>
                <a:cubicBezTo>
                  <a:pt x="24067" y="3206"/>
                  <a:pt x="24110" y="3156"/>
                  <a:pt x="24132" y="3156"/>
                </a:cubicBezTo>
                <a:cubicBezTo>
                  <a:pt x="24150" y="3156"/>
                  <a:pt x="24156" y="3185"/>
                  <a:pt x="24135" y="3291"/>
                </a:cubicBezTo>
                <a:cubicBezTo>
                  <a:pt x="24170" y="3231"/>
                  <a:pt x="24182" y="3231"/>
                  <a:pt x="24218" y="3172"/>
                </a:cubicBezTo>
                <a:lnTo>
                  <a:pt x="24218" y="3172"/>
                </a:lnTo>
                <a:lnTo>
                  <a:pt x="24170" y="3314"/>
                </a:lnTo>
                <a:cubicBezTo>
                  <a:pt x="24188" y="3349"/>
                  <a:pt x="24199" y="3371"/>
                  <a:pt x="24222" y="3371"/>
                </a:cubicBezTo>
                <a:cubicBezTo>
                  <a:pt x="24231" y="3371"/>
                  <a:pt x="24241" y="3368"/>
                  <a:pt x="24254" y="3362"/>
                </a:cubicBezTo>
                <a:lnTo>
                  <a:pt x="24254" y="3362"/>
                </a:lnTo>
                <a:lnTo>
                  <a:pt x="24218" y="3457"/>
                </a:lnTo>
                <a:cubicBezTo>
                  <a:pt x="24218" y="3458"/>
                  <a:pt x="24219" y="3458"/>
                  <a:pt x="24219" y="3458"/>
                </a:cubicBezTo>
                <a:cubicBezTo>
                  <a:pt x="24238" y="3458"/>
                  <a:pt x="24374" y="3064"/>
                  <a:pt x="24408" y="3064"/>
                </a:cubicBezTo>
                <a:lnTo>
                  <a:pt x="24408" y="3064"/>
                </a:lnTo>
                <a:lnTo>
                  <a:pt x="24337" y="3279"/>
                </a:lnTo>
                <a:cubicBezTo>
                  <a:pt x="24370" y="3287"/>
                  <a:pt x="24369" y="3388"/>
                  <a:pt x="24401" y="3388"/>
                </a:cubicBezTo>
                <a:cubicBezTo>
                  <a:pt x="24415" y="3388"/>
                  <a:pt x="24435" y="3369"/>
                  <a:pt x="24468" y="3314"/>
                </a:cubicBezTo>
                <a:lnTo>
                  <a:pt x="24468" y="3314"/>
                </a:lnTo>
                <a:cubicBezTo>
                  <a:pt x="24456" y="3350"/>
                  <a:pt x="24432" y="3410"/>
                  <a:pt x="24420" y="3410"/>
                </a:cubicBezTo>
                <a:cubicBezTo>
                  <a:pt x="24433" y="3416"/>
                  <a:pt x="24439" y="3462"/>
                  <a:pt x="24457" y="3462"/>
                </a:cubicBezTo>
                <a:cubicBezTo>
                  <a:pt x="24474" y="3462"/>
                  <a:pt x="24501" y="3425"/>
                  <a:pt x="24551" y="3291"/>
                </a:cubicBezTo>
                <a:lnTo>
                  <a:pt x="24551" y="3291"/>
                </a:lnTo>
                <a:cubicBezTo>
                  <a:pt x="24526" y="3358"/>
                  <a:pt x="24523" y="3382"/>
                  <a:pt x="24532" y="3382"/>
                </a:cubicBezTo>
                <a:cubicBezTo>
                  <a:pt x="24548" y="3382"/>
                  <a:pt x="24604" y="3301"/>
                  <a:pt x="24635" y="3255"/>
                </a:cubicBezTo>
                <a:lnTo>
                  <a:pt x="24635" y="3255"/>
                </a:lnTo>
                <a:lnTo>
                  <a:pt x="24575" y="3386"/>
                </a:lnTo>
                <a:cubicBezTo>
                  <a:pt x="24670" y="3219"/>
                  <a:pt x="24682" y="3172"/>
                  <a:pt x="24730" y="3136"/>
                </a:cubicBezTo>
                <a:lnTo>
                  <a:pt x="24730" y="3136"/>
                </a:lnTo>
                <a:cubicBezTo>
                  <a:pt x="24730" y="3156"/>
                  <a:pt x="24705" y="3216"/>
                  <a:pt x="24697" y="3216"/>
                </a:cubicBezTo>
                <a:cubicBezTo>
                  <a:pt x="24695" y="3216"/>
                  <a:pt x="24694" y="3213"/>
                  <a:pt x="24694" y="3207"/>
                </a:cubicBezTo>
                <a:lnTo>
                  <a:pt x="24694" y="3207"/>
                </a:lnTo>
                <a:cubicBezTo>
                  <a:pt x="24694" y="3222"/>
                  <a:pt x="24696" y="3228"/>
                  <a:pt x="24700" y="3228"/>
                </a:cubicBezTo>
                <a:cubicBezTo>
                  <a:pt x="24714" y="3228"/>
                  <a:pt x="24746" y="3151"/>
                  <a:pt x="24760" y="3151"/>
                </a:cubicBezTo>
                <a:cubicBezTo>
                  <a:pt x="24763" y="3151"/>
                  <a:pt x="24766" y="3157"/>
                  <a:pt x="24766" y="3172"/>
                </a:cubicBezTo>
                <a:lnTo>
                  <a:pt x="24718" y="3255"/>
                </a:lnTo>
                <a:cubicBezTo>
                  <a:pt x="24722" y="3259"/>
                  <a:pt x="24726" y="3261"/>
                  <a:pt x="24729" y="3261"/>
                </a:cubicBezTo>
                <a:cubicBezTo>
                  <a:pt x="24747" y="3261"/>
                  <a:pt x="24762" y="3215"/>
                  <a:pt x="24801" y="3136"/>
                </a:cubicBezTo>
                <a:cubicBezTo>
                  <a:pt x="24810" y="3127"/>
                  <a:pt x="24817" y="3123"/>
                  <a:pt x="24821" y="3123"/>
                </a:cubicBezTo>
                <a:cubicBezTo>
                  <a:pt x="24844" y="3123"/>
                  <a:pt x="24828" y="3205"/>
                  <a:pt x="24789" y="3303"/>
                </a:cubicBezTo>
                <a:cubicBezTo>
                  <a:pt x="24818" y="3244"/>
                  <a:pt x="24855" y="3171"/>
                  <a:pt x="24868" y="3171"/>
                </a:cubicBezTo>
                <a:cubicBezTo>
                  <a:pt x="24871" y="3171"/>
                  <a:pt x="24873" y="3175"/>
                  <a:pt x="24873" y="3183"/>
                </a:cubicBezTo>
                <a:cubicBezTo>
                  <a:pt x="24849" y="3231"/>
                  <a:pt x="24837" y="3255"/>
                  <a:pt x="24825" y="3267"/>
                </a:cubicBezTo>
                <a:cubicBezTo>
                  <a:pt x="24825" y="3288"/>
                  <a:pt x="24830" y="3295"/>
                  <a:pt x="24838" y="3295"/>
                </a:cubicBezTo>
                <a:cubicBezTo>
                  <a:pt x="24860" y="3295"/>
                  <a:pt x="24905" y="3232"/>
                  <a:pt x="24921" y="3232"/>
                </a:cubicBezTo>
                <a:cubicBezTo>
                  <a:pt x="24928" y="3232"/>
                  <a:pt x="24929" y="3244"/>
                  <a:pt x="24920" y="3279"/>
                </a:cubicBezTo>
                <a:cubicBezTo>
                  <a:pt x="24897" y="3314"/>
                  <a:pt x="24885" y="3338"/>
                  <a:pt x="24885" y="3350"/>
                </a:cubicBezTo>
                <a:cubicBezTo>
                  <a:pt x="24861" y="3338"/>
                  <a:pt x="24837" y="3326"/>
                  <a:pt x="24849" y="3314"/>
                </a:cubicBezTo>
                <a:lnTo>
                  <a:pt x="24849" y="3314"/>
                </a:lnTo>
                <a:cubicBezTo>
                  <a:pt x="24837" y="3326"/>
                  <a:pt x="24837" y="3326"/>
                  <a:pt x="24837" y="3338"/>
                </a:cubicBezTo>
                <a:cubicBezTo>
                  <a:pt x="24825" y="3326"/>
                  <a:pt x="24813" y="3314"/>
                  <a:pt x="24801" y="3303"/>
                </a:cubicBezTo>
                <a:lnTo>
                  <a:pt x="24801" y="3303"/>
                </a:lnTo>
                <a:lnTo>
                  <a:pt x="24825" y="3374"/>
                </a:lnTo>
                <a:cubicBezTo>
                  <a:pt x="24813" y="3386"/>
                  <a:pt x="24813" y="3386"/>
                  <a:pt x="24813" y="3386"/>
                </a:cubicBezTo>
                <a:cubicBezTo>
                  <a:pt x="24813" y="3386"/>
                  <a:pt x="24801" y="3374"/>
                  <a:pt x="24801" y="3362"/>
                </a:cubicBezTo>
                <a:cubicBezTo>
                  <a:pt x="24795" y="3355"/>
                  <a:pt x="24791" y="3352"/>
                  <a:pt x="24789" y="3352"/>
                </a:cubicBezTo>
                <a:lnTo>
                  <a:pt x="24789" y="3352"/>
                </a:lnTo>
                <a:cubicBezTo>
                  <a:pt x="24785" y="3352"/>
                  <a:pt x="24796" y="3372"/>
                  <a:pt x="24813" y="3398"/>
                </a:cubicBezTo>
                <a:cubicBezTo>
                  <a:pt x="24813" y="3410"/>
                  <a:pt x="24813" y="3410"/>
                  <a:pt x="24801" y="3410"/>
                </a:cubicBezTo>
                <a:cubicBezTo>
                  <a:pt x="24801" y="3414"/>
                  <a:pt x="24801" y="3418"/>
                  <a:pt x="24801" y="3422"/>
                </a:cubicBezTo>
                <a:cubicBezTo>
                  <a:pt x="24789" y="3457"/>
                  <a:pt x="24778" y="3505"/>
                  <a:pt x="24754" y="3553"/>
                </a:cubicBezTo>
                <a:cubicBezTo>
                  <a:pt x="24742" y="3553"/>
                  <a:pt x="24742" y="3541"/>
                  <a:pt x="24742" y="3541"/>
                </a:cubicBezTo>
                <a:lnTo>
                  <a:pt x="24730" y="3493"/>
                </a:lnTo>
                <a:cubicBezTo>
                  <a:pt x="24726" y="3489"/>
                  <a:pt x="24723" y="3488"/>
                  <a:pt x="24721" y="3488"/>
                </a:cubicBezTo>
                <a:cubicBezTo>
                  <a:pt x="24710" y="3488"/>
                  <a:pt x="24720" y="3538"/>
                  <a:pt x="24730" y="3588"/>
                </a:cubicBezTo>
                <a:cubicBezTo>
                  <a:pt x="24730" y="3600"/>
                  <a:pt x="24718" y="3612"/>
                  <a:pt x="24706" y="3636"/>
                </a:cubicBezTo>
                <a:cubicBezTo>
                  <a:pt x="24718" y="3624"/>
                  <a:pt x="24730" y="3600"/>
                  <a:pt x="24742" y="3588"/>
                </a:cubicBezTo>
                <a:cubicBezTo>
                  <a:pt x="24751" y="3640"/>
                  <a:pt x="24772" y="3699"/>
                  <a:pt x="24764" y="3699"/>
                </a:cubicBezTo>
                <a:cubicBezTo>
                  <a:pt x="24761" y="3699"/>
                  <a:pt x="24755" y="3691"/>
                  <a:pt x="24742" y="3672"/>
                </a:cubicBezTo>
                <a:lnTo>
                  <a:pt x="24742" y="3648"/>
                </a:lnTo>
                <a:cubicBezTo>
                  <a:pt x="24729" y="3641"/>
                  <a:pt x="24719" y="3638"/>
                  <a:pt x="24710" y="3638"/>
                </a:cubicBezTo>
                <a:cubicBezTo>
                  <a:pt x="24683" y="3638"/>
                  <a:pt x="24665" y="3660"/>
                  <a:pt x="24642" y="3660"/>
                </a:cubicBezTo>
                <a:cubicBezTo>
                  <a:pt x="24619" y="3660"/>
                  <a:pt x="24590" y="3638"/>
                  <a:pt x="24539" y="3553"/>
                </a:cubicBezTo>
                <a:lnTo>
                  <a:pt x="24539" y="3553"/>
                </a:lnTo>
                <a:cubicBezTo>
                  <a:pt x="24563" y="3624"/>
                  <a:pt x="24562" y="3640"/>
                  <a:pt x="24554" y="3640"/>
                </a:cubicBezTo>
                <a:cubicBezTo>
                  <a:pt x="24547" y="3640"/>
                  <a:pt x="24536" y="3630"/>
                  <a:pt x="24529" y="3630"/>
                </a:cubicBezTo>
                <a:cubicBezTo>
                  <a:pt x="24519" y="3630"/>
                  <a:pt x="24520" y="3653"/>
                  <a:pt x="24563" y="3767"/>
                </a:cubicBezTo>
                <a:cubicBezTo>
                  <a:pt x="24480" y="3636"/>
                  <a:pt x="24468" y="3588"/>
                  <a:pt x="24385" y="3505"/>
                </a:cubicBezTo>
                <a:cubicBezTo>
                  <a:pt x="24384" y="3505"/>
                  <a:pt x="24384" y="3504"/>
                  <a:pt x="24384" y="3504"/>
                </a:cubicBezTo>
                <a:lnTo>
                  <a:pt x="24384" y="3504"/>
                </a:lnTo>
                <a:cubicBezTo>
                  <a:pt x="24377" y="3504"/>
                  <a:pt x="24444" y="3696"/>
                  <a:pt x="24444" y="3731"/>
                </a:cubicBezTo>
                <a:lnTo>
                  <a:pt x="24385" y="3576"/>
                </a:lnTo>
                <a:lnTo>
                  <a:pt x="24420" y="3743"/>
                </a:lnTo>
                <a:lnTo>
                  <a:pt x="24349" y="3564"/>
                </a:lnTo>
                <a:lnTo>
                  <a:pt x="24349" y="3612"/>
                </a:lnTo>
                <a:cubicBezTo>
                  <a:pt x="24349" y="3612"/>
                  <a:pt x="24361" y="3624"/>
                  <a:pt x="24361" y="3636"/>
                </a:cubicBezTo>
                <a:cubicBezTo>
                  <a:pt x="24373" y="3660"/>
                  <a:pt x="24385" y="3684"/>
                  <a:pt x="24397" y="3719"/>
                </a:cubicBezTo>
                <a:cubicBezTo>
                  <a:pt x="24397" y="3729"/>
                  <a:pt x="24395" y="3734"/>
                  <a:pt x="24391" y="3734"/>
                </a:cubicBezTo>
                <a:cubicBezTo>
                  <a:pt x="24382" y="3734"/>
                  <a:pt x="24363" y="3706"/>
                  <a:pt x="24337" y="3672"/>
                </a:cubicBezTo>
                <a:lnTo>
                  <a:pt x="24361" y="3636"/>
                </a:lnTo>
                <a:lnTo>
                  <a:pt x="24361" y="3636"/>
                </a:lnTo>
                <a:cubicBezTo>
                  <a:pt x="24361" y="3636"/>
                  <a:pt x="24349" y="3636"/>
                  <a:pt x="24325" y="3648"/>
                </a:cubicBezTo>
                <a:cubicBezTo>
                  <a:pt x="24313" y="3612"/>
                  <a:pt x="24289" y="3576"/>
                  <a:pt x="24277" y="3553"/>
                </a:cubicBezTo>
                <a:lnTo>
                  <a:pt x="24277" y="3684"/>
                </a:lnTo>
                <a:cubicBezTo>
                  <a:pt x="24266" y="3636"/>
                  <a:pt x="24266" y="3612"/>
                  <a:pt x="24254" y="3564"/>
                </a:cubicBezTo>
                <a:lnTo>
                  <a:pt x="24254" y="3564"/>
                </a:lnTo>
                <a:cubicBezTo>
                  <a:pt x="24259" y="3605"/>
                  <a:pt x="24259" y="3619"/>
                  <a:pt x="24257" y="3619"/>
                </a:cubicBezTo>
                <a:cubicBezTo>
                  <a:pt x="24253" y="3619"/>
                  <a:pt x="24244" y="3592"/>
                  <a:pt x="24230" y="3564"/>
                </a:cubicBezTo>
                <a:lnTo>
                  <a:pt x="24242" y="3564"/>
                </a:lnTo>
                <a:cubicBezTo>
                  <a:pt x="24218" y="3518"/>
                  <a:pt x="24199" y="3505"/>
                  <a:pt x="24181" y="3505"/>
                </a:cubicBezTo>
                <a:cubicBezTo>
                  <a:pt x="24161" y="3505"/>
                  <a:pt x="24144" y="3521"/>
                  <a:pt x="24125" y="3521"/>
                </a:cubicBezTo>
                <a:cubicBezTo>
                  <a:pt x="24110" y="3521"/>
                  <a:pt x="24093" y="3510"/>
                  <a:pt x="24075" y="3469"/>
                </a:cubicBezTo>
                <a:cubicBezTo>
                  <a:pt x="24063" y="3445"/>
                  <a:pt x="24075" y="3445"/>
                  <a:pt x="24087" y="3433"/>
                </a:cubicBezTo>
                <a:lnTo>
                  <a:pt x="24087" y="3433"/>
                </a:lnTo>
                <a:lnTo>
                  <a:pt x="23968" y="3469"/>
                </a:lnTo>
                <a:cubicBezTo>
                  <a:pt x="23988" y="3439"/>
                  <a:pt x="23983" y="3351"/>
                  <a:pt x="24016" y="3351"/>
                </a:cubicBezTo>
                <a:cubicBezTo>
                  <a:pt x="24022" y="3351"/>
                  <a:pt x="24030" y="3354"/>
                  <a:pt x="24039" y="3362"/>
                </a:cubicBezTo>
                <a:cubicBezTo>
                  <a:pt x="23994" y="3320"/>
                  <a:pt x="23950" y="3306"/>
                  <a:pt x="23908" y="3306"/>
                </a:cubicBezTo>
                <a:cubicBezTo>
                  <a:pt x="23826" y="3306"/>
                  <a:pt x="23754" y="3359"/>
                  <a:pt x="23704" y="3359"/>
                </a:cubicBezTo>
                <a:cubicBezTo>
                  <a:pt x="23678" y="3359"/>
                  <a:pt x="23659" y="3345"/>
                  <a:pt x="23646" y="3303"/>
                </a:cubicBezTo>
                <a:lnTo>
                  <a:pt x="23670" y="3291"/>
                </a:lnTo>
                <a:lnTo>
                  <a:pt x="23670" y="3291"/>
                </a:lnTo>
                <a:cubicBezTo>
                  <a:pt x="23396" y="3326"/>
                  <a:pt x="23623" y="3433"/>
                  <a:pt x="23408" y="3612"/>
                </a:cubicBezTo>
                <a:cubicBezTo>
                  <a:pt x="23408" y="3612"/>
                  <a:pt x="23385" y="3505"/>
                  <a:pt x="23361" y="3410"/>
                </a:cubicBezTo>
                <a:cubicBezTo>
                  <a:pt x="23337" y="3303"/>
                  <a:pt x="23313" y="3207"/>
                  <a:pt x="23313" y="3207"/>
                </a:cubicBezTo>
                <a:lnTo>
                  <a:pt x="23277" y="3362"/>
                </a:lnTo>
                <a:cubicBezTo>
                  <a:pt x="23242" y="3362"/>
                  <a:pt x="23194" y="3338"/>
                  <a:pt x="23206" y="3279"/>
                </a:cubicBezTo>
                <a:lnTo>
                  <a:pt x="23206" y="3279"/>
                </a:lnTo>
                <a:cubicBezTo>
                  <a:pt x="23099" y="3386"/>
                  <a:pt x="23218" y="3350"/>
                  <a:pt x="23158" y="3445"/>
                </a:cubicBezTo>
                <a:cubicBezTo>
                  <a:pt x="23117" y="3400"/>
                  <a:pt x="23065" y="3391"/>
                  <a:pt x="23014" y="3391"/>
                </a:cubicBezTo>
                <a:cubicBezTo>
                  <a:pt x="22978" y="3391"/>
                  <a:pt x="22941" y="3395"/>
                  <a:pt x="22908" y="3395"/>
                </a:cubicBezTo>
                <a:cubicBezTo>
                  <a:pt x="22839" y="3395"/>
                  <a:pt x="22782" y="3376"/>
                  <a:pt x="22765" y="3255"/>
                </a:cubicBezTo>
                <a:lnTo>
                  <a:pt x="22765" y="3255"/>
                </a:lnTo>
                <a:cubicBezTo>
                  <a:pt x="22730" y="3386"/>
                  <a:pt x="22896" y="3350"/>
                  <a:pt x="22753" y="3433"/>
                </a:cubicBezTo>
                <a:cubicBezTo>
                  <a:pt x="22742" y="3349"/>
                  <a:pt x="22723" y="3322"/>
                  <a:pt x="22699" y="3322"/>
                </a:cubicBezTo>
                <a:cubicBezTo>
                  <a:pt x="22657" y="3322"/>
                  <a:pt x="22599" y="3401"/>
                  <a:pt x="22537" y="3401"/>
                </a:cubicBezTo>
                <a:cubicBezTo>
                  <a:pt x="22518" y="3401"/>
                  <a:pt x="22499" y="3393"/>
                  <a:pt x="22480" y="3374"/>
                </a:cubicBezTo>
                <a:cubicBezTo>
                  <a:pt x="22503" y="3231"/>
                  <a:pt x="22623" y="3303"/>
                  <a:pt x="22503" y="3172"/>
                </a:cubicBezTo>
                <a:lnTo>
                  <a:pt x="22503" y="3172"/>
                </a:lnTo>
                <a:cubicBezTo>
                  <a:pt x="22485" y="3250"/>
                  <a:pt x="22454" y="3276"/>
                  <a:pt x="22418" y="3276"/>
                </a:cubicBezTo>
                <a:cubicBezTo>
                  <a:pt x="22350" y="3276"/>
                  <a:pt x="22262" y="3187"/>
                  <a:pt x="22192" y="3187"/>
                </a:cubicBezTo>
                <a:cubicBezTo>
                  <a:pt x="22180" y="3187"/>
                  <a:pt x="22169" y="3189"/>
                  <a:pt x="22158" y="3195"/>
                </a:cubicBezTo>
                <a:cubicBezTo>
                  <a:pt x="22170" y="3386"/>
                  <a:pt x="21944" y="3291"/>
                  <a:pt x="21789" y="3374"/>
                </a:cubicBezTo>
                <a:cubicBezTo>
                  <a:pt x="21789" y="3314"/>
                  <a:pt x="21456" y="3303"/>
                  <a:pt x="21289" y="3267"/>
                </a:cubicBezTo>
                <a:lnTo>
                  <a:pt x="21289" y="3231"/>
                </a:lnTo>
                <a:cubicBezTo>
                  <a:pt x="21289" y="3433"/>
                  <a:pt x="21122" y="3410"/>
                  <a:pt x="21015" y="3469"/>
                </a:cubicBezTo>
                <a:cubicBezTo>
                  <a:pt x="21003" y="3362"/>
                  <a:pt x="21015" y="3314"/>
                  <a:pt x="21075" y="3255"/>
                </a:cubicBezTo>
                <a:lnTo>
                  <a:pt x="21075" y="3255"/>
                </a:lnTo>
                <a:lnTo>
                  <a:pt x="20956" y="3267"/>
                </a:lnTo>
                <a:cubicBezTo>
                  <a:pt x="20944" y="3338"/>
                  <a:pt x="20920" y="3374"/>
                  <a:pt x="20848" y="3410"/>
                </a:cubicBezTo>
                <a:lnTo>
                  <a:pt x="20848" y="3267"/>
                </a:lnTo>
                <a:cubicBezTo>
                  <a:pt x="20726" y="3297"/>
                  <a:pt x="20621" y="3434"/>
                  <a:pt x="20465" y="3434"/>
                </a:cubicBezTo>
                <a:cubicBezTo>
                  <a:pt x="20440" y="3434"/>
                  <a:pt x="20413" y="3430"/>
                  <a:pt x="20384" y="3422"/>
                </a:cubicBezTo>
                <a:lnTo>
                  <a:pt x="20384" y="3422"/>
                </a:lnTo>
                <a:cubicBezTo>
                  <a:pt x="20408" y="3564"/>
                  <a:pt x="20610" y="3767"/>
                  <a:pt x="20432" y="3886"/>
                </a:cubicBezTo>
                <a:cubicBezTo>
                  <a:pt x="20411" y="3824"/>
                  <a:pt x="20381" y="3725"/>
                  <a:pt x="20406" y="3677"/>
                </a:cubicBezTo>
                <a:lnTo>
                  <a:pt x="20406" y="3677"/>
                </a:lnTo>
                <a:cubicBezTo>
                  <a:pt x="20392" y="3693"/>
                  <a:pt x="20374" y="3713"/>
                  <a:pt x="20354" y="3713"/>
                </a:cubicBezTo>
                <a:cubicBezTo>
                  <a:pt x="20348" y="3713"/>
                  <a:pt x="20342" y="3711"/>
                  <a:pt x="20337" y="3707"/>
                </a:cubicBezTo>
                <a:lnTo>
                  <a:pt x="20384" y="3576"/>
                </a:lnTo>
                <a:cubicBezTo>
                  <a:pt x="20374" y="3572"/>
                  <a:pt x="20365" y="3571"/>
                  <a:pt x="20358" y="3571"/>
                </a:cubicBezTo>
                <a:cubicBezTo>
                  <a:pt x="20303" y="3571"/>
                  <a:pt x="20352" y="3684"/>
                  <a:pt x="20289" y="3684"/>
                </a:cubicBezTo>
                <a:cubicBezTo>
                  <a:pt x="20277" y="3576"/>
                  <a:pt x="20229" y="3624"/>
                  <a:pt x="20217" y="3541"/>
                </a:cubicBezTo>
                <a:cubicBezTo>
                  <a:pt x="20221" y="3539"/>
                  <a:pt x="20225" y="3538"/>
                  <a:pt x="20230" y="3538"/>
                </a:cubicBezTo>
                <a:cubicBezTo>
                  <a:pt x="20245" y="3538"/>
                  <a:pt x="20263" y="3545"/>
                  <a:pt x="20277" y="3545"/>
                </a:cubicBezTo>
                <a:cubicBezTo>
                  <a:pt x="20288" y="3545"/>
                  <a:pt x="20297" y="3541"/>
                  <a:pt x="20301" y="3529"/>
                </a:cubicBezTo>
                <a:cubicBezTo>
                  <a:pt x="20229" y="3517"/>
                  <a:pt x="20122" y="3481"/>
                  <a:pt x="20075" y="3410"/>
                </a:cubicBezTo>
                <a:lnTo>
                  <a:pt x="20075" y="3410"/>
                </a:lnTo>
                <a:cubicBezTo>
                  <a:pt x="20098" y="3469"/>
                  <a:pt x="20098" y="3553"/>
                  <a:pt x="20051" y="3576"/>
                </a:cubicBezTo>
                <a:cubicBezTo>
                  <a:pt x="20036" y="3580"/>
                  <a:pt x="20024" y="3582"/>
                  <a:pt x="20013" y="3582"/>
                </a:cubicBezTo>
                <a:cubicBezTo>
                  <a:pt x="19921" y="3582"/>
                  <a:pt x="19970" y="3455"/>
                  <a:pt x="19884" y="3433"/>
                </a:cubicBezTo>
                <a:cubicBezTo>
                  <a:pt x="19860" y="3505"/>
                  <a:pt x="19753" y="3457"/>
                  <a:pt x="19789" y="3612"/>
                </a:cubicBezTo>
                <a:cubicBezTo>
                  <a:pt x="19741" y="3612"/>
                  <a:pt x="19717" y="3553"/>
                  <a:pt x="19694" y="3505"/>
                </a:cubicBezTo>
                <a:cubicBezTo>
                  <a:pt x="19634" y="3588"/>
                  <a:pt x="19348" y="3612"/>
                  <a:pt x="19467" y="3755"/>
                </a:cubicBezTo>
                <a:lnTo>
                  <a:pt x="19491" y="3755"/>
                </a:lnTo>
                <a:cubicBezTo>
                  <a:pt x="19491" y="3767"/>
                  <a:pt x="19491" y="3767"/>
                  <a:pt x="19479" y="3767"/>
                </a:cubicBezTo>
                <a:cubicBezTo>
                  <a:pt x="19277" y="3969"/>
                  <a:pt x="18967" y="3814"/>
                  <a:pt x="18741" y="3934"/>
                </a:cubicBezTo>
                <a:lnTo>
                  <a:pt x="18729" y="3886"/>
                </a:lnTo>
                <a:cubicBezTo>
                  <a:pt x="18598" y="3981"/>
                  <a:pt x="18420" y="4005"/>
                  <a:pt x="18348" y="4148"/>
                </a:cubicBezTo>
                <a:cubicBezTo>
                  <a:pt x="18346" y="4149"/>
                  <a:pt x="18343" y="4149"/>
                  <a:pt x="18341" y="4149"/>
                </a:cubicBezTo>
                <a:cubicBezTo>
                  <a:pt x="18302" y="4149"/>
                  <a:pt x="18229" y="4073"/>
                  <a:pt x="18229" y="4017"/>
                </a:cubicBezTo>
                <a:cubicBezTo>
                  <a:pt x="18153" y="4074"/>
                  <a:pt x="18138" y="4123"/>
                  <a:pt x="18045" y="4123"/>
                </a:cubicBezTo>
                <a:cubicBezTo>
                  <a:pt x="18021" y="4123"/>
                  <a:pt x="17992" y="4119"/>
                  <a:pt x="17955" y="4112"/>
                </a:cubicBezTo>
                <a:cubicBezTo>
                  <a:pt x="18039" y="3993"/>
                  <a:pt x="17896" y="4041"/>
                  <a:pt x="18051" y="4017"/>
                </a:cubicBezTo>
                <a:cubicBezTo>
                  <a:pt x="17981" y="4011"/>
                  <a:pt x="17930" y="3994"/>
                  <a:pt x="17886" y="3994"/>
                </a:cubicBezTo>
                <a:cubicBezTo>
                  <a:pt x="17832" y="3994"/>
                  <a:pt x="17788" y="4020"/>
                  <a:pt x="17729" y="4124"/>
                </a:cubicBezTo>
                <a:cubicBezTo>
                  <a:pt x="17736" y="4042"/>
                  <a:pt x="17683" y="4011"/>
                  <a:pt x="17626" y="4011"/>
                </a:cubicBezTo>
                <a:cubicBezTo>
                  <a:pt x="17584" y="4011"/>
                  <a:pt x="17540" y="4027"/>
                  <a:pt x="17515" y="4053"/>
                </a:cubicBezTo>
                <a:lnTo>
                  <a:pt x="17646" y="4112"/>
                </a:lnTo>
                <a:cubicBezTo>
                  <a:pt x="17574" y="4148"/>
                  <a:pt x="17503" y="4160"/>
                  <a:pt x="17443" y="4172"/>
                </a:cubicBezTo>
                <a:lnTo>
                  <a:pt x="17419" y="3993"/>
                </a:lnTo>
                <a:cubicBezTo>
                  <a:pt x="17389" y="3982"/>
                  <a:pt x="17360" y="3978"/>
                  <a:pt x="17333" y="3978"/>
                </a:cubicBezTo>
                <a:cubicBezTo>
                  <a:pt x="17114" y="3978"/>
                  <a:pt x="17023" y="4296"/>
                  <a:pt x="16843" y="4296"/>
                </a:cubicBezTo>
                <a:cubicBezTo>
                  <a:pt x="16799" y="4296"/>
                  <a:pt x="16750" y="4278"/>
                  <a:pt x="16693" y="4231"/>
                </a:cubicBezTo>
                <a:lnTo>
                  <a:pt x="16693" y="4231"/>
                </a:lnTo>
                <a:cubicBezTo>
                  <a:pt x="16657" y="4362"/>
                  <a:pt x="16872" y="4255"/>
                  <a:pt x="16848" y="4422"/>
                </a:cubicBezTo>
                <a:cubicBezTo>
                  <a:pt x="16844" y="4422"/>
                  <a:pt x="16839" y="4422"/>
                  <a:pt x="16835" y="4422"/>
                </a:cubicBezTo>
                <a:cubicBezTo>
                  <a:pt x="16697" y="4422"/>
                  <a:pt x="16513" y="4254"/>
                  <a:pt x="16460" y="4254"/>
                </a:cubicBezTo>
                <a:cubicBezTo>
                  <a:pt x="16458" y="4254"/>
                  <a:pt x="16457" y="4255"/>
                  <a:pt x="16455" y="4255"/>
                </a:cubicBezTo>
                <a:cubicBezTo>
                  <a:pt x="16445" y="4253"/>
                  <a:pt x="16435" y="4252"/>
                  <a:pt x="16427" y="4252"/>
                </a:cubicBezTo>
                <a:cubicBezTo>
                  <a:pt x="16264" y="4252"/>
                  <a:pt x="16361" y="4553"/>
                  <a:pt x="16157" y="4553"/>
                </a:cubicBezTo>
                <a:cubicBezTo>
                  <a:pt x="16205" y="4600"/>
                  <a:pt x="16276" y="4755"/>
                  <a:pt x="16157" y="4850"/>
                </a:cubicBezTo>
                <a:cubicBezTo>
                  <a:pt x="16151" y="4852"/>
                  <a:pt x="16144" y="4852"/>
                  <a:pt x="16137" y="4852"/>
                </a:cubicBezTo>
                <a:cubicBezTo>
                  <a:pt x="16016" y="4852"/>
                  <a:pt x="15922" y="4656"/>
                  <a:pt x="15979" y="4588"/>
                </a:cubicBezTo>
                <a:cubicBezTo>
                  <a:pt x="15989" y="4585"/>
                  <a:pt x="15999" y="4583"/>
                  <a:pt x="16007" y="4583"/>
                </a:cubicBezTo>
                <a:cubicBezTo>
                  <a:pt x="16026" y="4583"/>
                  <a:pt x="16038" y="4592"/>
                  <a:pt x="16038" y="4600"/>
                </a:cubicBezTo>
                <a:cubicBezTo>
                  <a:pt x="16074" y="4565"/>
                  <a:pt x="16122" y="4529"/>
                  <a:pt x="16050" y="4481"/>
                </a:cubicBezTo>
                <a:lnTo>
                  <a:pt x="16050" y="4481"/>
                </a:lnTo>
                <a:lnTo>
                  <a:pt x="16050" y="4541"/>
                </a:lnTo>
                <a:cubicBezTo>
                  <a:pt x="16028" y="4531"/>
                  <a:pt x="16000" y="4529"/>
                  <a:pt x="15970" y="4529"/>
                </a:cubicBezTo>
                <a:cubicBezTo>
                  <a:pt x="15948" y="4529"/>
                  <a:pt x="15925" y="4531"/>
                  <a:pt x="15903" y="4531"/>
                </a:cubicBezTo>
                <a:cubicBezTo>
                  <a:pt x="15843" y="4531"/>
                  <a:pt x="15794" y="4522"/>
                  <a:pt x="15800" y="4457"/>
                </a:cubicBezTo>
                <a:lnTo>
                  <a:pt x="15800" y="4457"/>
                </a:lnTo>
                <a:cubicBezTo>
                  <a:pt x="15734" y="4533"/>
                  <a:pt x="15766" y="4564"/>
                  <a:pt x="15823" y="4573"/>
                </a:cubicBezTo>
                <a:lnTo>
                  <a:pt x="15823" y="4573"/>
                </a:lnTo>
                <a:cubicBezTo>
                  <a:pt x="15821" y="4573"/>
                  <a:pt x="15820" y="4573"/>
                  <a:pt x="15818" y="4573"/>
                </a:cubicBezTo>
                <a:cubicBezTo>
                  <a:pt x="15666" y="4573"/>
                  <a:pt x="15591" y="4660"/>
                  <a:pt x="15419" y="4660"/>
                </a:cubicBezTo>
                <a:cubicBezTo>
                  <a:pt x="15455" y="4684"/>
                  <a:pt x="15503" y="4743"/>
                  <a:pt x="15479" y="4755"/>
                </a:cubicBezTo>
                <a:cubicBezTo>
                  <a:pt x="15205" y="4767"/>
                  <a:pt x="15407" y="4910"/>
                  <a:pt x="15241" y="4993"/>
                </a:cubicBezTo>
                <a:cubicBezTo>
                  <a:pt x="15154" y="4950"/>
                  <a:pt x="15175" y="4849"/>
                  <a:pt x="15137" y="4849"/>
                </a:cubicBezTo>
                <a:cubicBezTo>
                  <a:pt x="15123" y="4849"/>
                  <a:pt x="15101" y="4863"/>
                  <a:pt x="15062" y="4898"/>
                </a:cubicBezTo>
                <a:cubicBezTo>
                  <a:pt x="14931" y="4874"/>
                  <a:pt x="14979" y="4755"/>
                  <a:pt x="15014" y="4684"/>
                </a:cubicBezTo>
                <a:lnTo>
                  <a:pt x="15014" y="4684"/>
                </a:lnTo>
                <a:cubicBezTo>
                  <a:pt x="14968" y="4748"/>
                  <a:pt x="14909" y="4768"/>
                  <a:pt x="14849" y="4768"/>
                </a:cubicBezTo>
                <a:cubicBezTo>
                  <a:pt x="14754" y="4768"/>
                  <a:pt x="14656" y="4719"/>
                  <a:pt x="14598" y="4719"/>
                </a:cubicBezTo>
                <a:lnTo>
                  <a:pt x="14643" y="4666"/>
                </a:lnTo>
                <a:lnTo>
                  <a:pt x="14643" y="4666"/>
                </a:lnTo>
                <a:cubicBezTo>
                  <a:pt x="14611" y="4699"/>
                  <a:pt x="14579" y="4709"/>
                  <a:pt x="14538" y="4719"/>
                </a:cubicBezTo>
                <a:lnTo>
                  <a:pt x="14633" y="4827"/>
                </a:lnTo>
                <a:cubicBezTo>
                  <a:pt x="14574" y="4815"/>
                  <a:pt x="14538" y="4827"/>
                  <a:pt x="14514" y="4779"/>
                </a:cubicBezTo>
                <a:lnTo>
                  <a:pt x="14514" y="4779"/>
                </a:lnTo>
                <a:cubicBezTo>
                  <a:pt x="14491" y="4874"/>
                  <a:pt x="14622" y="4969"/>
                  <a:pt x="14562" y="5100"/>
                </a:cubicBezTo>
                <a:cubicBezTo>
                  <a:pt x="14554" y="5097"/>
                  <a:pt x="14545" y="5095"/>
                  <a:pt x="14536" y="5095"/>
                </a:cubicBezTo>
                <a:cubicBezTo>
                  <a:pt x="14486" y="5095"/>
                  <a:pt x="14433" y="5147"/>
                  <a:pt x="14384" y="5147"/>
                </a:cubicBezTo>
                <a:cubicBezTo>
                  <a:pt x="14359" y="5147"/>
                  <a:pt x="14334" y="5133"/>
                  <a:pt x="14312" y="5088"/>
                </a:cubicBezTo>
                <a:cubicBezTo>
                  <a:pt x="14498" y="5068"/>
                  <a:pt x="14307" y="4966"/>
                  <a:pt x="14355" y="4885"/>
                </a:cubicBezTo>
                <a:lnTo>
                  <a:pt x="14355" y="4885"/>
                </a:lnTo>
                <a:cubicBezTo>
                  <a:pt x="14335" y="4894"/>
                  <a:pt x="14309" y="4898"/>
                  <a:pt x="14276" y="4898"/>
                </a:cubicBezTo>
                <a:cubicBezTo>
                  <a:pt x="14264" y="4874"/>
                  <a:pt x="14276" y="4862"/>
                  <a:pt x="14276" y="4850"/>
                </a:cubicBezTo>
                <a:cubicBezTo>
                  <a:pt x="14246" y="4840"/>
                  <a:pt x="14224" y="4835"/>
                  <a:pt x="14206" y="4835"/>
                </a:cubicBezTo>
                <a:cubicBezTo>
                  <a:pt x="14085" y="4835"/>
                  <a:pt x="14227" y="5060"/>
                  <a:pt x="14050" y="5112"/>
                </a:cubicBezTo>
                <a:cubicBezTo>
                  <a:pt x="14050" y="5033"/>
                  <a:pt x="13985" y="4987"/>
                  <a:pt x="13949" y="4987"/>
                </a:cubicBezTo>
                <a:cubicBezTo>
                  <a:pt x="13941" y="4987"/>
                  <a:pt x="13935" y="4989"/>
                  <a:pt x="13931" y="4993"/>
                </a:cubicBezTo>
                <a:cubicBezTo>
                  <a:pt x="13936" y="4992"/>
                  <a:pt x="13941" y="4991"/>
                  <a:pt x="13945" y="4991"/>
                </a:cubicBezTo>
                <a:cubicBezTo>
                  <a:pt x="14004" y="4991"/>
                  <a:pt x="14011" y="5131"/>
                  <a:pt x="13967" y="5219"/>
                </a:cubicBezTo>
                <a:cubicBezTo>
                  <a:pt x="13953" y="5217"/>
                  <a:pt x="13940" y="5216"/>
                  <a:pt x="13929" y="5216"/>
                </a:cubicBezTo>
                <a:cubicBezTo>
                  <a:pt x="13817" y="5216"/>
                  <a:pt x="13841" y="5316"/>
                  <a:pt x="13776" y="5327"/>
                </a:cubicBezTo>
                <a:lnTo>
                  <a:pt x="13860" y="5338"/>
                </a:lnTo>
                <a:cubicBezTo>
                  <a:pt x="13860" y="5434"/>
                  <a:pt x="13800" y="5446"/>
                  <a:pt x="13717" y="5505"/>
                </a:cubicBezTo>
                <a:cubicBezTo>
                  <a:pt x="13707" y="5486"/>
                  <a:pt x="13708" y="5471"/>
                  <a:pt x="13713" y="5459"/>
                </a:cubicBezTo>
                <a:lnTo>
                  <a:pt x="13713" y="5459"/>
                </a:lnTo>
                <a:cubicBezTo>
                  <a:pt x="13696" y="5476"/>
                  <a:pt x="13674" y="5483"/>
                  <a:pt x="13650" y="5483"/>
                </a:cubicBezTo>
                <a:cubicBezTo>
                  <a:pt x="13587" y="5483"/>
                  <a:pt x="13506" y="5442"/>
                  <a:pt x="13437" y="5442"/>
                </a:cubicBezTo>
                <a:cubicBezTo>
                  <a:pt x="13398" y="5442"/>
                  <a:pt x="13363" y="5454"/>
                  <a:pt x="13336" y="5493"/>
                </a:cubicBezTo>
                <a:cubicBezTo>
                  <a:pt x="13252" y="5458"/>
                  <a:pt x="13264" y="5338"/>
                  <a:pt x="13193" y="5315"/>
                </a:cubicBezTo>
                <a:cubicBezTo>
                  <a:pt x="13158" y="5372"/>
                  <a:pt x="13124" y="5387"/>
                  <a:pt x="13090" y="5387"/>
                </a:cubicBezTo>
                <a:cubicBezTo>
                  <a:pt x="13047" y="5387"/>
                  <a:pt x="13004" y="5364"/>
                  <a:pt x="12960" y="5364"/>
                </a:cubicBezTo>
                <a:cubicBezTo>
                  <a:pt x="12927" y="5364"/>
                  <a:pt x="12894" y="5377"/>
                  <a:pt x="12859" y="5422"/>
                </a:cubicBezTo>
                <a:cubicBezTo>
                  <a:pt x="12955" y="5517"/>
                  <a:pt x="12955" y="5493"/>
                  <a:pt x="12883" y="5648"/>
                </a:cubicBezTo>
                <a:lnTo>
                  <a:pt x="13109" y="5458"/>
                </a:lnTo>
                <a:lnTo>
                  <a:pt x="13109" y="5458"/>
                </a:lnTo>
                <a:lnTo>
                  <a:pt x="13014" y="5696"/>
                </a:lnTo>
                <a:cubicBezTo>
                  <a:pt x="13086" y="5672"/>
                  <a:pt x="13145" y="5553"/>
                  <a:pt x="13205" y="5553"/>
                </a:cubicBezTo>
                <a:cubicBezTo>
                  <a:pt x="13157" y="5684"/>
                  <a:pt x="13157" y="5648"/>
                  <a:pt x="13240" y="5731"/>
                </a:cubicBezTo>
                <a:cubicBezTo>
                  <a:pt x="13210" y="5709"/>
                  <a:pt x="13184" y="5700"/>
                  <a:pt x="13162" y="5700"/>
                </a:cubicBezTo>
                <a:cubicBezTo>
                  <a:pt x="13069" y="5700"/>
                  <a:pt x="13038" y="5861"/>
                  <a:pt x="12933" y="5861"/>
                </a:cubicBezTo>
                <a:cubicBezTo>
                  <a:pt x="12918" y="5861"/>
                  <a:pt x="12901" y="5858"/>
                  <a:pt x="12883" y="5850"/>
                </a:cubicBezTo>
                <a:lnTo>
                  <a:pt x="12776" y="5565"/>
                </a:lnTo>
                <a:cubicBezTo>
                  <a:pt x="12760" y="5562"/>
                  <a:pt x="12745" y="5560"/>
                  <a:pt x="12731" y="5560"/>
                </a:cubicBezTo>
                <a:cubicBezTo>
                  <a:pt x="12532" y="5560"/>
                  <a:pt x="12484" y="5852"/>
                  <a:pt x="12228" y="5874"/>
                </a:cubicBezTo>
                <a:lnTo>
                  <a:pt x="12324" y="5886"/>
                </a:lnTo>
                <a:cubicBezTo>
                  <a:pt x="12336" y="6017"/>
                  <a:pt x="12181" y="5970"/>
                  <a:pt x="12121" y="6041"/>
                </a:cubicBezTo>
                <a:cubicBezTo>
                  <a:pt x="12097" y="5946"/>
                  <a:pt x="12026" y="5934"/>
                  <a:pt x="11966" y="5886"/>
                </a:cubicBezTo>
                <a:lnTo>
                  <a:pt x="11966" y="5886"/>
                </a:lnTo>
                <a:cubicBezTo>
                  <a:pt x="12002" y="5958"/>
                  <a:pt x="11788" y="5946"/>
                  <a:pt x="11847" y="6148"/>
                </a:cubicBezTo>
                <a:lnTo>
                  <a:pt x="11681" y="6065"/>
                </a:lnTo>
                <a:cubicBezTo>
                  <a:pt x="11466" y="6089"/>
                  <a:pt x="11562" y="6422"/>
                  <a:pt x="11359" y="6458"/>
                </a:cubicBezTo>
                <a:cubicBezTo>
                  <a:pt x="11383" y="6339"/>
                  <a:pt x="11264" y="6303"/>
                  <a:pt x="11371" y="6172"/>
                </a:cubicBezTo>
                <a:lnTo>
                  <a:pt x="11371" y="6172"/>
                </a:lnTo>
                <a:cubicBezTo>
                  <a:pt x="11300" y="6196"/>
                  <a:pt x="11240" y="6208"/>
                  <a:pt x="11264" y="6267"/>
                </a:cubicBezTo>
                <a:cubicBezTo>
                  <a:pt x="11259" y="6263"/>
                  <a:pt x="11253" y="6261"/>
                  <a:pt x="11248" y="6261"/>
                </a:cubicBezTo>
                <a:cubicBezTo>
                  <a:pt x="11200" y="6261"/>
                  <a:pt x="11144" y="6411"/>
                  <a:pt x="11081" y="6411"/>
                </a:cubicBezTo>
                <a:cubicBezTo>
                  <a:pt x="11071" y="6411"/>
                  <a:pt x="11060" y="6407"/>
                  <a:pt x="11050" y="6398"/>
                </a:cubicBezTo>
                <a:lnTo>
                  <a:pt x="11050" y="6398"/>
                </a:lnTo>
                <a:cubicBezTo>
                  <a:pt x="11038" y="6446"/>
                  <a:pt x="11062" y="6553"/>
                  <a:pt x="10990" y="6565"/>
                </a:cubicBezTo>
                <a:cubicBezTo>
                  <a:pt x="10982" y="6556"/>
                  <a:pt x="10973" y="6536"/>
                  <a:pt x="10969" y="6525"/>
                </a:cubicBezTo>
                <a:lnTo>
                  <a:pt x="10969" y="6525"/>
                </a:lnTo>
                <a:cubicBezTo>
                  <a:pt x="10980" y="6571"/>
                  <a:pt x="10888" y="6629"/>
                  <a:pt x="10978" y="6708"/>
                </a:cubicBezTo>
                <a:cubicBezTo>
                  <a:pt x="10914" y="6659"/>
                  <a:pt x="10852" y="6641"/>
                  <a:pt x="10792" y="6641"/>
                </a:cubicBezTo>
                <a:cubicBezTo>
                  <a:pt x="10630" y="6641"/>
                  <a:pt x="10482" y="6768"/>
                  <a:pt x="10336" y="6768"/>
                </a:cubicBezTo>
                <a:cubicBezTo>
                  <a:pt x="10284" y="6768"/>
                  <a:pt x="10232" y="6752"/>
                  <a:pt x="10180" y="6708"/>
                </a:cubicBezTo>
                <a:cubicBezTo>
                  <a:pt x="10050" y="6791"/>
                  <a:pt x="9895" y="6862"/>
                  <a:pt x="9764" y="6910"/>
                </a:cubicBezTo>
                <a:cubicBezTo>
                  <a:pt x="9764" y="6874"/>
                  <a:pt x="9752" y="6862"/>
                  <a:pt x="9776" y="6862"/>
                </a:cubicBezTo>
                <a:cubicBezTo>
                  <a:pt x="9764" y="6860"/>
                  <a:pt x="9754" y="6858"/>
                  <a:pt x="9745" y="6858"/>
                </a:cubicBezTo>
                <a:cubicBezTo>
                  <a:pt x="9615" y="6858"/>
                  <a:pt x="9718" y="7131"/>
                  <a:pt x="9561" y="7131"/>
                </a:cubicBezTo>
                <a:cubicBezTo>
                  <a:pt x="9547" y="7131"/>
                  <a:pt x="9532" y="7129"/>
                  <a:pt x="9514" y="7124"/>
                </a:cubicBezTo>
                <a:cubicBezTo>
                  <a:pt x="9383" y="6982"/>
                  <a:pt x="9609" y="7017"/>
                  <a:pt x="9526" y="6970"/>
                </a:cubicBezTo>
                <a:cubicBezTo>
                  <a:pt x="9494" y="6870"/>
                  <a:pt x="9460" y="6838"/>
                  <a:pt x="9425" y="6838"/>
                </a:cubicBezTo>
                <a:cubicBezTo>
                  <a:pt x="9365" y="6838"/>
                  <a:pt x="9298" y="6932"/>
                  <a:pt x="9221" y="6932"/>
                </a:cubicBezTo>
                <a:cubicBezTo>
                  <a:pt x="9193" y="6932"/>
                  <a:pt x="9164" y="6920"/>
                  <a:pt x="9133" y="6886"/>
                </a:cubicBezTo>
                <a:lnTo>
                  <a:pt x="9157" y="6862"/>
                </a:lnTo>
                <a:cubicBezTo>
                  <a:pt x="9139" y="6849"/>
                  <a:pt x="9121" y="6843"/>
                  <a:pt x="9103" y="6843"/>
                </a:cubicBezTo>
                <a:cubicBezTo>
                  <a:pt x="9060" y="6843"/>
                  <a:pt x="9022" y="6876"/>
                  <a:pt x="9014" y="6910"/>
                </a:cubicBezTo>
                <a:cubicBezTo>
                  <a:pt x="8992" y="6954"/>
                  <a:pt x="8940" y="7007"/>
                  <a:pt x="8895" y="7007"/>
                </a:cubicBezTo>
                <a:cubicBezTo>
                  <a:pt x="8891" y="7007"/>
                  <a:pt x="8887" y="7006"/>
                  <a:pt x="8883" y="7005"/>
                </a:cubicBezTo>
                <a:cubicBezTo>
                  <a:pt x="8883" y="7005"/>
                  <a:pt x="8895" y="6970"/>
                  <a:pt x="8895" y="6946"/>
                </a:cubicBezTo>
                <a:lnTo>
                  <a:pt x="8895" y="6946"/>
                </a:lnTo>
                <a:cubicBezTo>
                  <a:pt x="8823" y="7110"/>
                  <a:pt x="8645" y="7177"/>
                  <a:pt x="8490" y="7177"/>
                </a:cubicBezTo>
                <a:cubicBezTo>
                  <a:pt x="8465" y="7177"/>
                  <a:pt x="8441" y="7175"/>
                  <a:pt x="8418" y="7172"/>
                </a:cubicBezTo>
                <a:cubicBezTo>
                  <a:pt x="8573" y="7065"/>
                  <a:pt x="8526" y="7124"/>
                  <a:pt x="8621" y="6993"/>
                </a:cubicBezTo>
                <a:cubicBezTo>
                  <a:pt x="8619" y="6993"/>
                  <a:pt x="8618" y="6993"/>
                  <a:pt x="8616" y="6993"/>
                </a:cubicBezTo>
                <a:cubicBezTo>
                  <a:pt x="8562" y="6993"/>
                  <a:pt x="8470" y="7178"/>
                  <a:pt x="8358" y="7178"/>
                </a:cubicBezTo>
                <a:cubicBezTo>
                  <a:pt x="8347" y="7178"/>
                  <a:pt x="8335" y="7176"/>
                  <a:pt x="8323" y="7172"/>
                </a:cubicBezTo>
                <a:cubicBezTo>
                  <a:pt x="8347" y="7077"/>
                  <a:pt x="8359" y="6970"/>
                  <a:pt x="8514" y="6862"/>
                </a:cubicBezTo>
                <a:cubicBezTo>
                  <a:pt x="8514" y="6862"/>
                  <a:pt x="8573" y="6910"/>
                  <a:pt x="8573" y="6910"/>
                </a:cubicBezTo>
                <a:cubicBezTo>
                  <a:pt x="8645" y="6815"/>
                  <a:pt x="8633" y="6815"/>
                  <a:pt x="8597" y="6815"/>
                </a:cubicBezTo>
                <a:cubicBezTo>
                  <a:pt x="8561" y="6803"/>
                  <a:pt x="8502" y="6815"/>
                  <a:pt x="8514" y="6791"/>
                </a:cubicBezTo>
                <a:lnTo>
                  <a:pt x="8609" y="6743"/>
                </a:lnTo>
                <a:cubicBezTo>
                  <a:pt x="8549" y="6684"/>
                  <a:pt x="8299" y="6731"/>
                  <a:pt x="8347" y="6577"/>
                </a:cubicBezTo>
                <a:lnTo>
                  <a:pt x="8347" y="6577"/>
                </a:lnTo>
                <a:lnTo>
                  <a:pt x="8275" y="6601"/>
                </a:lnTo>
                <a:cubicBezTo>
                  <a:pt x="8168" y="6553"/>
                  <a:pt x="8216" y="6529"/>
                  <a:pt x="8264" y="6505"/>
                </a:cubicBezTo>
                <a:cubicBezTo>
                  <a:pt x="8311" y="6493"/>
                  <a:pt x="8359" y="6481"/>
                  <a:pt x="8299" y="6422"/>
                </a:cubicBezTo>
                <a:lnTo>
                  <a:pt x="8299" y="6422"/>
                </a:lnTo>
                <a:cubicBezTo>
                  <a:pt x="8299" y="6422"/>
                  <a:pt x="8359" y="6422"/>
                  <a:pt x="8418" y="6434"/>
                </a:cubicBezTo>
                <a:cubicBezTo>
                  <a:pt x="8466" y="6434"/>
                  <a:pt x="8526" y="6446"/>
                  <a:pt x="8526" y="6446"/>
                </a:cubicBezTo>
                <a:cubicBezTo>
                  <a:pt x="8490" y="6398"/>
                  <a:pt x="8418" y="6220"/>
                  <a:pt x="8478" y="6065"/>
                </a:cubicBezTo>
                <a:lnTo>
                  <a:pt x="8478" y="6065"/>
                </a:lnTo>
                <a:cubicBezTo>
                  <a:pt x="8537" y="6243"/>
                  <a:pt x="8561" y="6362"/>
                  <a:pt x="8633" y="6434"/>
                </a:cubicBezTo>
                <a:cubicBezTo>
                  <a:pt x="8645" y="6386"/>
                  <a:pt x="8668" y="6327"/>
                  <a:pt x="8621" y="6220"/>
                </a:cubicBezTo>
                <a:lnTo>
                  <a:pt x="8621" y="6220"/>
                </a:lnTo>
                <a:cubicBezTo>
                  <a:pt x="8621" y="6262"/>
                  <a:pt x="8640" y="6305"/>
                  <a:pt x="8618" y="6305"/>
                </a:cubicBezTo>
                <a:cubicBezTo>
                  <a:pt x="8616" y="6305"/>
                  <a:pt x="8613" y="6304"/>
                  <a:pt x="8609" y="6303"/>
                </a:cubicBezTo>
                <a:cubicBezTo>
                  <a:pt x="8549" y="6243"/>
                  <a:pt x="8537" y="6160"/>
                  <a:pt x="8549" y="6089"/>
                </a:cubicBezTo>
                <a:cubicBezTo>
                  <a:pt x="8549" y="6005"/>
                  <a:pt x="8585" y="5934"/>
                  <a:pt x="8633" y="5874"/>
                </a:cubicBezTo>
                <a:cubicBezTo>
                  <a:pt x="8694" y="5933"/>
                  <a:pt x="8745" y="5955"/>
                  <a:pt x="8791" y="5955"/>
                </a:cubicBezTo>
                <a:cubicBezTo>
                  <a:pt x="8935" y="5955"/>
                  <a:pt x="9028" y="5734"/>
                  <a:pt x="9210" y="5734"/>
                </a:cubicBezTo>
                <a:cubicBezTo>
                  <a:pt x="9241" y="5734"/>
                  <a:pt x="9274" y="5740"/>
                  <a:pt x="9311" y="5755"/>
                </a:cubicBezTo>
                <a:cubicBezTo>
                  <a:pt x="9407" y="5446"/>
                  <a:pt x="9752" y="5410"/>
                  <a:pt x="10002" y="5136"/>
                </a:cubicBezTo>
                <a:cubicBezTo>
                  <a:pt x="9692" y="5005"/>
                  <a:pt x="10073" y="5065"/>
                  <a:pt x="9835" y="4838"/>
                </a:cubicBezTo>
                <a:cubicBezTo>
                  <a:pt x="9876" y="4789"/>
                  <a:pt x="9889" y="4774"/>
                  <a:pt x="9901" y="4773"/>
                </a:cubicBezTo>
                <a:lnTo>
                  <a:pt x="9901" y="4773"/>
                </a:lnTo>
                <a:cubicBezTo>
                  <a:pt x="9907" y="4779"/>
                  <a:pt x="9909" y="4779"/>
                  <a:pt x="9919" y="4779"/>
                </a:cubicBezTo>
                <a:cubicBezTo>
                  <a:pt x="9907" y="4779"/>
                  <a:pt x="10204" y="4803"/>
                  <a:pt x="10204" y="4803"/>
                </a:cubicBezTo>
                <a:cubicBezTo>
                  <a:pt x="10300" y="4838"/>
                  <a:pt x="10180" y="4898"/>
                  <a:pt x="10228" y="4946"/>
                </a:cubicBezTo>
                <a:cubicBezTo>
                  <a:pt x="10259" y="4931"/>
                  <a:pt x="10283" y="4926"/>
                  <a:pt x="10303" y="4926"/>
                </a:cubicBezTo>
                <a:cubicBezTo>
                  <a:pt x="10384" y="4926"/>
                  <a:pt x="10397" y="5019"/>
                  <a:pt x="10502" y="5029"/>
                </a:cubicBezTo>
                <a:cubicBezTo>
                  <a:pt x="10419" y="4946"/>
                  <a:pt x="10466" y="4862"/>
                  <a:pt x="10573" y="4838"/>
                </a:cubicBezTo>
                <a:lnTo>
                  <a:pt x="10371" y="4803"/>
                </a:lnTo>
                <a:cubicBezTo>
                  <a:pt x="10404" y="4714"/>
                  <a:pt x="10448" y="4689"/>
                  <a:pt x="10496" y="4689"/>
                </a:cubicBezTo>
                <a:cubicBezTo>
                  <a:pt x="10554" y="4689"/>
                  <a:pt x="10619" y="4725"/>
                  <a:pt x="10679" y="4725"/>
                </a:cubicBezTo>
                <a:cubicBezTo>
                  <a:pt x="10728" y="4725"/>
                  <a:pt x="10774" y="4701"/>
                  <a:pt x="10812" y="4612"/>
                </a:cubicBezTo>
                <a:lnTo>
                  <a:pt x="10812" y="4612"/>
                </a:lnTo>
                <a:lnTo>
                  <a:pt x="10800" y="4743"/>
                </a:lnTo>
                <a:cubicBezTo>
                  <a:pt x="10871" y="4624"/>
                  <a:pt x="11204" y="4469"/>
                  <a:pt x="11157" y="4184"/>
                </a:cubicBezTo>
                <a:lnTo>
                  <a:pt x="11157" y="4184"/>
                </a:lnTo>
                <a:cubicBezTo>
                  <a:pt x="11204" y="4207"/>
                  <a:pt x="11276" y="4255"/>
                  <a:pt x="11240" y="4315"/>
                </a:cubicBezTo>
                <a:cubicBezTo>
                  <a:pt x="11526" y="4160"/>
                  <a:pt x="11657" y="3672"/>
                  <a:pt x="11943" y="3648"/>
                </a:cubicBezTo>
                <a:lnTo>
                  <a:pt x="11978" y="3719"/>
                </a:lnTo>
                <a:cubicBezTo>
                  <a:pt x="12012" y="3674"/>
                  <a:pt x="11970" y="3552"/>
                  <a:pt x="12061" y="3552"/>
                </a:cubicBezTo>
                <a:cubicBezTo>
                  <a:pt x="12065" y="3552"/>
                  <a:pt x="12069" y="3552"/>
                  <a:pt x="12074" y="3553"/>
                </a:cubicBezTo>
                <a:cubicBezTo>
                  <a:pt x="12095" y="3584"/>
                  <a:pt x="12107" y="3626"/>
                  <a:pt x="12126" y="3626"/>
                </a:cubicBezTo>
                <a:cubicBezTo>
                  <a:pt x="12128" y="3626"/>
                  <a:pt x="12131" y="3625"/>
                  <a:pt x="12133" y="3624"/>
                </a:cubicBezTo>
                <a:cubicBezTo>
                  <a:pt x="12133" y="3576"/>
                  <a:pt x="12169" y="3410"/>
                  <a:pt x="12264" y="3398"/>
                </a:cubicBezTo>
                <a:lnTo>
                  <a:pt x="12264" y="3505"/>
                </a:lnTo>
                <a:cubicBezTo>
                  <a:pt x="12574" y="3374"/>
                  <a:pt x="12502" y="3017"/>
                  <a:pt x="12645" y="2791"/>
                </a:cubicBezTo>
                <a:cubicBezTo>
                  <a:pt x="12698" y="2844"/>
                  <a:pt x="12759" y="2864"/>
                  <a:pt x="12821" y="2864"/>
                </a:cubicBezTo>
                <a:cubicBezTo>
                  <a:pt x="12952" y="2864"/>
                  <a:pt x="13088" y="2772"/>
                  <a:pt x="13169" y="2707"/>
                </a:cubicBezTo>
                <a:lnTo>
                  <a:pt x="13193" y="2731"/>
                </a:lnTo>
                <a:cubicBezTo>
                  <a:pt x="13264" y="2660"/>
                  <a:pt x="13324" y="2564"/>
                  <a:pt x="13359" y="2469"/>
                </a:cubicBezTo>
                <a:lnTo>
                  <a:pt x="13395" y="2386"/>
                </a:lnTo>
                <a:lnTo>
                  <a:pt x="13431" y="2290"/>
                </a:lnTo>
                <a:cubicBezTo>
                  <a:pt x="13455" y="2231"/>
                  <a:pt x="13479" y="2160"/>
                  <a:pt x="13490" y="2100"/>
                </a:cubicBezTo>
                <a:cubicBezTo>
                  <a:pt x="13538" y="1838"/>
                  <a:pt x="13514" y="1612"/>
                  <a:pt x="13467" y="1374"/>
                </a:cubicBezTo>
                <a:cubicBezTo>
                  <a:pt x="13574" y="1207"/>
                  <a:pt x="13550" y="897"/>
                  <a:pt x="13371" y="647"/>
                </a:cubicBezTo>
                <a:cubicBezTo>
                  <a:pt x="13193" y="397"/>
                  <a:pt x="12883" y="243"/>
                  <a:pt x="12633" y="100"/>
                </a:cubicBezTo>
                <a:lnTo>
                  <a:pt x="12633" y="100"/>
                </a:lnTo>
                <a:cubicBezTo>
                  <a:pt x="12705" y="171"/>
                  <a:pt x="12550" y="255"/>
                  <a:pt x="12455" y="266"/>
                </a:cubicBezTo>
                <a:cubicBezTo>
                  <a:pt x="12436" y="252"/>
                  <a:pt x="12410" y="248"/>
                  <a:pt x="12381" y="248"/>
                </a:cubicBezTo>
                <a:cubicBezTo>
                  <a:pt x="12336" y="248"/>
                  <a:pt x="12284" y="259"/>
                  <a:pt x="12240" y="266"/>
                </a:cubicBezTo>
                <a:cubicBezTo>
                  <a:pt x="12222" y="269"/>
                  <a:pt x="12208" y="272"/>
                  <a:pt x="12195" y="272"/>
                </a:cubicBezTo>
                <a:cubicBezTo>
                  <a:pt x="12159" y="272"/>
                  <a:pt x="12148" y="252"/>
                  <a:pt x="12157" y="171"/>
                </a:cubicBezTo>
                <a:lnTo>
                  <a:pt x="12157" y="171"/>
                </a:lnTo>
                <a:lnTo>
                  <a:pt x="12193" y="183"/>
                </a:lnTo>
                <a:cubicBezTo>
                  <a:pt x="12151" y="24"/>
                  <a:pt x="12038" y="0"/>
                  <a:pt x="11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9" name="Google Shape;1409;p29"/>
          <p:cNvGrpSpPr/>
          <p:nvPr/>
        </p:nvGrpSpPr>
        <p:grpSpPr>
          <a:xfrm>
            <a:off x="2901774" y="3929555"/>
            <a:ext cx="2827497" cy="58675"/>
            <a:chOff x="2887250" y="2929050"/>
            <a:chExt cx="2280975" cy="58675"/>
          </a:xfrm>
        </p:grpSpPr>
        <p:sp>
          <p:nvSpPr>
            <p:cNvPr id="1410" name="Google Shape;1410;p29"/>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9"/>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9"/>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9"/>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59" name="Google Shape;114;p15" descr="X:\10. 設計素材\Logo\BDF.png">
            <a:extLst>
              <a:ext uri="{FF2B5EF4-FFF2-40B4-BE49-F238E27FC236}">
                <a16:creationId xmlns:a16="http://schemas.microsoft.com/office/drawing/2014/main" id="{E3C176F5-F5F6-4DCB-94EF-BE1B7BE51F5F}"/>
              </a:ext>
            </a:extLst>
          </p:cNvPr>
          <p:cNvPicPr preferRelativeResize="0"/>
          <p:nvPr/>
        </p:nvPicPr>
        <p:blipFill rotWithShape="1">
          <a:blip r:embed="rId4">
            <a:alphaModFix/>
          </a:blip>
          <a:srcRect/>
          <a:stretch/>
        </p:blipFill>
        <p:spPr>
          <a:xfrm>
            <a:off x="2961137" y="4424078"/>
            <a:ext cx="1155670" cy="685129"/>
          </a:xfrm>
          <a:prstGeom prst="rect">
            <a:avLst/>
          </a:prstGeom>
          <a:noFill/>
          <a:ln>
            <a:noFill/>
          </a:ln>
        </p:spPr>
      </p:pic>
      <p:pic>
        <p:nvPicPr>
          <p:cNvPr id="1460" name="Picture 8">
            <a:extLst>
              <a:ext uri="{FF2B5EF4-FFF2-40B4-BE49-F238E27FC236}">
                <a16:creationId xmlns:a16="http://schemas.microsoft.com/office/drawing/2014/main" id="{FE36582A-AB3C-4517-B91D-94E517ACEA35}"/>
              </a:ext>
            </a:extLst>
          </p:cNvPr>
          <p:cNvPicPr>
            <a:picLocks noChangeAspect="1"/>
          </p:cNvPicPr>
          <p:nvPr/>
        </p:nvPicPr>
        <p:blipFill>
          <a:blip r:embed="rId5"/>
          <a:stretch>
            <a:fillRect/>
          </a:stretch>
        </p:blipFill>
        <p:spPr>
          <a:xfrm>
            <a:off x="894346" y="4433390"/>
            <a:ext cx="1558600" cy="666507"/>
          </a:xfrm>
          <a:prstGeom prst="rect">
            <a:avLst/>
          </a:prstGeom>
        </p:spPr>
      </p:pic>
      <p:pic>
        <p:nvPicPr>
          <p:cNvPr id="6" name="圖片 5">
            <a:extLst>
              <a:ext uri="{FF2B5EF4-FFF2-40B4-BE49-F238E27FC236}">
                <a16:creationId xmlns:a16="http://schemas.microsoft.com/office/drawing/2014/main" id="{F4EF0B04-2209-42BC-B1B4-D07B6EFA850F}"/>
              </a:ext>
            </a:extLst>
          </p:cNvPr>
          <p:cNvPicPr>
            <a:picLocks noChangeAspect="1"/>
          </p:cNvPicPr>
          <p:nvPr/>
        </p:nvPicPr>
        <p:blipFill rotWithShape="1">
          <a:blip r:embed="rId6"/>
          <a:srcRect l="11454" t="3387" r="2648" b="5505"/>
          <a:stretch/>
        </p:blipFill>
        <p:spPr>
          <a:xfrm>
            <a:off x="7111376" y="4229784"/>
            <a:ext cx="877700" cy="929339"/>
          </a:xfrm>
          <a:prstGeom prst="rect">
            <a:avLst/>
          </a:prstGeom>
        </p:spPr>
      </p:pic>
      <p:sp>
        <p:nvSpPr>
          <p:cNvPr id="10" name="文字方塊 9">
            <a:extLst>
              <a:ext uri="{FF2B5EF4-FFF2-40B4-BE49-F238E27FC236}">
                <a16:creationId xmlns:a16="http://schemas.microsoft.com/office/drawing/2014/main" id="{A55DAA38-3A8B-4029-A61E-BB2117AE8860}"/>
              </a:ext>
            </a:extLst>
          </p:cNvPr>
          <p:cNvSpPr txBox="1"/>
          <p:nvPr/>
        </p:nvSpPr>
        <p:spPr>
          <a:xfrm>
            <a:off x="351273" y="4246008"/>
            <a:ext cx="543739" cy="307777"/>
          </a:xfrm>
          <a:prstGeom prst="rect">
            <a:avLst/>
          </a:prstGeom>
          <a:noFill/>
        </p:spPr>
        <p:txBody>
          <a:bodyPr wrap="none" rtlCol="0">
            <a:spAutoFit/>
          </a:bodyPr>
          <a:lstStyle/>
          <a:p>
            <a:r>
              <a:rPr lang="zh-TW" altLang="en-US" dirty="0"/>
              <a:t>主辦</a:t>
            </a:r>
            <a:endParaRPr lang="zh-HK" altLang="en-US" dirty="0"/>
          </a:p>
        </p:txBody>
      </p:sp>
      <p:sp>
        <p:nvSpPr>
          <p:cNvPr id="1461" name="文字方塊 1460">
            <a:extLst>
              <a:ext uri="{FF2B5EF4-FFF2-40B4-BE49-F238E27FC236}">
                <a16:creationId xmlns:a16="http://schemas.microsoft.com/office/drawing/2014/main" id="{DDB26FE5-D592-40DF-BFAD-ADA28D0B0068}"/>
              </a:ext>
            </a:extLst>
          </p:cNvPr>
          <p:cNvSpPr txBox="1"/>
          <p:nvPr/>
        </p:nvSpPr>
        <p:spPr>
          <a:xfrm>
            <a:off x="2478256" y="4246009"/>
            <a:ext cx="543739" cy="307777"/>
          </a:xfrm>
          <a:prstGeom prst="rect">
            <a:avLst/>
          </a:prstGeom>
          <a:noFill/>
        </p:spPr>
        <p:txBody>
          <a:bodyPr wrap="none" rtlCol="0">
            <a:spAutoFit/>
          </a:bodyPr>
          <a:lstStyle/>
          <a:p>
            <a:r>
              <a:rPr lang="zh-TW" altLang="en-US" dirty="0"/>
              <a:t>贊助</a:t>
            </a:r>
            <a:endParaRPr lang="zh-HK" altLang="en-US" dirty="0"/>
          </a:p>
        </p:txBody>
      </p:sp>
      <p:pic>
        <p:nvPicPr>
          <p:cNvPr id="4" name="圖片 3">
            <a:extLst>
              <a:ext uri="{FF2B5EF4-FFF2-40B4-BE49-F238E27FC236}">
                <a16:creationId xmlns:a16="http://schemas.microsoft.com/office/drawing/2014/main" id="{2FBFC578-70D8-8604-2DC1-1A89F054486D}"/>
              </a:ext>
            </a:extLst>
          </p:cNvPr>
          <p:cNvPicPr>
            <a:picLocks noChangeAspect="1"/>
          </p:cNvPicPr>
          <p:nvPr/>
        </p:nvPicPr>
        <p:blipFill>
          <a:blip r:embed="rId7">
            <a:clrChange>
              <a:clrFrom>
                <a:srgbClr val="71BF45"/>
              </a:clrFrom>
              <a:clrTo>
                <a:srgbClr val="71BF45">
                  <a:alpha val="0"/>
                </a:srgbClr>
              </a:clrTo>
            </a:clrChange>
          </a:blip>
          <a:stretch>
            <a:fillRect/>
          </a:stretch>
        </p:blipFill>
        <p:spPr>
          <a:xfrm>
            <a:off x="4589863" y="4413916"/>
            <a:ext cx="1366589" cy="6785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14;p15" descr="X:\10. 設計素材\Logo\BDF.png">
            <a:extLst>
              <a:ext uri="{FF2B5EF4-FFF2-40B4-BE49-F238E27FC236}">
                <a16:creationId xmlns:a16="http://schemas.microsoft.com/office/drawing/2014/main" id="{E95BC8DB-95B1-444A-A0A4-16634350FBCE}"/>
              </a:ext>
            </a:extLst>
          </p:cNvPr>
          <p:cNvPicPr preferRelativeResize="0"/>
          <p:nvPr/>
        </p:nvPicPr>
        <p:blipFill rotWithShape="1">
          <a:blip r:embed="rId2">
            <a:alphaModFix/>
          </a:blip>
          <a:srcRect/>
          <a:stretch/>
        </p:blipFill>
        <p:spPr>
          <a:xfrm>
            <a:off x="7922219" y="4264261"/>
            <a:ext cx="1155670" cy="685129"/>
          </a:xfrm>
          <a:prstGeom prst="rect">
            <a:avLst/>
          </a:prstGeom>
          <a:noFill/>
          <a:ln>
            <a:noFill/>
          </a:ln>
        </p:spPr>
      </p:pic>
      <p:sp>
        <p:nvSpPr>
          <p:cNvPr id="4" name="Google Shape;1471;p31">
            <a:extLst>
              <a:ext uri="{FF2B5EF4-FFF2-40B4-BE49-F238E27FC236}">
                <a16:creationId xmlns:a16="http://schemas.microsoft.com/office/drawing/2014/main" id="{71958FE2-9AE2-40BE-A4B2-0EB48C00D7E4}"/>
              </a:ext>
            </a:extLst>
          </p:cNvPr>
          <p:cNvSpPr txBox="1">
            <a:spLocks/>
          </p:cNvSpPr>
          <p:nvPr/>
        </p:nvSpPr>
        <p:spPr>
          <a:xfrm>
            <a:off x="323328" y="281118"/>
            <a:ext cx="4819921" cy="669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4800" dirty="0">
                <a:solidFill>
                  <a:schemeClr val="accent1"/>
                </a:solidFill>
                <a:latin typeface="Reenie Beanie"/>
                <a:ea typeface="新細明體" panose="02020500000000000000" pitchFamily="18" charset="-120"/>
                <a:sym typeface="Quicksand"/>
              </a:rPr>
              <a:t>   Other Findings</a:t>
            </a:r>
            <a:endParaRPr lang="en-US" sz="4800" dirty="0">
              <a:solidFill>
                <a:schemeClr val="accent1"/>
              </a:solidFill>
              <a:latin typeface="Reenie Beanie"/>
              <a:ea typeface="新細明體" panose="02020500000000000000" pitchFamily="18" charset="-120"/>
              <a:sym typeface="Quicksand"/>
            </a:endParaRPr>
          </a:p>
        </p:txBody>
      </p:sp>
      <p:grpSp>
        <p:nvGrpSpPr>
          <p:cNvPr id="6" name="Google Shape;1409;p29">
            <a:extLst>
              <a:ext uri="{FF2B5EF4-FFF2-40B4-BE49-F238E27FC236}">
                <a16:creationId xmlns:a16="http://schemas.microsoft.com/office/drawing/2014/main" id="{3B487469-49E1-4600-81E4-A545D80792F7}"/>
              </a:ext>
            </a:extLst>
          </p:cNvPr>
          <p:cNvGrpSpPr/>
          <p:nvPr/>
        </p:nvGrpSpPr>
        <p:grpSpPr>
          <a:xfrm>
            <a:off x="321214" y="907680"/>
            <a:ext cx="3989529" cy="108400"/>
            <a:chOff x="2887250" y="2929050"/>
            <a:chExt cx="2280975" cy="58675"/>
          </a:xfrm>
        </p:grpSpPr>
        <p:sp>
          <p:nvSpPr>
            <p:cNvPr id="7" name="Google Shape;1410;p29">
              <a:extLst>
                <a:ext uri="{FF2B5EF4-FFF2-40B4-BE49-F238E27FC236}">
                  <a16:creationId xmlns:a16="http://schemas.microsoft.com/office/drawing/2014/main" id="{ABD92B9B-428A-4CF5-855C-0C85ADF91C50}"/>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11;p29">
              <a:extLst>
                <a:ext uri="{FF2B5EF4-FFF2-40B4-BE49-F238E27FC236}">
                  <a16:creationId xmlns:a16="http://schemas.microsoft.com/office/drawing/2014/main" id="{268D2180-75ED-429C-A918-CE354912B484}"/>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12;p29">
              <a:extLst>
                <a:ext uri="{FF2B5EF4-FFF2-40B4-BE49-F238E27FC236}">
                  <a16:creationId xmlns:a16="http://schemas.microsoft.com/office/drawing/2014/main" id="{C26CFE98-4AE8-4E53-8A8D-C9A225284C43}"/>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13;p29">
              <a:extLst>
                <a:ext uri="{FF2B5EF4-FFF2-40B4-BE49-F238E27FC236}">
                  <a16:creationId xmlns:a16="http://schemas.microsoft.com/office/drawing/2014/main" id="{97B471D0-7C53-4D3D-AB70-7B6ABE44B7CC}"/>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14;p29">
              <a:extLst>
                <a:ext uri="{FF2B5EF4-FFF2-40B4-BE49-F238E27FC236}">
                  <a16:creationId xmlns:a16="http://schemas.microsoft.com/office/drawing/2014/main" id="{86AEDE01-82AE-4711-A6F6-D5A366F6BA1A}"/>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15;p29">
              <a:extLst>
                <a:ext uri="{FF2B5EF4-FFF2-40B4-BE49-F238E27FC236}">
                  <a16:creationId xmlns:a16="http://schemas.microsoft.com/office/drawing/2014/main" id="{F58C3FEB-D08D-4402-B937-50D3BD14F6BF}"/>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16;p29">
              <a:extLst>
                <a:ext uri="{FF2B5EF4-FFF2-40B4-BE49-F238E27FC236}">
                  <a16:creationId xmlns:a16="http://schemas.microsoft.com/office/drawing/2014/main" id="{C0D38092-87FD-4F93-9218-6BCCF1014D94}"/>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17;p29">
              <a:extLst>
                <a:ext uri="{FF2B5EF4-FFF2-40B4-BE49-F238E27FC236}">
                  <a16:creationId xmlns:a16="http://schemas.microsoft.com/office/drawing/2014/main" id="{88088E36-A55B-41D8-9AE6-F1CA80CD8863}"/>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18;p29">
              <a:extLst>
                <a:ext uri="{FF2B5EF4-FFF2-40B4-BE49-F238E27FC236}">
                  <a16:creationId xmlns:a16="http://schemas.microsoft.com/office/drawing/2014/main" id="{C0706CA8-FD92-4257-9BD9-913DC883648F}"/>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19;p29">
              <a:extLst>
                <a:ext uri="{FF2B5EF4-FFF2-40B4-BE49-F238E27FC236}">
                  <a16:creationId xmlns:a16="http://schemas.microsoft.com/office/drawing/2014/main" id="{000C6E4C-ACE9-45D8-B0C8-0B4E3DBD1DBF}"/>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20;p29">
              <a:extLst>
                <a:ext uri="{FF2B5EF4-FFF2-40B4-BE49-F238E27FC236}">
                  <a16:creationId xmlns:a16="http://schemas.microsoft.com/office/drawing/2014/main" id="{3FC4D83F-7362-46C5-A309-5BAE3AEA33F9}"/>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21;p29">
              <a:extLst>
                <a:ext uri="{FF2B5EF4-FFF2-40B4-BE49-F238E27FC236}">
                  <a16:creationId xmlns:a16="http://schemas.microsoft.com/office/drawing/2014/main" id="{6EE637D1-8B7B-46EC-AD7D-196209D75B4C}"/>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22;p29">
              <a:extLst>
                <a:ext uri="{FF2B5EF4-FFF2-40B4-BE49-F238E27FC236}">
                  <a16:creationId xmlns:a16="http://schemas.microsoft.com/office/drawing/2014/main" id="{76BCD85B-853F-47CE-AB35-2446CF21A21D}"/>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23;p29">
              <a:extLst>
                <a:ext uri="{FF2B5EF4-FFF2-40B4-BE49-F238E27FC236}">
                  <a16:creationId xmlns:a16="http://schemas.microsoft.com/office/drawing/2014/main" id="{0073E051-6C6B-4A3E-9F71-FD0904D58C06}"/>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24;p29">
              <a:extLst>
                <a:ext uri="{FF2B5EF4-FFF2-40B4-BE49-F238E27FC236}">
                  <a16:creationId xmlns:a16="http://schemas.microsoft.com/office/drawing/2014/main" id="{5C2E9701-B07F-47A4-AC59-EBD9CAB53B1E}"/>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25;p29">
              <a:extLst>
                <a:ext uri="{FF2B5EF4-FFF2-40B4-BE49-F238E27FC236}">
                  <a16:creationId xmlns:a16="http://schemas.microsoft.com/office/drawing/2014/main" id="{EFA01F2D-2CFF-4F92-99E5-A9A9BB2740F6}"/>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26;p29">
              <a:extLst>
                <a:ext uri="{FF2B5EF4-FFF2-40B4-BE49-F238E27FC236}">
                  <a16:creationId xmlns:a16="http://schemas.microsoft.com/office/drawing/2014/main" id="{F736F1F3-135E-4948-853D-EA18B092562A}"/>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27;p29">
              <a:extLst>
                <a:ext uri="{FF2B5EF4-FFF2-40B4-BE49-F238E27FC236}">
                  <a16:creationId xmlns:a16="http://schemas.microsoft.com/office/drawing/2014/main" id="{B8A59856-D28F-4468-B541-20D152235165}"/>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28;p29">
              <a:extLst>
                <a:ext uri="{FF2B5EF4-FFF2-40B4-BE49-F238E27FC236}">
                  <a16:creationId xmlns:a16="http://schemas.microsoft.com/office/drawing/2014/main" id="{C5B8FD6D-7517-4156-85DD-086DF6FBF285}"/>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29;p29">
              <a:extLst>
                <a:ext uri="{FF2B5EF4-FFF2-40B4-BE49-F238E27FC236}">
                  <a16:creationId xmlns:a16="http://schemas.microsoft.com/office/drawing/2014/main" id="{7B87B72C-ADE4-496A-AD73-5E7D5F04DA67}"/>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30;p29">
              <a:extLst>
                <a:ext uri="{FF2B5EF4-FFF2-40B4-BE49-F238E27FC236}">
                  <a16:creationId xmlns:a16="http://schemas.microsoft.com/office/drawing/2014/main" id="{6E8F1A11-DC7B-48AA-9375-1E1402CD1231}"/>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31;p29">
              <a:extLst>
                <a:ext uri="{FF2B5EF4-FFF2-40B4-BE49-F238E27FC236}">
                  <a16:creationId xmlns:a16="http://schemas.microsoft.com/office/drawing/2014/main" id="{4704F7EB-A8E4-4837-99A1-578C369263C3}"/>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2;p29">
              <a:extLst>
                <a:ext uri="{FF2B5EF4-FFF2-40B4-BE49-F238E27FC236}">
                  <a16:creationId xmlns:a16="http://schemas.microsoft.com/office/drawing/2014/main" id="{E5B1F64B-A7BC-40A1-8717-EE72E29518D0}"/>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3;p29">
              <a:extLst>
                <a:ext uri="{FF2B5EF4-FFF2-40B4-BE49-F238E27FC236}">
                  <a16:creationId xmlns:a16="http://schemas.microsoft.com/office/drawing/2014/main" id="{D0C96892-F5DA-48FE-AE65-B7473849C329}"/>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4;p29">
              <a:extLst>
                <a:ext uri="{FF2B5EF4-FFF2-40B4-BE49-F238E27FC236}">
                  <a16:creationId xmlns:a16="http://schemas.microsoft.com/office/drawing/2014/main" id="{A4FB8716-4279-401B-AD0D-40CEEDCD9F94}"/>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5;p29">
              <a:extLst>
                <a:ext uri="{FF2B5EF4-FFF2-40B4-BE49-F238E27FC236}">
                  <a16:creationId xmlns:a16="http://schemas.microsoft.com/office/drawing/2014/main" id="{F1AC3BC1-3AC4-46F7-80B1-3B105441991A}"/>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36;p29">
              <a:extLst>
                <a:ext uri="{FF2B5EF4-FFF2-40B4-BE49-F238E27FC236}">
                  <a16:creationId xmlns:a16="http://schemas.microsoft.com/office/drawing/2014/main" id="{96D5E119-1BAD-4A1D-8691-7B1593CB06C5}"/>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37;p29">
              <a:extLst>
                <a:ext uri="{FF2B5EF4-FFF2-40B4-BE49-F238E27FC236}">
                  <a16:creationId xmlns:a16="http://schemas.microsoft.com/office/drawing/2014/main" id="{BAB6AB5B-A6E3-4342-A050-C3C4EA71AAE8}"/>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8;p29">
              <a:extLst>
                <a:ext uri="{FF2B5EF4-FFF2-40B4-BE49-F238E27FC236}">
                  <a16:creationId xmlns:a16="http://schemas.microsoft.com/office/drawing/2014/main" id="{78ED736D-B9C4-4DA9-A4DA-986AC8DDFA19}"/>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39;p29">
              <a:extLst>
                <a:ext uri="{FF2B5EF4-FFF2-40B4-BE49-F238E27FC236}">
                  <a16:creationId xmlns:a16="http://schemas.microsoft.com/office/drawing/2014/main" id="{CB1A17B2-2639-4C90-919D-AC3527BFEA7C}"/>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40;p29">
              <a:extLst>
                <a:ext uri="{FF2B5EF4-FFF2-40B4-BE49-F238E27FC236}">
                  <a16:creationId xmlns:a16="http://schemas.microsoft.com/office/drawing/2014/main" id="{A040C115-23B0-40B8-B679-3C36F51235C6}"/>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41;p29">
              <a:extLst>
                <a:ext uri="{FF2B5EF4-FFF2-40B4-BE49-F238E27FC236}">
                  <a16:creationId xmlns:a16="http://schemas.microsoft.com/office/drawing/2014/main" id="{5A2618BE-D5D8-476D-8F90-FD8B0D54A93B}"/>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42;p29">
              <a:extLst>
                <a:ext uri="{FF2B5EF4-FFF2-40B4-BE49-F238E27FC236}">
                  <a16:creationId xmlns:a16="http://schemas.microsoft.com/office/drawing/2014/main" id="{777D7E5D-B4D8-4C09-A3AB-A47DB00C3821}"/>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43;p29">
              <a:extLst>
                <a:ext uri="{FF2B5EF4-FFF2-40B4-BE49-F238E27FC236}">
                  <a16:creationId xmlns:a16="http://schemas.microsoft.com/office/drawing/2014/main" id="{5704A280-7B4D-4CC6-AFBC-517187214216}"/>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44;p29">
              <a:extLst>
                <a:ext uri="{FF2B5EF4-FFF2-40B4-BE49-F238E27FC236}">
                  <a16:creationId xmlns:a16="http://schemas.microsoft.com/office/drawing/2014/main" id="{04C949D0-027F-4D59-A083-8B12459DE56F}"/>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5;p29">
              <a:extLst>
                <a:ext uri="{FF2B5EF4-FFF2-40B4-BE49-F238E27FC236}">
                  <a16:creationId xmlns:a16="http://schemas.microsoft.com/office/drawing/2014/main" id="{08618F1C-5E1D-4A4C-8D49-DCFAA2C19AA2}"/>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46;p29">
              <a:extLst>
                <a:ext uri="{FF2B5EF4-FFF2-40B4-BE49-F238E27FC236}">
                  <a16:creationId xmlns:a16="http://schemas.microsoft.com/office/drawing/2014/main" id="{1B239132-09AA-4755-AF4B-50B64B91014C}"/>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47;p29">
              <a:extLst>
                <a:ext uri="{FF2B5EF4-FFF2-40B4-BE49-F238E27FC236}">
                  <a16:creationId xmlns:a16="http://schemas.microsoft.com/office/drawing/2014/main" id="{290CF32B-07E8-4F4C-A6F7-E1500D15D83D}"/>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48;p29">
              <a:extLst>
                <a:ext uri="{FF2B5EF4-FFF2-40B4-BE49-F238E27FC236}">
                  <a16:creationId xmlns:a16="http://schemas.microsoft.com/office/drawing/2014/main" id="{BC3674CC-E766-41DD-AEA4-46CB8E14EC83}"/>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49;p29">
              <a:extLst>
                <a:ext uri="{FF2B5EF4-FFF2-40B4-BE49-F238E27FC236}">
                  <a16:creationId xmlns:a16="http://schemas.microsoft.com/office/drawing/2014/main" id="{BAF0F219-2076-4E73-8A47-4382B6AA593D}"/>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50;p29">
              <a:extLst>
                <a:ext uri="{FF2B5EF4-FFF2-40B4-BE49-F238E27FC236}">
                  <a16:creationId xmlns:a16="http://schemas.microsoft.com/office/drawing/2014/main" id="{23EABBBE-C309-4C15-BCCB-E6480C1369DA}"/>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51;p29">
              <a:extLst>
                <a:ext uri="{FF2B5EF4-FFF2-40B4-BE49-F238E27FC236}">
                  <a16:creationId xmlns:a16="http://schemas.microsoft.com/office/drawing/2014/main" id="{2FE39FFD-89DC-4ABA-80DA-1ED0FBEC0853}"/>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2;p29">
              <a:extLst>
                <a:ext uri="{FF2B5EF4-FFF2-40B4-BE49-F238E27FC236}">
                  <a16:creationId xmlns:a16="http://schemas.microsoft.com/office/drawing/2014/main" id="{9E2C5E41-1E21-4AB9-A004-5A3BBCC1227F}"/>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3;p29">
              <a:extLst>
                <a:ext uri="{FF2B5EF4-FFF2-40B4-BE49-F238E27FC236}">
                  <a16:creationId xmlns:a16="http://schemas.microsoft.com/office/drawing/2014/main" id="{9C64FDFE-F34B-4CC1-B6C2-07AA106B4832}"/>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54;p29">
              <a:extLst>
                <a:ext uri="{FF2B5EF4-FFF2-40B4-BE49-F238E27FC236}">
                  <a16:creationId xmlns:a16="http://schemas.microsoft.com/office/drawing/2014/main" id="{711C9A8E-82F5-48C9-BCF5-F5BE676211AC}"/>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5;p29">
              <a:extLst>
                <a:ext uri="{FF2B5EF4-FFF2-40B4-BE49-F238E27FC236}">
                  <a16:creationId xmlns:a16="http://schemas.microsoft.com/office/drawing/2014/main" id="{16910C9C-2FBB-4D60-B876-B2C8C9EC1907}"/>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56;p29">
              <a:extLst>
                <a:ext uri="{FF2B5EF4-FFF2-40B4-BE49-F238E27FC236}">
                  <a16:creationId xmlns:a16="http://schemas.microsoft.com/office/drawing/2014/main" id="{F7205175-EB89-4B56-9E27-AE0B96F8B1F1}"/>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57;p29">
              <a:extLst>
                <a:ext uri="{FF2B5EF4-FFF2-40B4-BE49-F238E27FC236}">
                  <a16:creationId xmlns:a16="http://schemas.microsoft.com/office/drawing/2014/main" id="{2D72D951-6079-434B-965F-F78D38A5D9B0}"/>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470;p31">
            <a:extLst>
              <a:ext uri="{FF2B5EF4-FFF2-40B4-BE49-F238E27FC236}">
                <a16:creationId xmlns:a16="http://schemas.microsoft.com/office/drawing/2014/main" id="{93706101-4BE1-4180-9980-BD780D823C60}"/>
              </a:ext>
            </a:extLst>
          </p:cNvPr>
          <p:cNvSpPr txBox="1">
            <a:spLocks/>
          </p:cNvSpPr>
          <p:nvPr/>
        </p:nvSpPr>
        <p:spPr>
          <a:xfrm>
            <a:off x="212048" y="338249"/>
            <a:ext cx="894925"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n" dirty="0"/>
              <a:t>05</a:t>
            </a:r>
          </a:p>
        </p:txBody>
      </p:sp>
      <p:sp>
        <p:nvSpPr>
          <p:cNvPr id="56" name="Rectangle 32">
            <a:extLst>
              <a:ext uri="{FF2B5EF4-FFF2-40B4-BE49-F238E27FC236}">
                <a16:creationId xmlns:a16="http://schemas.microsoft.com/office/drawing/2014/main" id="{1B064CC3-0422-4B70-A208-53CC087D119A}"/>
              </a:ext>
            </a:extLst>
          </p:cNvPr>
          <p:cNvSpPr>
            <a:spLocks noChangeArrowheads="1"/>
          </p:cNvSpPr>
          <p:nvPr/>
        </p:nvSpPr>
        <p:spPr bwMode="gray">
          <a:xfrm>
            <a:off x="875164" y="1573408"/>
            <a:ext cx="655973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2400" dirty="0">
                <a:solidFill>
                  <a:schemeClr val="accent1"/>
                </a:solidFill>
                <a:latin typeface="Quicksand"/>
                <a:ea typeface="Microsoft JhengHei UI" panose="020B0604030504040204" pitchFamily="34" charset="-120"/>
                <a:cs typeface="Times New Roman" panose="02020603050405020304" pitchFamily="18" charset="0"/>
              </a:rPr>
              <a:t>從事</a:t>
            </a:r>
            <a:r>
              <a:rPr lang="en-US" altLang="zh-TW" sz="2400" dirty="0">
                <a:solidFill>
                  <a:schemeClr val="accent1"/>
                </a:solidFill>
                <a:latin typeface="Quicksand"/>
                <a:ea typeface="Microsoft JhengHei UI" panose="020B0604030504040204" pitchFamily="34" charset="-120"/>
                <a:cs typeface="Times New Roman" panose="02020603050405020304" pitchFamily="18" charset="0"/>
              </a:rPr>
              <a:t>IT</a:t>
            </a:r>
            <a:r>
              <a:rPr lang="zh-TW" altLang="en-US" sz="2400" dirty="0">
                <a:solidFill>
                  <a:schemeClr val="accent1"/>
                </a:solidFill>
                <a:latin typeface="Quicksand"/>
                <a:ea typeface="Microsoft JhengHei UI" panose="020B0604030504040204" pitchFamily="34" charset="-120"/>
                <a:cs typeface="Times New Roman" panose="02020603050405020304" pitchFamily="18" charset="0"/>
              </a:rPr>
              <a:t>、娛樂、演藝、舞蹈相關行業之青年僱員吸食大麻的情況十分</a:t>
            </a:r>
            <a:r>
              <a:rPr lang="zh-TW" altLang="en-US" sz="2400" dirty="0" smtClean="0">
                <a:solidFill>
                  <a:schemeClr val="accent1"/>
                </a:solidFill>
                <a:latin typeface="Quicksand"/>
                <a:ea typeface="Microsoft JhengHei UI" panose="020B0604030504040204" pitchFamily="34" charset="-120"/>
                <a:cs typeface="Times New Roman" panose="02020603050405020304" pitchFamily="18" charset="0"/>
              </a:rPr>
              <a:t>普遍</a:t>
            </a:r>
            <a:endParaRPr lang="en-US" altLang="zh-TW" sz="2400" dirty="0">
              <a:solidFill>
                <a:schemeClr val="accent1"/>
              </a:solidFill>
              <a:latin typeface="Quicksand"/>
              <a:ea typeface="Microsoft JhengHei UI" panose="020B0604030504040204" pitchFamily="34" charset="-120"/>
              <a:cs typeface="Times New Roman" panose="02020603050405020304" pitchFamily="18" charset="0"/>
            </a:endParaRPr>
          </a:p>
          <a:p>
            <a:pPr eaLnBrk="1" hangingPunct="1">
              <a:spcBef>
                <a:spcPct val="0"/>
              </a:spcBef>
              <a:buNone/>
            </a:pPr>
            <a:endParaRPr lang="en-US" altLang="zh-TW" sz="2400" dirty="0">
              <a:solidFill>
                <a:schemeClr val="accent1"/>
              </a:solidFill>
              <a:latin typeface="Quicksand"/>
              <a:ea typeface="Microsoft JhengHei UI" panose="020B0604030504040204" pitchFamily="34" charset="-120"/>
              <a:cs typeface="Times New Roman" panose="02020603050405020304" pitchFamily="18" charset="0"/>
            </a:endParaRPr>
          </a:p>
          <a:p>
            <a:pPr eaLnBrk="1" hangingPunct="1">
              <a:spcBef>
                <a:spcPct val="0"/>
              </a:spcBef>
              <a:buNone/>
            </a:pPr>
            <a:endParaRPr lang="en-US" altLang="zh-TW" sz="24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57" name="Google Shape;1408;p29">
            <a:extLst>
              <a:ext uri="{FF2B5EF4-FFF2-40B4-BE49-F238E27FC236}">
                <a16:creationId xmlns:a16="http://schemas.microsoft.com/office/drawing/2014/main" id="{A91F06B3-5463-49BC-AD35-B6893216FBB7}"/>
              </a:ext>
            </a:extLst>
          </p:cNvPr>
          <p:cNvSpPr/>
          <p:nvPr/>
        </p:nvSpPr>
        <p:spPr>
          <a:xfrm rot="21134219">
            <a:off x="221042" y="1746693"/>
            <a:ext cx="641850" cy="176725"/>
          </a:xfrm>
          <a:custGeom>
            <a:avLst/>
            <a:gdLst/>
            <a:ahLst/>
            <a:cxnLst/>
            <a:rect l="l" t="t" r="r" b="b"/>
            <a:pathLst>
              <a:path w="26600" h="8069" extrusionOk="0">
                <a:moveTo>
                  <a:pt x="12445" y="1399"/>
                </a:moveTo>
                <a:cubicBezTo>
                  <a:pt x="12424" y="1406"/>
                  <a:pt x="12415" y="1414"/>
                  <a:pt x="12405" y="1422"/>
                </a:cubicBezTo>
                <a:lnTo>
                  <a:pt x="12405" y="1422"/>
                </a:lnTo>
                <a:cubicBezTo>
                  <a:pt x="12406" y="1422"/>
                  <a:pt x="12406" y="1422"/>
                  <a:pt x="12407" y="1421"/>
                </a:cubicBezTo>
                <a:cubicBezTo>
                  <a:pt x="12421" y="1414"/>
                  <a:pt x="12434" y="1407"/>
                  <a:pt x="12445" y="1399"/>
                </a:cubicBezTo>
                <a:close/>
                <a:moveTo>
                  <a:pt x="12405" y="1422"/>
                </a:moveTo>
                <a:cubicBezTo>
                  <a:pt x="12358" y="1445"/>
                  <a:pt x="12324" y="1457"/>
                  <a:pt x="12324" y="1457"/>
                </a:cubicBezTo>
                <a:cubicBezTo>
                  <a:pt x="12375" y="1447"/>
                  <a:pt x="12391" y="1434"/>
                  <a:pt x="12405" y="1422"/>
                </a:cubicBezTo>
                <a:close/>
                <a:moveTo>
                  <a:pt x="22134" y="1493"/>
                </a:moveTo>
                <a:lnTo>
                  <a:pt x="22134" y="1493"/>
                </a:lnTo>
                <a:cubicBezTo>
                  <a:pt x="22130" y="1497"/>
                  <a:pt x="22128" y="1502"/>
                  <a:pt x="22126" y="1508"/>
                </a:cubicBezTo>
                <a:lnTo>
                  <a:pt x="22126" y="1508"/>
                </a:lnTo>
                <a:cubicBezTo>
                  <a:pt x="22129" y="1504"/>
                  <a:pt x="22132" y="1499"/>
                  <a:pt x="22134" y="1493"/>
                </a:cubicBezTo>
                <a:close/>
                <a:moveTo>
                  <a:pt x="12199" y="1537"/>
                </a:moveTo>
                <a:lnTo>
                  <a:pt x="12199" y="1537"/>
                </a:lnTo>
                <a:cubicBezTo>
                  <a:pt x="12195" y="1538"/>
                  <a:pt x="12189" y="1539"/>
                  <a:pt x="12181" y="1540"/>
                </a:cubicBezTo>
                <a:cubicBezTo>
                  <a:pt x="12187" y="1539"/>
                  <a:pt x="12193" y="1538"/>
                  <a:pt x="12199" y="1537"/>
                </a:cubicBezTo>
                <a:close/>
                <a:moveTo>
                  <a:pt x="21194" y="1588"/>
                </a:moveTo>
                <a:lnTo>
                  <a:pt x="21194" y="1588"/>
                </a:lnTo>
                <a:cubicBezTo>
                  <a:pt x="21193" y="1597"/>
                  <a:pt x="21192" y="1605"/>
                  <a:pt x="21192" y="1613"/>
                </a:cubicBezTo>
                <a:lnTo>
                  <a:pt x="21192" y="1613"/>
                </a:lnTo>
                <a:cubicBezTo>
                  <a:pt x="21193" y="1603"/>
                  <a:pt x="21194" y="1595"/>
                  <a:pt x="21194" y="1588"/>
                </a:cubicBezTo>
                <a:close/>
                <a:moveTo>
                  <a:pt x="6834" y="1622"/>
                </a:moveTo>
                <a:lnTo>
                  <a:pt x="6834" y="1622"/>
                </a:lnTo>
                <a:cubicBezTo>
                  <a:pt x="6834" y="1622"/>
                  <a:pt x="6835" y="1623"/>
                  <a:pt x="6835" y="1624"/>
                </a:cubicBezTo>
                <a:cubicBezTo>
                  <a:pt x="6836" y="1623"/>
                  <a:pt x="6836" y="1622"/>
                  <a:pt x="6834" y="1622"/>
                </a:cubicBezTo>
                <a:close/>
                <a:moveTo>
                  <a:pt x="6069" y="1689"/>
                </a:moveTo>
                <a:cubicBezTo>
                  <a:pt x="6089" y="1689"/>
                  <a:pt x="6101" y="1704"/>
                  <a:pt x="6109" y="1719"/>
                </a:cubicBezTo>
                <a:cubicBezTo>
                  <a:pt x="6085" y="1731"/>
                  <a:pt x="6073" y="1743"/>
                  <a:pt x="6037" y="1767"/>
                </a:cubicBezTo>
                <a:cubicBezTo>
                  <a:pt x="6037" y="1779"/>
                  <a:pt x="6037" y="1779"/>
                  <a:pt x="6037" y="1790"/>
                </a:cubicBezTo>
                <a:cubicBezTo>
                  <a:pt x="6037" y="1755"/>
                  <a:pt x="6025" y="1731"/>
                  <a:pt x="6025" y="1707"/>
                </a:cubicBezTo>
                <a:cubicBezTo>
                  <a:pt x="6043" y="1694"/>
                  <a:pt x="6057" y="1689"/>
                  <a:pt x="6069" y="1689"/>
                </a:cubicBezTo>
                <a:close/>
                <a:moveTo>
                  <a:pt x="19138" y="2085"/>
                </a:moveTo>
                <a:cubicBezTo>
                  <a:pt x="19141" y="2094"/>
                  <a:pt x="19143" y="2100"/>
                  <a:pt x="19146" y="2100"/>
                </a:cubicBezTo>
                <a:lnTo>
                  <a:pt x="19138" y="2085"/>
                </a:lnTo>
                <a:close/>
                <a:moveTo>
                  <a:pt x="19545" y="2287"/>
                </a:moveTo>
                <a:cubicBezTo>
                  <a:pt x="19546" y="2290"/>
                  <a:pt x="19547" y="2293"/>
                  <a:pt x="19548" y="2296"/>
                </a:cubicBezTo>
                <a:lnTo>
                  <a:pt x="19548" y="2296"/>
                </a:lnTo>
                <a:cubicBezTo>
                  <a:pt x="19547" y="2292"/>
                  <a:pt x="19546" y="2289"/>
                  <a:pt x="19545" y="2287"/>
                </a:cubicBezTo>
                <a:close/>
                <a:moveTo>
                  <a:pt x="19548" y="2296"/>
                </a:moveTo>
                <a:cubicBezTo>
                  <a:pt x="19553" y="2315"/>
                  <a:pt x="19558" y="2347"/>
                  <a:pt x="19563" y="2398"/>
                </a:cubicBezTo>
                <a:cubicBezTo>
                  <a:pt x="19563" y="2339"/>
                  <a:pt x="19554" y="2315"/>
                  <a:pt x="19548" y="2296"/>
                </a:cubicBezTo>
                <a:close/>
                <a:moveTo>
                  <a:pt x="6859" y="2374"/>
                </a:moveTo>
                <a:cubicBezTo>
                  <a:pt x="6847" y="2410"/>
                  <a:pt x="6930" y="2410"/>
                  <a:pt x="6978" y="2445"/>
                </a:cubicBezTo>
                <a:cubicBezTo>
                  <a:pt x="6942" y="2445"/>
                  <a:pt x="6906" y="2457"/>
                  <a:pt x="6859" y="2481"/>
                </a:cubicBezTo>
                <a:cubicBezTo>
                  <a:pt x="6835" y="2433"/>
                  <a:pt x="6823" y="2386"/>
                  <a:pt x="6859" y="2374"/>
                </a:cubicBezTo>
                <a:close/>
                <a:moveTo>
                  <a:pt x="21261" y="2494"/>
                </a:moveTo>
                <a:cubicBezTo>
                  <a:pt x="21260" y="2496"/>
                  <a:pt x="21259" y="2498"/>
                  <a:pt x="21259" y="2501"/>
                </a:cubicBezTo>
                <a:lnTo>
                  <a:pt x="21259" y="2501"/>
                </a:lnTo>
                <a:cubicBezTo>
                  <a:pt x="21259" y="2499"/>
                  <a:pt x="21260" y="2497"/>
                  <a:pt x="21261" y="2494"/>
                </a:cubicBezTo>
                <a:close/>
                <a:moveTo>
                  <a:pt x="25742" y="2517"/>
                </a:moveTo>
                <a:cubicBezTo>
                  <a:pt x="25742" y="2517"/>
                  <a:pt x="25742" y="2517"/>
                  <a:pt x="25742" y="2517"/>
                </a:cubicBezTo>
                <a:cubicBezTo>
                  <a:pt x="25742" y="2517"/>
                  <a:pt x="25742" y="2517"/>
                  <a:pt x="25742" y="2517"/>
                </a:cubicBezTo>
                <a:close/>
                <a:moveTo>
                  <a:pt x="21259" y="2501"/>
                </a:moveTo>
                <a:lnTo>
                  <a:pt x="21259" y="2501"/>
                </a:lnTo>
                <a:cubicBezTo>
                  <a:pt x="21253" y="2518"/>
                  <a:pt x="21246" y="2514"/>
                  <a:pt x="21253" y="2529"/>
                </a:cubicBezTo>
                <a:cubicBezTo>
                  <a:pt x="21255" y="2517"/>
                  <a:pt x="21257" y="2508"/>
                  <a:pt x="21259" y="2501"/>
                </a:cubicBezTo>
                <a:close/>
                <a:moveTo>
                  <a:pt x="6704" y="2552"/>
                </a:moveTo>
                <a:cubicBezTo>
                  <a:pt x="6680" y="2564"/>
                  <a:pt x="6656" y="2576"/>
                  <a:pt x="6632" y="2588"/>
                </a:cubicBezTo>
                <a:cubicBezTo>
                  <a:pt x="6656" y="2576"/>
                  <a:pt x="6668" y="2564"/>
                  <a:pt x="6704" y="2552"/>
                </a:cubicBezTo>
                <a:close/>
                <a:moveTo>
                  <a:pt x="26153" y="2598"/>
                </a:moveTo>
                <a:cubicBezTo>
                  <a:pt x="26141" y="2598"/>
                  <a:pt x="26120" y="2623"/>
                  <a:pt x="26095" y="2659"/>
                </a:cubicBezTo>
                <a:lnTo>
                  <a:pt x="26095" y="2659"/>
                </a:lnTo>
                <a:cubicBezTo>
                  <a:pt x="26125" y="2624"/>
                  <a:pt x="26159" y="2600"/>
                  <a:pt x="26159" y="2600"/>
                </a:cubicBezTo>
                <a:cubicBezTo>
                  <a:pt x="26157" y="2599"/>
                  <a:pt x="26155" y="2598"/>
                  <a:pt x="26153" y="2598"/>
                </a:cubicBezTo>
                <a:close/>
                <a:moveTo>
                  <a:pt x="25206" y="2576"/>
                </a:moveTo>
                <a:cubicBezTo>
                  <a:pt x="25206" y="2588"/>
                  <a:pt x="25218" y="2588"/>
                  <a:pt x="25230" y="2600"/>
                </a:cubicBezTo>
                <a:cubicBezTo>
                  <a:pt x="25209" y="2643"/>
                  <a:pt x="25187" y="2685"/>
                  <a:pt x="25183" y="2685"/>
                </a:cubicBezTo>
                <a:cubicBezTo>
                  <a:pt x="25183" y="2685"/>
                  <a:pt x="25182" y="2685"/>
                  <a:pt x="25182" y="2683"/>
                </a:cubicBezTo>
                <a:cubicBezTo>
                  <a:pt x="25194" y="2660"/>
                  <a:pt x="25194" y="2624"/>
                  <a:pt x="25206" y="2576"/>
                </a:cubicBezTo>
                <a:close/>
                <a:moveTo>
                  <a:pt x="26095" y="2659"/>
                </a:moveTo>
                <a:cubicBezTo>
                  <a:pt x="26082" y="2674"/>
                  <a:pt x="26070" y="2691"/>
                  <a:pt x="26060" y="2710"/>
                </a:cubicBezTo>
                <a:lnTo>
                  <a:pt x="26060" y="2710"/>
                </a:lnTo>
                <a:cubicBezTo>
                  <a:pt x="26072" y="2692"/>
                  <a:pt x="26084" y="2675"/>
                  <a:pt x="26095" y="2659"/>
                </a:cubicBezTo>
                <a:close/>
                <a:moveTo>
                  <a:pt x="25745" y="2799"/>
                </a:moveTo>
                <a:lnTo>
                  <a:pt x="25745" y="2799"/>
                </a:lnTo>
                <a:cubicBezTo>
                  <a:pt x="25744" y="2800"/>
                  <a:pt x="25743" y="2801"/>
                  <a:pt x="25742" y="2802"/>
                </a:cubicBezTo>
                <a:cubicBezTo>
                  <a:pt x="25743" y="2801"/>
                  <a:pt x="25744" y="2800"/>
                  <a:pt x="25745" y="2799"/>
                </a:cubicBezTo>
                <a:close/>
                <a:moveTo>
                  <a:pt x="21090" y="2835"/>
                </a:moveTo>
                <a:lnTo>
                  <a:pt x="21090" y="2835"/>
                </a:lnTo>
                <a:cubicBezTo>
                  <a:pt x="21089" y="2836"/>
                  <a:pt x="21088" y="2837"/>
                  <a:pt x="21087" y="2838"/>
                </a:cubicBezTo>
                <a:cubicBezTo>
                  <a:pt x="21088" y="2837"/>
                  <a:pt x="21089" y="2836"/>
                  <a:pt x="21090" y="2835"/>
                </a:cubicBezTo>
                <a:close/>
                <a:moveTo>
                  <a:pt x="21051" y="2898"/>
                </a:moveTo>
                <a:lnTo>
                  <a:pt x="21027" y="2945"/>
                </a:lnTo>
                <a:cubicBezTo>
                  <a:pt x="21039" y="2922"/>
                  <a:pt x="21051" y="2922"/>
                  <a:pt x="21051" y="2922"/>
                </a:cubicBezTo>
                <a:lnTo>
                  <a:pt x="21051" y="2898"/>
                </a:lnTo>
                <a:close/>
                <a:moveTo>
                  <a:pt x="25599" y="2993"/>
                </a:moveTo>
                <a:cubicBezTo>
                  <a:pt x="25599" y="2993"/>
                  <a:pt x="25611" y="3005"/>
                  <a:pt x="25611" y="3005"/>
                </a:cubicBezTo>
                <a:cubicBezTo>
                  <a:pt x="25611" y="2993"/>
                  <a:pt x="25611" y="2993"/>
                  <a:pt x="25599" y="2993"/>
                </a:cubicBezTo>
                <a:close/>
                <a:moveTo>
                  <a:pt x="26492" y="3160"/>
                </a:moveTo>
                <a:lnTo>
                  <a:pt x="26492" y="3160"/>
                </a:lnTo>
                <a:cubicBezTo>
                  <a:pt x="26485" y="3162"/>
                  <a:pt x="26479" y="3165"/>
                  <a:pt x="26472" y="3168"/>
                </a:cubicBezTo>
                <a:lnTo>
                  <a:pt x="26472" y="3168"/>
                </a:lnTo>
                <a:cubicBezTo>
                  <a:pt x="26478" y="3166"/>
                  <a:pt x="26485" y="3163"/>
                  <a:pt x="26492" y="3160"/>
                </a:cubicBezTo>
                <a:close/>
                <a:moveTo>
                  <a:pt x="25222" y="3311"/>
                </a:moveTo>
                <a:cubicBezTo>
                  <a:pt x="25226" y="3311"/>
                  <a:pt x="25216" y="3331"/>
                  <a:pt x="25206" y="3350"/>
                </a:cubicBezTo>
                <a:cubicBezTo>
                  <a:pt x="25206" y="3350"/>
                  <a:pt x="25206" y="3350"/>
                  <a:pt x="25194" y="3338"/>
                </a:cubicBezTo>
                <a:cubicBezTo>
                  <a:pt x="25206" y="3326"/>
                  <a:pt x="25206" y="3326"/>
                  <a:pt x="25218" y="3314"/>
                </a:cubicBezTo>
                <a:cubicBezTo>
                  <a:pt x="25220" y="3312"/>
                  <a:pt x="25222" y="3311"/>
                  <a:pt x="25222" y="3311"/>
                </a:cubicBezTo>
                <a:close/>
                <a:moveTo>
                  <a:pt x="24992" y="3362"/>
                </a:moveTo>
                <a:cubicBezTo>
                  <a:pt x="24992" y="3362"/>
                  <a:pt x="24992" y="3362"/>
                  <a:pt x="24992" y="3362"/>
                </a:cubicBezTo>
                <a:cubicBezTo>
                  <a:pt x="24992" y="3362"/>
                  <a:pt x="24992" y="3362"/>
                  <a:pt x="24992" y="3362"/>
                </a:cubicBezTo>
                <a:close/>
                <a:moveTo>
                  <a:pt x="24992" y="3338"/>
                </a:moveTo>
                <a:lnTo>
                  <a:pt x="24980" y="3374"/>
                </a:lnTo>
                <a:cubicBezTo>
                  <a:pt x="24992" y="3362"/>
                  <a:pt x="24992" y="3350"/>
                  <a:pt x="24992" y="3338"/>
                </a:cubicBezTo>
                <a:close/>
                <a:moveTo>
                  <a:pt x="25254" y="3374"/>
                </a:moveTo>
                <a:cubicBezTo>
                  <a:pt x="25254" y="3386"/>
                  <a:pt x="25254" y="3386"/>
                  <a:pt x="25266" y="3398"/>
                </a:cubicBezTo>
                <a:cubicBezTo>
                  <a:pt x="25254" y="3398"/>
                  <a:pt x="25254" y="3410"/>
                  <a:pt x="25242" y="3422"/>
                </a:cubicBezTo>
                <a:cubicBezTo>
                  <a:pt x="25242" y="3410"/>
                  <a:pt x="25242" y="3410"/>
                  <a:pt x="25230" y="3398"/>
                </a:cubicBezTo>
                <a:cubicBezTo>
                  <a:pt x="25242" y="3398"/>
                  <a:pt x="25242" y="3386"/>
                  <a:pt x="25254" y="3374"/>
                </a:cubicBezTo>
                <a:close/>
                <a:moveTo>
                  <a:pt x="25170" y="3374"/>
                </a:moveTo>
                <a:cubicBezTo>
                  <a:pt x="25182" y="3386"/>
                  <a:pt x="25182" y="3398"/>
                  <a:pt x="25182" y="3398"/>
                </a:cubicBezTo>
                <a:cubicBezTo>
                  <a:pt x="25182" y="3410"/>
                  <a:pt x="25170" y="3422"/>
                  <a:pt x="25170" y="3433"/>
                </a:cubicBezTo>
                <a:lnTo>
                  <a:pt x="25159" y="3398"/>
                </a:lnTo>
                <a:cubicBezTo>
                  <a:pt x="25159" y="3386"/>
                  <a:pt x="25170" y="3386"/>
                  <a:pt x="25170" y="3374"/>
                </a:cubicBezTo>
                <a:close/>
                <a:moveTo>
                  <a:pt x="25111" y="3136"/>
                </a:moveTo>
                <a:lnTo>
                  <a:pt x="25111" y="3136"/>
                </a:lnTo>
                <a:cubicBezTo>
                  <a:pt x="25087" y="3207"/>
                  <a:pt x="25075" y="3255"/>
                  <a:pt x="25051" y="3303"/>
                </a:cubicBezTo>
                <a:cubicBezTo>
                  <a:pt x="25051" y="3303"/>
                  <a:pt x="25051" y="3314"/>
                  <a:pt x="25051" y="3314"/>
                </a:cubicBezTo>
                <a:cubicBezTo>
                  <a:pt x="25039" y="3362"/>
                  <a:pt x="25028" y="3398"/>
                  <a:pt x="25016" y="3445"/>
                </a:cubicBezTo>
                <a:cubicBezTo>
                  <a:pt x="25004" y="3422"/>
                  <a:pt x="24992" y="3410"/>
                  <a:pt x="24992" y="3398"/>
                </a:cubicBezTo>
                <a:cubicBezTo>
                  <a:pt x="24992" y="3386"/>
                  <a:pt x="24992" y="3374"/>
                  <a:pt x="24992" y="3362"/>
                </a:cubicBezTo>
                <a:cubicBezTo>
                  <a:pt x="24992" y="3374"/>
                  <a:pt x="24992" y="3374"/>
                  <a:pt x="24980" y="3386"/>
                </a:cubicBezTo>
                <a:cubicBezTo>
                  <a:pt x="24980" y="3374"/>
                  <a:pt x="24980" y="3374"/>
                  <a:pt x="24980" y="3374"/>
                </a:cubicBezTo>
                <a:cubicBezTo>
                  <a:pt x="24980" y="3374"/>
                  <a:pt x="24980" y="3374"/>
                  <a:pt x="24968" y="3362"/>
                </a:cubicBezTo>
                <a:cubicBezTo>
                  <a:pt x="24968" y="3374"/>
                  <a:pt x="24968" y="3374"/>
                  <a:pt x="24968" y="3386"/>
                </a:cubicBezTo>
                <a:lnTo>
                  <a:pt x="24944" y="3386"/>
                </a:lnTo>
                <a:cubicBezTo>
                  <a:pt x="24967" y="3339"/>
                  <a:pt x="24991" y="3303"/>
                  <a:pt x="24998" y="3303"/>
                </a:cubicBezTo>
                <a:lnTo>
                  <a:pt x="24998" y="3303"/>
                </a:lnTo>
                <a:cubicBezTo>
                  <a:pt x="25001" y="3303"/>
                  <a:pt x="25000" y="3313"/>
                  <a:pt x="24992" y="3338"/>
                </a:cubicBezTo>
                <a:cubicBezTo>
                  <a:pt x="25039" y="3267"/>
                  <a:pt x="25087" y="3172"/>
                  <a:pt x="25111" y="3136"/>
                </a:cubicBezTo>
                <a:close/>
                <a:moveTo>
                  <a:pt x="25147" y="3410"/>
                </a:moveTo>
                <a:cubicBezTo>
                  <a:pt x="25147" y="3433"/>
                  <a:pt x="25147" y="3433"/>
                  <a:pt x="25159" y="3445"/>
                </a:cubicBezTo>
                <a:cubicBezTo>
                  <a:pt x="25147" y="3445"/>
                  <a:pt x="25147" y="3457"/>
                  <a:pt x="25147" y="3457"/>
                </a:cubicBezTo>
                <a:lnTo>
                  <a:pt x="25159" y="3457"/>
                </a:lnTo>
                <a:cubicBezTo>
                  <a:pt x="25159" y="3463"/>
                  <a:pt x="25159" y="3466"/>
                  <a:pt x="25157" y="3466"/>
                </a:cubicBezTo>
                <a:cubicBezTo>
                  <a:pt x="25156" y="3466"/>
                  <a:pt x="25153" y="3463"/>
                  <a:pt x="25147" y="3457"/>
                </a:cubicBezTo>
                <a:cubicBezTo>
                  <a:pt x="25135" y="3457"/>
                  <a:pt x="25135" y="3445"/>
                  <a:pt x="25135" y="3445"/>
                </a:cubicBezTo>
                <a:cubicBezTo>
                  <a:pt x="25135" y="3433"/>
                  <a:pt x="25135" y="3433"/>
                  <a:pt x="25123" y="3433"/>
                </a:cubicBezTo>
                <a:cubicBezTo>
                  <a:pt x="25135" y="3457"/>
                  <a:pt x="25135" y="3469"/>
                  <a:pt x="25135" y="3469"/>
                </a:cubicBezTo>
                <a:lnTo>
                  <a:pt x="25123" y="3445"/>
                </a:lnTo>
                <a:cubicBezTo>
                  <a:pt x="25123" y="3445"/>
                  <a:pt x="25123" y="3445"/>
                  <a:pt x="25123" y="3433"/>
                </a:cubicBezTo>
                <a:cubicBezTo>
                  <a:pt x="25135" y="3433"/>
                  <a:pt x="25135" y="3422"/>
                  <a:pt x="25147" y="3410"/>
                </a:cubicBezTo>
                <a:close/>
                <a:moveTo>
                  <a:pt x="25194" y="3433"/>
                </a:moveTo>
                <a:cubicBezTo>
                  <a:pt x="25209" y="3471"/>
                  <a:pt x="25215" y="3495"/>
                  <a:pt x="25208" y="3495"/>
                </a:cubicBezTo>
                <a:cubicBezTo>
                  <a:pt x="25204" y="3495"/>
                  <a:pt x="25195" y="3487"/>
                  <a:pt x="25182" y="3469"/>
                </a:cubicBezTo>
                <a:lnTo>
                  <a:pt x="25182" y="3445"/>
                </a:lnTo>
                <a:cubicBezTo>
                  <a:pt x="25182" y="3445"/>
                  <a:pt x="25194" y="3445"/>
                  <a:pt x="25194" y="3433"/>
                </a:cubicBezTo>
                <a:close/>
                <a:moveTo>
                  <a:pt x="24837" y="3457"/>
                </a:moveTo>
                <a:cubicBezTo>
                  <a:pt x="24837" y="3469"/>
                  <a:pt x="24849" y="3493"/>
                  <a:pt x="24849" y="3505"/>
                </a:cubicBezTo>
                <a:cubicBezTo>
                  <a:pt x="24849" y="3507"/>
                  <a:pt x="24849" y="3508"/>
                  <a:pt x="24848" y="3508"/>
                </a:cubicBezTo>
                <a:cubicBezTo>
                  <a:pt x="24845" y="3508"/>
                  <a:pt x="24835" y="3489"/>
                  <a:pt x="24825" y="3469"/>
                </a:cubicBezTo>
                <a:cubicBezTo>
                  <a:pt x="24825" y="3457"/>
                  <a:pt x="24837" y="3457"/>
                  <a:pt x="24837" y="3457"/>
                </a:cubicBezTo>
                <a:close/>
                <a:moveTo>
                  <a:pt x="25361" y="3457"/>
                </a:moveTo>
                <a:cubicBezTo>
                  <a:pt x="25371" y="3496"/>
                  <a:pt x="25380" y="3535"/>
                  <a:pt x="25371" y="3535"/>
                </a:cubicBezTo>
                <a:cubicBezTo>
                  <a:pt x="25368" y="3535"/>
                  <a:pt x="25365" y="3533"/>
                  <a:pt x="25361" y="3529"/>
                </a:cubicBezTo>
                <a:cubicBezTo>
                  <a:pt x="25349" y="3505"/>
                  <a:pt x="25349" y="3493"/>
                  <a:pt x="25337" y="3481"/>
                </a:cubicBezTo>
                <a:cubicBezTo>
                  <a:pt x="25349" y="3469"/>
                  <a:pt x="25361" y="3457"/>
                  <a:pt x="25361" y="3457"/>
                </a:cubicBezTo>
                <a:close/>
                <a:moveTo>
                  <a:pt x="4373" y="3525"/>
                </a:moveTo>
                <a:cubicBezTo>
                  <a:pt x="4380" y="3535"/>
                  <a:pt x="4387" y="3544"/>
                  <a:pt x="4394" y="3553"/>
                </a:cubicBezTo>
                <a:cubicBezTo>
                  <a:pt x="4394" y="3543"/>
                  <a:pt x="4387" y="3534"/>
                  <a:pt x="4373" y="3525"/>
                </a:cubicBezTo>
                <a:close/>
                <a:moveTo>
                  <a:pt x="25385" y="3433"/>
                </a:moveTo>
                <a:cubicBezTo>
                  <a:pt x="25397" y="3457"/>
                  <a:pt x="25409" y="3481"/>
                  <a:pt x="25420" y="3505"/>
                </a:cubicBezTo>
                <a:cubicBezTo>
                  <a:pt x="25420" y="3515"/>
                  <a:pt x="25420" y="3517"/>
                  <a:pt x="25420" y="3525"/>
                </a:cubicBezTo>
                <a:lnTo>
                  <a:pt x="25420" y="3525"/>
                </a:lnTo>
                <a:cubicBezTo>
                  <a:pt x="25416" y="3514"/>
                  <a:pt x="25412" y="3503"/>
                  <a:pt x="25409" y="3493"/>
                </a:cubicBezTo>
                <a:lnTo>
                  <a:pt x="25409" y="3493"/>
                </a:lnTo>
                <a:lnTo>
                  <a:pt x="25420" y="3553"/>
                </a:lnTo>
                <a:cubicBezTo>
                  <a:pt x="25373" y="3469"/>
                  <a:pt x="25373" y="3457"/>
                  <a:pt x="25373" y="3445"/>
                </a:cubicBezTo>
                <a:cubicBezTo>
                  <a:pt x="25373" y="3445"/>
                  <a:pt x="25385" y="3433"/>
                  <a:pt x="25385" y="3433"/>
                </a:cubicBezTo>
                <a:close/>
                <a:moveTo>
                  <a:pt x="25063" y="3553"/>
                </a:moveTo>
                <a:cubicBezTo>
                  <a:pt x="25063" y="3553"/>
                  <a:pt x="25063" y="3553"/>
                  <a:pt x="25063" y="3564"/>
                </a:cubicBezTo>
                <a:lnTo>
                  <a:pt x="25051" y="3564"/>
                </a:lnTo>
                <a:cubicBezTo>
                  <a:pt x="25063" y="3553"/>
                  <a:pt x="25063" y="3553"/>
                  <a:pt x="25063" y="3553"/>
                </a:cubicBezTo>
                <a:close/>
                <a:moveTo>
                  <a:pt x="24813" y="3481"/>
                </a:moveTo>
                <a:cubicBezTo>
                  <a:pt x="24813" y="3541"/>
                  <a:pt x="24807" y="3589"/>
                  <a:pt x="24786" y="3589"/>
                </a:cubicBezTo>
                <a:cubicBezTo>
                  <a:pt x="24778" y="3589"/>
                  <a:pt x="24767" y="3581"/>
                  <a:pt x="24754" y="3564"/>
                </a:cubicBezTo>
                <a:cubicBezTo>
                  <a:pt x="24778" y="3541"/>
                  <a:pt x="24789" y="3505"/>
                  <a:pt x="24813" y="3481"/>
                </a:cubicBezTo>
                <a:close/>
                <a:moveTo>
                  <a:pt x="25432" y="3517"/>
                </a:moveTo>
                <a:cubicBezTo>
                  <a:pt x="25432" y="3529"/>
                  <a:pt x="25444" y="3553"/>
                  <a:pt x="25456" y="3576"/>
                </a:cubicBezTo>
                <a:cubicBezTo>
                  <a:pt x="25448" y="3576"/>
                  <a:pt x="25467" y="3624"/>
                  <a:pt x="25462" y="3624"/>
                </a:cubicBezTo>
                <a:cubicBezTo>
                  <a:pt x="25460" y="3624"/>
                  <a:pt x="25452" y="3612"/>
                  <a:pt x="25432" y="3576"/>
                </a:cubicBezTo>
                <a:cubicBezTo>
                  <a:pt x="25441" y="3576"/>
                  <a:pt x="25431" y="3552"/>
                  <a:pt x="25420" y="3525"/>
                </a:cubicBezTo>
                <a:lnTo>
                  <a:pt x="25420" y="3525"/>
                </a:lnTo>
                <a:cubicBezTo>
                  <a:pt x="25421" y="3517"/>
                  <a:pt x="25422" y="3517"/>
                  <a:pt x="25432" y="3517"/>
                </a:cubicBezTo>
                <a:close/>
                <a:moveTo>
                  <a:pt x="25039" y="3576"/>
                </a:moveTo>
                <a:cubicBezTo>
                  <a:pt x="25063" y="3624"/>
                  <a:pt x="25075" y="3672"/>
                  <a:pt x="25075" y="3672"/>
                </a:cubicBezTo>
                <a:cubicBezTo>
                  <a:pt x="25063" y="3636"/>
                  <a:pt x="25039" y="3624"/>
                  <a:pt x="25016" y="3576"/>
                </a:cubicBezTo>
                <a:lnTo>
                  <a:pt x="25016" y="3576"/>
                </a:lnTo>
                <a:cubicBezTo>
                  <a:pt x="25022" y="3582"/>
                  <a:pt x="25025" y="3585"/>
                  <a:pt x="25028" y="3585"/>
                </a:cubicBezTo>
                <a:cubicBezTo>
                  <a:pt x="25031" y="3585"/>
                  <a:pt x="25034" y="3582"/>
                  <a:pt x="25039" y="3576"/>
                </a:cubicBezTo>
                <a:close/>
                <a:moveTo>
                  <a:pt x="20420" y="3660"/>
                </a:moveTo>
                <a:cubicBezTo>
                  <a:pt x="20414" y="3664"/>
                  <a:pt x="20409" y="3670"/>
                  <a:pt x="20406" y="3677"/>
                </a:cubicBezTo>
                <a:lnTo>
                  <a:pt x="20406" y="3677"/>
                </a:lnTo>
                <a:cubicBezTo>
                  <a:pt x="20412" y="3670"/>
                  <a:pt x="20417" y="3663"/>
                  <a:pt x="20420" y="3660"/>
                </a:cubicBezTo>
                <a:close/>
                <a:moveTo>
                  <a:pt x="24218" y="3576"/>
                </a:moveTo>
                <a:cubicBezTo>
                  <a:pt x="24230" y="3612"/>
                  <a:pt x="24254" y="3660"/>
                  <a:pt x="24266" y="3684"/>
                </a:cubicBezTo>
                <a:cubicBezTo>
                  <a:pt x="24239" y="3638"/>
                  <a:pt x="24220" y="3621"/>
                  <a:pt x="24206" y="3621"/>
                </a:cubicBezTo>
                <a:cubicBezTo>
                  <a:pt x="24195" y="3621"/>
                  <a:pt x="24188" y="3632"/>
                  <a:pt x="24182" y="3648"/>
                </a:cubicBezTo>
                <a:lnTo>
                  <a:pt x="24170" y="3624"/>
                </a:lnTo>
                <a:cubicBezTo>
                  <a:pt x="24182" y="3600"/>
                  <a:pt x="24194" y="3588"/>
                  <a:pt x="24218" y="3576"/>
                </a:cubicBezTo>
                <a:close/>
                <a:moveTo>
                  <a:pt x="24111" y="3803"/>
                </a:moveTo>
                <a:lnTo>
                  <a:pt x="24137" y="3863"/>
                </a:lnTo>
                <a:lnTo>
                  <a:pt x="24137" y="3863"/>
                </a:lnTo>
                <a:cubicBezTo>
                  <a:pt x="24128" y="3831"/>
                  <a:pt x="24119" y="3820"/>
                  <a:pt x="24111" y="3803"/>
                </a:cubicBezTo>
                <a:close/>
                <a:moveTo>
                  <a:pt x="24123" y="3803"/>
                </a:moveTo>
                <a:cubicBezTo>
                  <a:pt x="24135" y="3838"/>
                  <a:pt x="24147" y="3874"/>
                  <a:pt x="24147" y="3886"/>
                </a:cubicBezTo>
                <a:lnTo>
                  <a:pt x="24137" y="3863"/>
                </a:lnTo>
                <a:lnTo>
                  <a:pt x="24137" y="3863"/>
                </a:lnTo>
                <a:cubicBezTo>
                  <a:pt x="24140" y="3875"/>
                  <a:pt x="24143" y="3890"/>
                  <a:pt x="24147" y="3910"/>
                </a:cubicBezTo>
                <a:cubicBezTo>
                  <a:pt x="24135" y="3898"/>
                  <a:pt x="24123" y="3850"/>
                  <a:pt x="24099" y="3803"/>
                </a:cubicBezTo>
                <a:close/>
                <a:moveTo>
                  <a:pt x="23742" y="3957"/>
                </a:moveTo>
                <a:lnTo>
                  <a:pt x="23742" y="3969"/>
                </a:lnTo>
                <a:cubicBezTo>
                  <a:pt x="23742" y="3970"/>
                  <a:pt x="23743" y="3971"/>
                  <a:pt x="23743" y="3973"/>
                </a:cubicBezTo>
                <a:lnTo>
                  <a:pt x="23743" y="3973"/>
                </a:lnTo>
                <a:cubicBezTo>
                  <a:pt x="23743" y="3968"/>
                  <a:pt x="23742" y="3963"/>
                  <a:pt x="23742" y="3957"/>
                </a:cubicBezTo>
                <a:close/>
                <a:moveTo>
                  <a:pt x="25754" y="3993"/>
                </a:moveTo>
                <a:cubicBezTo>
                  <a:pt x="25754" y="4005"/>
                  <a:pt x="25766" y="4017"/>
                  <a:pt x="25778" y="4029"/>
                </a:cubicBezTo>
                <a:cubicBezTo>
                  <a:pt x="25766" y="4017"/>
                  <a:pt x="25766" y="4005"/>
                  <a:pt x="25754" y="3993"/>
                </a:cubicBezTo>
                <a:close/>
                <a:moveTo>
                  <a:pt x="22968" y="3779"/>
                </a:moveTo>
                <a:cubicBezTo>
                  <a:pt x="23070" y="3779"/>
                  <a:pt x="23182" y="3877"/>
                  <a:pt x="23313" y="3886"/>
                </a:cubicBezTo>
                <a:cubicBezTo>
                  <a:pt x="23299" y="3907"/>
                  <a:pt x="23289" y="3940"/>
                  <a:pt x="23269" y="3940"/>
                </a:cubicBezTo>
                <a:cubicBezTo>
                  <a:pt x="23255" y="3940"/>
                  <a:pt x="23236" y="3923"/>
                  <a:pt x="23206" y="3874"/>
                </a:cubicBezTo>
                <a:lnTo>
                  <a:pt x="23206" y="3874"/>
                </a:lnTo>
                <a:lnTo>
                  <a:pt x="23242" y="3957"/>
                </a:lnTo>
                <a:cubicBezTo>
                  <a:pt x="23248" y="3981"/>
                  <a:pt x="23249" y="3990"/>
                  <a:pt x="23248" y="3990"/>
                </a:cubicBezTo>
                <a:cubicBezTo>
                  <a:pt x="23243" y="3990"/>
                  <a:pt x="23212" y="3907"/>
                  <a:pt x="23194" y="3898"/>
                </a:cubicBezTo>
                <a:lnTo>
                  <a:pt x="23194" y="3898"/>
                </a:lnTo>
                <a:cubicBezTo>
                  <a:pt x="23230" y="3969"/>
                  <a:pt x="23242" y="3969"/>
                  <a:pt x="23254" y="4017"/>
                </a:cubicBezTo>
                <a:cubicBezTo>
                  <a:pt x="23244" y="4055"/>
                  <a:pt x="23225" y="4069"/>
                  <a:pt x="23199" y="4069"/>
                </a:cubicBezTo>
                <a:cubicBezTo>
                  <a:pt x="23128" y="4069"/>
                  <a:pt x="23008" y="3957"/>
                  <a:pt x="22920" y="3922"/>
                </a:cubicBezTo>
                <a:cubicBezTo>
                  <a:pt x="22896" y="3898"/>
                  <a:pt x="22861" y="3862"/>
                  <a:pt x="22861" y="3826"/>
                </a:cubicBezTo>
                <a:cubicBezTo>
                  <a:pt x="22895" y="3792"/>
                  <a:pt x="22931" y="3779"/>
                  <a:pt x="22968" y="3779"/>
                </a:cubicBezTo>
                <a:close/>
                <a:moveTo>
                  <a:pt x="24004" y="3553"/>
                </a:moveTo>
                <a:cubicBezTo>
                  <a:pt x="24016" y="3576"/>
                  <a:pt x="24016" y="3600"/>
                  <a:pt x="24016" y="3624"/>
                </a:cubicBezTo>
                <a:cubicBezTo>
                  <a:pt x="24001" y="3603"/>
                  <a:pt x="23979" y="3565"/>
                  <a:pt x="23970" y="3565"/>
                </a:cubicBezTo>
                <a:cubicBezTo>
                  <a:pt x="23965" y="3565"/>
                  <a:pt x="23965" y="3583"/>
                  <a:pt x="23980" y="3636"/>
                </a:cubicBezTo>
                <a:lnTo>
                  <a:pt x="23956" y="3588"/>
                </a:lnTo>
                <a:cubicBezTo>
                  <a:pt x="23920" y="3600"/>
                  <a:pt x="23920" y="3660"/>
                  <a:pt x="23896" y="3684"/>
                </a:cubicBezTo>
                <a:cubicBezTo>
                  <a:pt x="23944" y="3814"/>
                  <a:pt x="23920" y="3791"/>
                  <a:pt x="23956" y="3910"/>
                </a:cubicBezTo>
                <a:cubicBezTo>
                  <a:pt x="23913" y="3878"/>
                  <a:pt x="23860" y="3787"/>
                  <a:pt x="23833" y="3787"/>
                </a:cubicBezTo>
                <a:cubicBezTo>
                  <a:pt x="23830" y="3787"/>
                  <a:pt x="23827" y="3788"/>
                  <a:pt x="23825" y="3791"/>
                </a:cubicBezTo>
                <a:cubicBezTo>
                  <a:pt x="23825" y="3854"/>
                  <a:pt x="23853" y="3899"/>
                  <a:pt x="23868" y="3959"/>
                </a:cubicBezTo>
                <a:lnTo>
                  <a:pt x="23868" y="3959"/>
                </a:lnTo>
                <a:cubicBezTo>
                  <a:pt x="23835" y="3886"/>
                  <a:pt x="23812" y="3882"/>
                  <a:pt x="23789" y="3803"/>
                </a:cubicBezTo>
                <a:cubicBezTo>
                  <a:pt x="23766" y="3838"/>
                  <a:pt x="23754" y="3838"/>
                  <a:pt x="23754" y="3957"/>
                </a:cubicBezTo>
                <a:cubicBezTo>
                  <a:pt x="23777" y="4005"/>
                  <a:pt x="23789" y="4029"/>
                  <a:pt x="23801" y="4076"/>
                </a:cubicBezTo>
                <a:cubicBezTo>
                  <a:pt x="23801" y="4080"/>
                  <a:pt x="23801" y="4081"/>
                  <a:pt x="23799" y="4081"/>
                </a:cubicBezTo>
                <a:cubicBezTo>
                  <a:pt x="23792" y="4081"/>
                  <a:pt x="23764" y="4023"/>
                  <a:pt x="23743" y="3973"/>
                </a:cubicBezTo>
                <a:lnTo>
                  <a:pt x="23743" y="3973"/>
                </a:lnTo>
                <a:cubicBezTo>
                  <a:pt x="23744" y="3996"/>
                  <a:pt x="23740" y="4005"/>
                  <a:pt x="23731" y="4005"/>
                </a:cubicBezTo>
                <a:cubicBezTo>
                  <a:pt x="23695" y="4005"/>
                  <a:pt x="23587" y="3829"/>
                  <a:pt x="23553" y="3829"/>
                </a:cubicBezTo>
                <a:cubicBezTo>
                  <a:pt x="23541" y="3829"/>
                  <a:pt x="23538" y="3850"/>
                  <a:pt x="23551" y="3910"/>
                </a:cubicBezTo>
                <a:lnTo>
                  <a:pt x="23551" y="3898"/>
                </a:lnTo>
                <a:lnTo>
                  <a:pt x="23563" y="4041"/>
                </a:lnTo>
                <a:cubicBezTo>
                  <a:pt x="23539" y="4029"/>
                  <a:pt x="23539" y="3945"/>
                  <a:pt x="23492" y="3874"/>
                </a:cubicBezTo>
                <a:lnTo>
                  <a:pt x="23492" y="3874"/>
                </a:lnTo>
                <a:cubicBezTo>
                  <a:pt x="23506" y="3962"/>
                  <a:pt x="23496" y="3982"/>
                  <a:pt x="23480" y="3982"/>
                </a:cubicBezTo>
                <a:cubicBezTo>
                  <a:pt x="23468" y="3982"/>
                  <a:pt x="23453" y="3970"/>
                  <a:pt x="23442" y="3970"/>
                </a:cubicBezTo>
                <a:cubicBezTo>
                  <a:pt x="23431" y="3970"/>
                  <a:pt x="23425" y="3982"/>
                  <a:pt x="23432" y="4029"/>
                </a:cubicBezTo>
                <a:cubicBezTo>
                  <a:pt x="23396" y="3945"/>
                  <a:pt x="23361" y="3910"/>
                  <a:pt x="23349" y="3886"/>
                </a:cubicBezTo>
                <a:cubicBezTo>
                  <a:pt x="23396" y="3886"/>
                  <a:pt x="23444" y="3874"/>
                  <a:pt x="23504" y="3826"/>
                </a:cubicBezTo>
                <a:cubicBezTo>
                  <a:pt x="23718" y="3755"/>
                  <a:pt x="23789" y="3588"/>
                  <a:pt x="24004" y="3553"/>
                </a:cubicBezTo>
                <a:close/>
                <a:moveTo>
                  <a:pt x="22634" y="4148"/>
                </a:moveTo>
                <a:cubicBezTo>
                  <a:pt x="22634" y="4153"/>
                  <a:pt x="22637" y="4161"/>
                  <a:pt x="22640" y="4169"/>
                </a:cubicBezTo>
                <a:lnTo>
                  <a:pt x="22640" y="4169"/>
                </a:lnTo>
                <a:cubicBezTo>
                  <a:pt x="22640" y="4164"/>
                  <a:pt x="22638" y="4157"/>
                  <a:pt x="22634" y="4148"/>
                </a:cubicBezTo>
                <a:close/>
                <a:moveTo>
                  <a:pt x="25444" y="4267"/>
                </a:moveTo>
                <a:cubicBezTo>
                  <a:pt x="25447" y="4273"/>
                  <a:pt x="25450" y="4278"/>
                  <a:pt x="25453" y="4283"/>
                </a:cubicBezTo>
                <a:lnTo>
                  <a:pt x="25453" y="4283"/>
                </a:lnTo>
                <a:cubicBezTo>
                  <a:pt x="25453" y="4278"/>
                  <a:pt x="25450" y="4272"/>
                  <a:pt x="25444" y="4267"/>
                </a:cubicBezTo>
                <a:close/>
                <a:moveTo>
                  <a:pt x="25325" y="4338"/>
                </a:moveTo>
                <a:cubicBezTo>
                  <a:pt x="25325" y="4340"/>
                  <a:pt x="25326" y="4342"/>
                  <a:pt x="25327" y="4344"/>
                </a:cubicBezTo>
                <a:lnTo>
                  <a:pt x="25327" y="4344"/>
                </a:lnTo>
                <a:cubicBezTo>
                  <a:pt x="25327" y="4342"/>
                  <a:pt x="25326" y="4340"/>
                  <a:pt x="25325" y="4338"/>
                </a:cubicBezTo>
                <a:close/>
                <a:moveTo>
                  <a:pt x="25480" y="4410"/>
                </a:moveTo>
                <a:lnTo>
                  <a:pt x="25480" y="4410"/>
                </a:lnTo>
                <a:cubicBezTo>
                  <a:pt x="25482" y="4414"/>
                  <a:pt x="25484" y="4418"/>
                  <a:pt x="25486" y="4422"/>
                </a:cubicBezTo>
                <a:lnTo>
                  <a:pt x="25486" y="4422"/>
                </a:lnTo>
                <a:cubicBezTo>
                  <a:pt x="25483" y="4419"/>
                  <a:pt x="25480" y="4416"/>
                  <a:pt x="25480" y="4410"/>
                </a:cubicBezTo>
                <a:close/>
                <a:moveTo>
                  <a:pt x="2557" y="4456"/>
                </a:moveTo>
                <a:cubicBezTo>
                  <a:pt x="2554" y="4457"/>
                  <a:pt x="2552" y="4457"/>
                  <a:pt x="2549" y="4457"/>
                </a:cubicBezTo>
                <a:cubicBezTo>
                  <a:pt x="2550" y="4459"/>
                  <a:pt x="2551" y="4459"/>
                  <a:pt x="2552" y="4459"/>
                </a:cubicBezTo>
                <a:cubicBezTo>
                  <a:pt x="2554" y="4459"/>
                  <a:pt x="2556" y="4458"/>
                  <a:pt x="2557" y="4456"/>
                </a:cubicBezTo>
                <a:close/>
                <a:moveTo>
                  <a:pt x="24897" y="4434"/>
                </a:moveTo>
                <a:lnTo>
                  <a:pt x="24909" y="4469"/>
                </a:lnTo>
                <a:lnTo>
                  <a:pt x="24897" y="4469"/>
                </a:lnTo>
                <a:cubicBezTo>
                  <a:pt x="24897" y="4457"/>
                  <a:pt x="24897" y="4446"/>
                  <a:pt x="24897" y="4434"/>
                </a:cubicBezTo>
                <a:close/>
                <a:moveTo>
                  <a:pt x="25480" y="4446"/>
                </a:moveTo>
                <a:lnTo>
                  <a:pt x="25480" y="4446"/>
                </a:lnTo>
                <a:cubicBezTo>
                  <a:pt x="25485" y="4459"/>
                  <a:pt x="25491" y="4471"/>
                  <a:pt x="25496" y="4479"/>
                </a:cubicBezTo>
                <a:lnTo>
                  <a:pt x="25496" y="4479"/>
                </a:lnTo>
                <a:cubicBezTo>
                  <a:pt x="25492" y="4471"/>
                  <a:pt x="25486" y="4460"/>
                  <a:pt x="25480" y="4446"/>
                </a:cubicBezTo>
                <a:close/>
                <a:moveTo>
                  <a:pt x="14657" y="4648"/>
                </a:moveTo>
                <a:lnTo>
                  <a:pt x="14643" y="4666"/>
                </a:lnTo>
                <a:lnTo>
                  <a:pt x="14643" y="4666"/>
                </a:lnTo>
                <a:cubicBezTo>
                  <a:pt x="14647" y="4660"/>
                  <a:pt x="14652" y="4654"/>
                  <a:pt x="14657" y="4648"/>
                </a:cubicBezTo>
                <a:close/>
                <a:moveTo>
                  <a:pt x="22027" y="4779"/>
                </a:moveTo>
                <a:cubicBezTo>
                  <a:pt x="22025" y="4781"/>
                  <a:pt x="22024" y="4785"/>
                  <a:pt x="22024" y="4788"/>
                </a:cubicBezTo>
                <a:lnTo>
                  <a:pt x="22024" y="4788"/>
                </a:lnTo>
                <a:cubicBezTo>
                  <a:pt x="22025" y="4784"/>
                  <a:pt x="22026" y="4781"/>
                  <a:pt x="22027" y="4779"/>
                </a:cubicBezTo>
                <a:close/>
                <a:moveTo>
                  <a:pt x="14395" y="4850"/>
                </a:moveTo>
                <a:lnTo>
                  <a:pt x="14395" y="4850"/>
                </a:lnTo>
                <a:cubicBezTo>
                  <a:pt x="14375" y="4861"/>
                  <a:pt x="14362" y="4873"/>
                  <a:pt x="14355" y="4885"/>
                </a:cubicBezTo>
                <a:lnTo>
                  <a:pt x="14355" y="4885"/>
                </a:lnTo>
                <a:cubicBezTo>
                  <a:pt x="14372" y="4878"/>
                  <a:pt x="14385" y="4866"/>
                  <a:pt x="14395" y="4850"/>
                </a:cubicBezTo>
                <a:close/>
                <a:moveTo>
                  <a:pt x="23244" y="4935"/>
                </a:moveTo>
                <a:cubicBezTo>
                  <a:pt x="23260" y="4993"/>
                  <a:pt x="23252" y="4979"/>
                  <a:pt x="23301" y="5077"/>
                </a:cubicBezTo>
                <a:cubicBezTo>
                  <a:pt x="23301" y="5063"/>
                  <a:pt x="23269" y="4996"/>
                  <a:pt x="23244" y="4935"/>
                </a:cubicBezTo>
                <a:close/>
                <a:moveTo>
                  <a:pt x="21789" y="5053"/>
                </a:moveTo>
                <a:cubicBezTo>
                  <a:pt x="21792" y="5058"/>
                  <a:pt x="21797" y="5067"/>
                  <a:pt x="21804" y="5077"/>
                </a:cubicBezTo>
                <a:lnTo>
                  <a:pt x="21804" y="5077"/>
                </a:lnTo>
                <a:lnTo>
                  <a:pt x="21789" y="5053"/>
                </a:lnTo>
                <a:close/>
                <a:moveTo>
                  <a:pt x="22938" y="5281"/>
                </a:moveTo>
                <a:lnTo>
                  <a:pt x="22938" y="5281"/>
                </a:lnTo>
                <a:cubicBezTo>
                  <a:pt x="22940" y="5285"/>
                  <a:pt x="22942" y="5288"/>
                  <a:pt x="22944" y="5291"/>
                </a:cubicBezTo>
                <a:cubicBezTo>
                  <a:pt x="22942" y="5287"/>
                  <a:pt x="22940" y="5284"/>
                  <a:pt x="22938" y="5281"/>
                </a:cubicBezTo>
                <a:close/>
                <a:moveTo>
                  <a:pt x="13740" y="5410"/>
                </a:moveTo>
                <a:lnTo>
                  <a:pt x="13740" y="5410"/>
                </a:lnTo>
                <a:cubicBezTo>
                  <a:pt x="13737" y="5421"/>
                  <a:pt x="13733" y="5431"/>
                  <a:pt x="13728" y="5440"/>
                </a:cubicBezTo>
                <a:lnTo>
                  <a:pt x="13728" y="5440"/>
                </a:lnTo>
                <a:cubicBezTo>
                  <a:pt x="13746" y="5423"/>
                  <a:pt x="13767" y="5417"/>
                  <a:pt x="13740" y="5410"/>
                </a:cubicBezTo>
                <a:close/>
                <a:moveTo>
                  <a:pt x="13728" y="5440"/>
                </a:moveTo>
                <a:cubicBezTo>
                  <a:pt x="13722" y="5445"/>
                  <a:pt x="13716" y="5452"/>
                  <a:pt x="13713" y="5459"/>
                </a:cubicBezTo>
                <a:lnTo>
                  <a:pt x="13713" y="5459"/>
                </a:lnTo>
                <a:cubicBezTo>
                  <a:pt x="13718" y="5454"/>
                  <a:pt x="13723" y="5447"/>
                  <a:pt x="13728" y="5440"/>
                </a:cubicBezTo>
                <a:close/>
                <a:moveTo>
                  <a:pt x="21589" y="5689"/>
                </a:moveTo>
                <a:lnTo>
                  <a:pt x="21589" y="5689"/>
                </a:lnTo>
                <a:cubicBezTo>
                  <a:pt x="21584" y="5690"/>
                  <a:pt x="21601" y="5719"/>
                  <a:pt x="21610" y="5719"/>
                </a:cubicBezTo>
                <a:cubicBezTo>
                  <a:pt x="21607" y="5713"/>
                  <a:pt x="21600" y="5703"/>
                  <a:pt x="21589" y="5689"/>
                </a:cubicBezTo>
                <a:close/>
                <a:moveTo>
                  <a:pt x="22611" y="5736"/>
                </a:moveTo>
                <a:cubicBezTo>
                  <a:pt x="22611" y="5737"/>
                  <a:pt x="22611" y="5740"/>
                  <a:pt x="22611" y="5743"/>
                </a:cubicBezTo>
                <a:cubicBezTo>
                  <a:pt x="22611" y="5741"/>
                  <a:pt x="22611" y="5739"/>
                  <a:pt x="22611" y="5736"/>
                </a:cubicBezTo>
                <a:close/>
                <a:moveTo>
                  <a:pt x="22512" y="5745"/>
                </a:moveTo>
                <a:cubicBezTo>
                  <a:pt x="22513" y="5748"/>
                  <a:pt x="22514" y="5751"/>
                  <a:pt x="22515" y="5755"/>
                </a:cubicBezTo>
                <a:cubicBezTo>
                  <a:pt x="22515" y="5752"/>
                  <a:pt x="22514" y="5749"/>
                  <a:pt x="22512" y="5745"/>
                </a:cubicBezTo>
                <a:close/>
                <a:moveTo>
                  <a:pt x="22605" y="5769"/>
                </a:moveTo>
                <a:cubicBezTo>
                  <a:pt x="22607" y="5772"/>
                  <a:pt x="22609" y="5776"/>
                  <a:pt x="22611" y="5779"/>
                </a:cubicBezTo>
                <a:cubicBezTo>
                  <a:pt x="22609" y="5775"/>
                  <a:pt x="22607" y="5772"/>
                  <a:pt x="22605" y="5769"/>
                </a:cubicBezTo>
                <a:close/>
                <a:moveTo>
                  <a:pt x="15068" y="5807"/>
                </a:moveTo>
                <a:cubicBezTo>
                  <a:pt x="15062" y="5810"/>
                  <a:pt x="15056" y="5812"/>
                  <a:pt x="15050" y="5815"/>
                </a:cubicBezTo>
                <a:cubicBezTo>
                  <a:pt x="15058" y="5813"/>
                  <a:pt x="15064" y="5810"/>
                  <a:pt x="15068" y="5807"/>
                </a:cubicBezTo>
                <a:close/>
                <a:moveTo>
                  <a:pt x="21340" y="5934"/>
                </a:moveTo>
                <a:cubicBezTo>
                  <a:pt x="21342" y="5935"/>
                  <a:pt x="21343" y="5936"/>
                  <a:pt x="21345" y="5937"/>
                </a:cubicBezTo>
                <a:lnTo>
                  <a:pt x="21345" y="5937"/>
                </a:lnTo>
                <a:cubicBezTo>
                  <a:pt x="21343" y="5936"/>
                  <a:pt x="21342" y="5935"/>
                  <a:pt x="21340" y="5934"/>
                </a:cubicBezTo>
                <a:close/>
                <a:moveTo>
                  <a:pt x="20967" y="5975"/>
                </a:moveTo>
                <a:lnTo>
                  <a:pt x="20967" y="5975"/>
                </a:lnTo>
                <a:cubicBezTo>
                  <a:pt x="20972" y="5980"/>
                  <a:pt x="20977" y="5982"/>
                  <a:pt x="20978" y="5982"/>
                </a:cubicBezTo>
                <a:cubicBezTo>
                  <a:pt x="20979" y="5982"/>
                  <a:pt x="20979" y="5982"/>
                  <a:pt x="20979" y="5981"/>
                </a:cubicBezTo>
                <a:lnTo>
                  <a:pt x="20967" y="5975"/>
                </a:lnTo>
                <a:close/>
                <a:moveTo>
                  <a:pt x="21345" y="5937"/>
                </a:moveTo>
                <a:cubicBezTo>
                  <a:pt x="21359" y="5950"/>
                  <a:pt x="21382" y="5974"/>
                  <a:pt x="21420" y="6017"/>
                </a:cubicBezTo>
                <a:cubicBezTo>
                  <a:pt x="21379" y="5962"/>
                  <a:pt x="21361" y="5951"/>
                  <a:pt x="21345" y="5937"/>
                </a:cubicBezTo>
                <a:close/>
                <a:moveTo>
                  <a:pt x="14205" y="6148"/>
                </a:moveTo>
                <a:lnTo>
                  <a:pt x="14169" y="6196"/>
                </a:lnTo>
                <a:cubicBezTo>
                  <a:pt x="14164" y="6191"/>
                  <a:pt x="14160" y="6186"/>
                  <a:pt x="14157" y="6182"/>
                </a:cubicBezTo>
                <a:lnTo>
                  <a:pt x="14157" y="6182"/>
                </a:lnTo>
                <a:cubicBezTo>
                  <a:pt x="14154" y="6205"/>
                  <a:pt x="14142" y="6234"/>
                  <a:pt x="14121" y="6255"/>
                </a:cubicBezTo>
                <a:cubicBezTo>
                  <a:pt x="14169" y="6231"/>
                  <a:pt x="14252" y="6243"/>
                  <a:pt x="14205" y="6148"/>
                </a:cubicBezTo>
                <a:close/>
                <a:moveTo>
                  <a:pt x="10966" y="6517"/>
                </a:moveTo>
                <a:cubicBezTo>
                  <a:pt x="10966" y="6517"/>
                  <a:pt x="10967" y="6520"/>
                  <a:pt x="10969" y="6525"/>
                </a:cubicBezTo>
                <a:lnTo>
                  <a:pt x="10969" y="6525"/>
                </a:lnTo>
                <a:cubicBezTo>
                  <a:pt x="10968" y="6522"/>
                  <a:pt x="10968" y="6520"/>
                  <a:pt x="10966" y="6517"/>
                </a:cubicBezTo>
                <a:close/>
                <a:moveTo>
                  <a:pt x="10085" y="7901"/>
                </a:moveTo>
                <a:lnTo>
                  <a:pt x="10085" y="7901"/>
                </a:lnTo>
                <a:cubicBezTo>
                  <a:pt x="10075" y="7907"/>
                  <a:pt x="10067" y="7914"/>
                  <a:pt x="10061" y="7922"/>
                </a:cubicBezTo>
                <a:cubicBezTo>
                  <a:pt x="10067" y="7917"/>
                  <a:pt x="10076" y="7909"/>
                  <a:pt x="10085" y="7901"/>
                </a:cubicBezTo>
                <a:close/>
                <a:moveTo>
                  <a:pt x="11925" y="0"/>
                </a:moveTo>
                <a:cubicBezTo>
                  <a:pt x="11878" y="0"/>
                  <a:pt x="11830" y="4"/>
                  <a:pt x="11788" y="4"/>
                </a:cubicBezTo>
                <a:lnTo>
                  <a:pt x="11764" y="290"/>
                </a:lnTo>
                <a:cubicBezTo>
                  <a:pt x="11673" y="187"/>
                  <a:pt x="11563" y="152"/>
                  <a:pt x="11452" y="152"/>
                </a:cubicBezTo>
                <a:cubicBezTo>
                  <a:pt x="11345" y="152"/>
                  <a:pt x="11238" y="184"/>
                  <a:pt x="11145" y="219"/>
                </a:cubicBezTo>
                <a:cubicBezTo>
                  <a:pt x="11027" y="261"/>
                  <a:pt x="10921" y="306"/>
                  <a:pt x="10827" y="306"/>
                </a:cubicBezTo>
                <a:cubicBezTo>
                  <a:pt x="10760" y="306"/>
                  <a:pt x="10699" y="283"/>
                  <a:pt x="10645" y="219"/>
                </a:cubicBezTo>
                <a:cubicBezTo>
                  <a:pt x="10585" y="302"/>
                  <a:pt x="10490" y="314"/>
                  <a:pt x="10419" y="409"/>
                </a:cubicBezTo>
                <a:lnTo>
                  <a:pt x="10395" y="255"/>
                </a:lnTo>
                <a:cubicBezTo>
                  <a:pt x="10169" y="278"/>
                  <a:pt x="10050" y="278"/>
                  <a:pt x="9788" y="385"/>
                </a:cubicBezTo>
                <a:lnTo>
                  <a:pt x="9823" y="266"/>
                </a:lnTo>
                <a:lnTo>
                  <a:pt x="9823" y="266"/>
                </a:lnTo>
                <a:cubicBezTo>
                  <a:pt x="9669" y="302"/>
                  <a:pt x="9740" y="731"/>
                  <a:pt x="9609" y="778"/>
                </a:cubicBezTo>
                <a:lnTo>
                  <a:pt x="9514" y="576"/>
                </a:lnTo>
                <a:cubicBezTo>
                  <a:pt x="9252" y="659"/>
                  <a:pt x="8942" y="552"/>
                  <a:pt x="8752" y="826"/>
                </a:cubicBezTo>
                <a:cubicBezTo>
                  <a:pt x="8740" y="790"/>
                  <a:pt x="8728" y="731"/>
                  <a:pt x="8776" y="707"/>
                </a:cubicBezTo>
                <a:lnTo>
                  <a:pt x="8776" y="707"/>
                </a:lnTo>
                <a:cubicBezTo>
                  <a:pt x="8649" y="741"/>
                  <a:pt x="8300" y="709"/>
                  <a:pt x="8395" y="955"/>
                </a:cubicBezTo>
                <a:lnTo>
                  <a:pt x="8395" y="955"/>
                </a:lnTo>
                <a:cubicBezTo>
                  <a:pt x="8381" y="929"/>
                  <a:pt x="8362" y="919"/>
                  <a:pt x="8340" y="919"/>
                </a:cubicBezTo>
                <a:cubicBezTo>
                  <a:pt x="8253" y="919"/>
                  <a:pt x="8118" y="1085"/>
                  <a:pt x="8037" y="1183"/>
                </a:cubicBezTo>
                <a:lnTo>
                  <a:pt x="8014" y="1040"/>
                </a:lnTo>
                <a:cubicBezTo>
                  <a:pt x="7966" y="1255"/>
                  <a:pt x="7978" y="1302"/>
                  <a:pt x="7835" y="1409"/>
                </a:cubicBezTo>
                <a:cubicBezTo>
                  <a:pt x="7794" y="1399"/>
                  <a:pt x="7770" y="1326"/>
                  <a:pt x="7803" y="1322"/>
                </a:cubicBezTo>
                <a:lnTo>
                  <a:pt x="7803" y="1322"/>
                </a:lnTo>
                <a:cubicBezTo>
                  <a:pt x="7809" y="1323"/>
                  <a:pt x="7816" y="1324"/>
                  <a:pt x="7823" y="1326"/>
                </a:cubicBezTo>
                <a:cubicBezTo>
                  <a:pt x="7816" y="1323"/>
                  <a:pt x="7811" y="1322"/>
                  <a:pt x="7806" y="1322"/>
                </a:cubicBezTo>
                <a:cubicBezTo>
                  <a:pt x="7805" y="1322"/>
                  <a:pt x="7804" y="1322"/>
                  <a:pt x="7803" y="1322"/>
                </a:cubicBezTo>
                <a:lnTo>
                  <a:pt x="7803" y="1322"/>
                </a:lnTo>
                <a:cubicBezTo>
                  <a:pt x="7800" y="1322"/>
                  <a:pt x="7796" y="1322"/>
                  <a:pt x="7793" y="1322"/>
                </a:cubicBezTo>
                <a:cubicBezTo>
                  <a:pt x="7700" y="1322"/>
                  <a:pt x="7753" y="1471"/>
                  <a:pt x="7624" y="1471"/>
                </a:cubicBezTo>
                <a:cubicBezTo>
                  <a:pt x="7616" y="1471"/>
                  <a:pt x="7607" y="1470"/>
                  <a:pt x="7597" y="1469"/>
                </a:cubicBezTo>
                <a:lnTo>
                  <a:pt x="7621" y="1362"/>
                </a:lnTo>
                <a:lnTo>
                  <a:pt x="7621" y="1362"/>
                </a:lnTo>
                <a:cubicBezTo>
                  <a:pt x="7490" y="1398"/>
                  <a:pt x="7513" y="1433"/>
                  <a:pt x="7478" y="1564"/>
                </a:cubicBezTo>
                <a:cubicBezTo>
                  <a:pt x="7456" y="1595"/>
                  <a:pt x="7416" y="1610"/>
                  <a:pt x="7371" y="1610"/>
                </a:cubicBezTo>
                <a:cubicBezTo>
                  <a:pt x="7295" y="1610"/>
                  <a:pt x="7206" y="1568"/>
                  <a:pt x="7168" y="1493"/>
                </a:cubicBezTo>
                <a:cubicBezTo>
                  <a:pt x="7168" y="1573"/>
                  <a:pt x="7146" y="1696"/>
                  <a:pt x="7061" y="1696"/>
                </a:cubicBezTo>
                <a:cubicBezTo>
                  <a:pt x="7057" y="1696"/>
                  <a:pt x="7053" y="1696"/>
                  <a:pt x="7049" y="1695"/>
                </a:cubicBezTo>
                <a:cubicBezTo>
                  <a:pt x="7025" y="1648"/>
                  <a:pt x="7037" y="1612"/>
                  <a:pt x="7049" y="1588"/>
                </a:cubicBezTo>
                <a:cubicBezTo>
                  <a:pt x="7044" y="1588"/>
                  <a:pt x="7039" y="1588"/>
                  <a:pt x="7034" y="1588"/>
                </a:cubicBezTo>
                <a:cubicBezTo>
                  <a:pt x="6829" y="1588"/>
                  <a:pt x="6791" y="1794"/>
                  <a:pt x="6662" y="1794"/>
                </a:cubicBezTo>
                <a:cubicBezTo>
                  <a:pt x="6642" y="1794"/>
                  <a:pt x="6621" y="1789"/>
                  <a:pt x="6597" y="1779"/>
                </a:cubicBezTo>
                <a:cubicBezTo>
                  <a:pt x="6573" y="1731"/>
                  <a:pt x="6561" y="1719"/>
                  <a:pt x="6537" y="1707"/>
                </a:cubicBezTo>
                <a:cubicBezTo>
                  <a:pt x="6682" y="1655"/>
                  <a:pt x="6809" y="1621"/>
                  <a:pt x="6832" y="1621"/>
                </a:cubicBezTo>
                <a:cubicBezTo>
                  <a:pt x="6833" y="1621"/>
                  <a:pt x="6834" y="1622"/>
                  <a:pt x="6834" y="1622"/>
                </a:cubicBezTo>
                <a:lnTo>
                  <a:pt x="6834" y="1622"/>
                </a:lnTo>
                <a:cubicBezTo>
                  <a:pt x="6797" y="1493"/>
                  <a:pt x="6645" y="1515"/>
                  <a:pt x="6692" y="1314"/>
                </a:cubicBezTo>
                <a:lnTo>
                  <a:pt x="6692" y="1314"/>
                </a:lnTo>
                <a:cubicBezTo>
                  <a:pt x="6622" y="1442"/>
                  <a:pt x="6506" y="1707"/>
                  <a:pt x="6368" y="1707"/>
                </a:cubicBezTo>
                <a:cubicBezTo>
                  <a:pt x="6365" y="1707"/>
                  <a:pt x="6362" y="1707"/>
                  <a:pt x="6359" y="1707"/>
                </a:cubicBezTo>
                <a:cubicBezTo>
                  <a:pt x="6347" y="1707"/>
                  <a:pt x="6335" y="1695"/>
                  <a:pt x="6323" y="1671"/>
                </a:cubicBezTo>
                <a:lnTo>
                  <a:pt x="6323" y="1659"/>
                </a:lnTo>
                <a:cubicBezTo>
                  <a:pt x="6287" y="1659"/>
                  <a:pt x="6263" y="1671"/>
                  <a:pt x="6251" y="1707"/>
                </a:cubicBezTo>
                <a:cubicBezTo>
                  <a:pt x="6220" y="1707"/>
                  <a:pt x="6193" y="1702"/>
                  <a:pt x="6169" y="1702"/>
                </a:cubicBezTo>
                <a:cubicBezTo>
                  <a:pt x="6156" y="1702"/>
                  <a:pt x="6144" y="1703"/>
                  <a:pt x="6132" y="1707"/>
                </a:cubicBezTo>
                <a:cubicBezTo>
                  <a:pt x="6114" y="1678"/>
                  <a:pt x="6091" y="1668"/>
                  <a:pt x="6065" y="1668"/>
                </a:cubicBezTo>
                <a:cubicBezTo>
                  <a:pt x="6005" y="1668"/>
                  <a:pt x="5932" y="1723"/>
                  <a:pt x="5882" y="1731"/>
                </a:cubicBezTo>
                <a:cubicBezTo>
                  <a:pt x="5942" y="1874"/>
                  <a:pt x="5847" y="1886"/>
                  <a:pt x="5966" y="1969"/>
                </a:cubicBezTo>
                <a:cubicBezTo>
                  <a:pt x="5954" y="1957"/>
                  <a:pt x="5978" y="1945"/>
                  <a:pt x="6013" y="1921"/>
                </a:cubicBezTo>
                <a:cubicBezTo>
                  <a:pt x="6025" y="1909"/>
                  <a:pt x="6037" y="1909"/>
                  <a:pt x="6037" y="1898"/>
                </a:cubicBezTo>
                <a:lnTo>
                  <a:pt x="6037" y="1909"/>
                </a:lnTo>
                <a:cubicBezTo>
                  <a:pt x="6085" y="1886"/>
                  <a:pt x="6144" y="1862"/>
                  <a:pt x="6204" y="1838"/>
                </a:cubicBezTo>
                <a:lnTo>
                  <a:pt x="6204" y="1838"/>
                </a:lnTo>
                <a:cubicBezTo>
                  <a:pt x="6185" y="1905"/>
                  <a:pt x="6158" y="1971"/>
                  <a:pt x="6094" y="1971"/>
                </a:cubicBezTo>
                <a:cubicBezTo>
                  <a:pt x="6078" y="1971"/>
                  <a:pt x="6059" y="1967"/>
                  <a:pt x="6037" y="1957"/>
                </a:cubicBezTo>
                <a:cubicBezTo>
                  <a:pt x="6037" y="2064"/>
                  <a:pt x="6037" y="2171"/>
                  <a:pt x="6025" y="2219"/>
                </a:cubicBezTo>
                <a:cubicBezTo>
                  <a:pt x="5870" y="2064"/>
                  <a:pt x="5644" y="2029"/>
                  <a:pt x="5573" y="1921"/>
                </a:cubicBezTo>
                <a:cubicBezTo>
                  <a:pt x="5394" y="2076"/>
                  <a:pt x="5108" y="2160"/>
                  <a:pt x="5085" y="2457"/>
                </a:cubicBezTo>
                <a:cubicBezTo>
                  <a:pt x="5074" y="2470"/>
                  <a:pt x="5064" y="2475"/>
                  <a:pt x="5054" y="2475"/>
                </a:cubicBezTo>
                <a:cubicBezTo>
                  <a:pt x="5017" y="2475"/>
                  <a:pt x="4979" y="2404"/>
                  <a:pt x="4942" y="2386"/>
                </a:cubicBezTo>
                <a:cubicBezTo>
                  <a:pt x="4966" y="2338"/>
                  <a:pt x="5013" y="2326"/>
                  <a:pt x="5013" y="2290"/>
                </a:cubicBezTo>
                <a:lnTo>
                  <a:pt x="5013" y="2290"/>
                </a:lnTo>
                <a:cubicBezTo>
                  <a:pt x="4918" y="2398"/>
                  <a:pt x="4680" y="2457"/>
                  <a:pt x="4727" y="2648"/>
                </a:cubicBezTo>
                <a:cubicBezTo>
                  <a:pt x="4589" y="2629"/>
                  <a:pt x="4672" y="2518"/>
                  <a:pt x="4628" y="2518"/>
                </a:cubicBezTo>
                <a:cubicBezTo>
                  <a:pt x="4616" y="2518"/>
                  <a:pt x="4592" y="2528"/>
                  <a:pt x="4549" y="2552"/>
                </a:cubicBezTo>
                <a:lnTo>
                  <a:pt x="4561" y="2493"/>
                </a:lnTo>
                <a:cubicBezTo>
                  <a:pt x="4526" y="2485"/>
                  <a:pt x="4495" y="2481"/>
                  <a:pt x="4465" y="2481"/>
                </a:cubicBezTo>
                <a:cubicBezTo>
                  <a:pt x="4097" y="2481"/>
                  <a:pt x="4070" y="3054"/>
                  <a:pt x="3669" y="3054"/>
                </a:cubicBezTo>
                <a:cubicBezTo>
                  <a:pt x="3623" y="3054"/>
                  <a:pt x="3571" y="3046"/>
                  <a:pt x="3513" y="3029"/>
                </a:cubicBezTo>
                <a:lnTo>
                  <a:pt x="3513" y="3029"/>
                </a:lnTo>
                <a:cubicBezTo>
                  <a:pt x="3549" y="3041"/>
                  <a:pt x="3573" y="3041"/>
                  <a:pt x="3596" y="3064"/>
                </a:cubicBezTo>
                <a:cubicBezTo>
                  <a:pt x="3043" y="3111"/>
                  <a:pt x="2668" y="3626"/>
                  <a:pt x="2093" y="3626"/>
                </a:cubicBezTo>
                <a:cubicBezTo>
                  <a:pt x="2075" y="3626"/>
                  <a:pt x="2056" y="3625"/>
                  <a:pt x="2037" y="3624"/>
                </a:cubicBezTo>
                <a:cubicBezTo>
                  <a:pt x="1870" y="3636"/>
                  <a:pt x="1906" y="3755"/>
                  <a:pt x="1858" y="3874"/>
                </a:cubicBezTo>
                <a:lnTo>
                  <a:pt x="1763" y="3743"/>
                </a:lnTo>
                <a:cubicBezTo>
                  <a:pt x="1763" y="3743"/>
                  <a:pt x="1751" y="3803"/>
                  <a:pt x="1727" y="3862"/>
                </a:cubicBezTo>
                <a:cubicBezTo>
                  <a:pt x="1715" y="3922"/>
                  <a:pt x="1703" y="3981"/>
                  <a:pt x="1703" y="3981"/>
                </a:cubicBezTo>
                <a:cubicBezTo>
                  <a:pt x="1672" y="4026"/>
                  <a:pt x="1629" y="4041"/>
                  <a:pt x="1580" y="4041"/>
                </a:cubicBezTo>
                <a:cubicBezTo>
                  <a:pt x="1480" y="4041"/>
                  <a:pt x="1353" y="3978"/>
                  <a:pt x="1241" y="3978"/>
                </a:cubicBezTo>
                <a:cubicBezTo>
                  <a:pt x="1161" y="3978"/>
                  <a:pt x="1087" y="4011"/>
                  <a:pt x="1036" y="4124"/>
                </a:cubicBezTo>
                <a:lnTo>
                  <a:pt x="1108" y="4207"/>
                </a:lnTo>
                <a:cubicBezTo>
                  <a:pt x="1037" y="4225"/>
                  <a:pt x="927" y="4321"/>
                  <a:pt x="861" y="4321"/>
                </a:cubicBezTo>
                <a:cubicBezTo>
                  <a:pt x="837" y="4321"/>
                  <a:pt x="819" y="4310"/>
                  <a:pt x="810" y="4279"/>
                </a:cubicBezTo>
                <a:lnTo>
                  <a:pt x="810" y="4279"/>
                </a:lnTo>
                <a:cubicBezTo>
                  <a:pt x="810" y="4300"/>
                  <a:pt x="819" y="4366"/>
                  <a:pt x="781" y="4366"/>
                </a:cubicBezTo>
                <a:cubicBezTo>
                  <a:pt x="776" y="4366"/>
                  <a:pt x="770" y="4365"/>
                  <a:pt x="763" y="4362"/>
                </a:cubicBezTo>
                <a:lnTo>
                  <a:pt x="727" y="4279"/>
                </a:lnTo>
                <a:lnTo>
                  <a:pt x="560" y="4517"/>
                </a:lnTo>
                <a:cubicBezTo>
                  <a:pt x="550" y="4519"/>
                  <a:pt x="540" y="4520"/>
                  <a:pt x="531" y="4520"/>
                </a:cubicBezTo>
                <a:cubicBezTo>
                  <a:pt x="385" y="4520"/>
                  <a:pt x="418" y="4309"/>
                  <a:pt x="271" y="4309"/>
                </a:cubicBezTo>
                <a:cubicBezTo>
                  <a:pt x="241" y="4309"/>
                  <a:pt x="203" y="4317"/>
                  <a:pt x="155" y="4338"/>
                </a:cubicBezTo>
                <a:cubicBezTo>
                  <a:pt x="132" y="4362"/>
                  <a:pt x="108" y="4398"/>
                  <a:pt x="72" y="4446"/>
                </a:cubicBezTo>
                <a:cubicBezTo>
                  <a:pt x="60" y="4469"/>
                  <a:pt x="36" y="4517"/>
                  <a:pt x="24" y="4541"/>
                </a:cubicBezTo>
                <a:cubicBezTo>
                  <a:pt x="13" y="4565"/>
                  <a:pt x="1" y="4600"/>
                  <a:pt x="24" y="4612"/>
                </a:cubicBezTo>
                <a:cubicBezTo>
                  <a:pt x="60" y="4636"/>
                  <a:pt x="120" y="4648"/>
                  <a:pt x="155" y="4660"/>
                </a:cubicBezTo>
                <a:cubicBezTo>
                  <a:pt x="191" y="4684"/>
                  <a:pt x="203" y="4707"/>
                  <a:pt x="203" y="4719"/>
                </a:cubicBezTo>
                <a:cubicBezTo>
                  <a:pt x="179" y="4719"/>
                  <a:pt x="167" y="4743"/>
                  <a:pt x="155" y="4767"/>
                </a:cubicBezTo>
                <a:cubicBezTo>
                  <a:pt x="155" y="4779"/>
                  <a:pt x="203" y="4767"/>
                  <a:pt x="227" y="4803"/>
                </a:cubicBezTo>
                <a:cubicBezTo>
                  <a:pt x="239" y="4803"/>
                  <a:pt x="203" y="4850"/>
                  <a:pt x="251" y="4850"/>
                </a:cubicBezTo>
                <a:cubicBezTo>
                  <a:pt x="274" y="4862"/>
                  <a:pt x="310" y="4862"/>
                  <a:pt x="310" y="4862"/>
                </a:cubicBezTo>
                <a:cubicBezTo>
                  <a:pt x="346" y="4910"/>
                  <a:pt x="394" y="4957"/>
                  <a:pt x="429" y="5005"/>
                </a:cubicBezTo>
                <a:cubicBezTo>
                  <a:pt x="465" y="5053"/>
                  <a:pt x="501" y="5088"/>
                  <a:pt x="536" y="5136"/>
                </a:cubicBezTo>
                <a:cubicBezTo>
                  <a:pt x="572" y="5172"/>
                  <a:pt x="584" y="5208"/>
                  <a:pt x="608" y="5255"/>
                </a:cubicBezTo>
                <a:cubicBezTo>
                  <a:pt x="620" y="5267"/>
                  <a:pt x="632" y="5291"/>
                  <a:pt x="644" y="5303"/>
                </a:cubicBezTo>
                <a:cubicBezTo>
                  <a:pt x="644" y="5303"/>
                  <a:pt x="655" y="5303"/>
                  <a:pt x="667" y="5315"/>
                </a:cubicBezTo>
                <a:cubicBezTo>
                  <a:pt x="667" y="5303"/>
                  <a:pt x="667" y="5291"/>
                  <a:pt x="667" y="5267"/>
                </a:cubicBezTo>
                <a:cubicBezTo>
                  <a:pt x="667" y="5231"/>
                  <a:pt x="691" y="5172"/>
                  <a:pt x="691" y="5172"/>
                </a:cubicBezTo>
                <a:lnTo>
                  <a:pt x="786" y="5255"/>
                </a:lnTo>
                <a:lnTo>
                  <a:pt x="691" y="5315"/>
                </a:lnTo>
                <a:cubicBezTo>
                  <a:pt x="713" y="5331"/>
                  <a:pt x="730" y="5338"/>
                  <a:pt x="743" y="5338"/>
                </a:cubicBezTo>
                <a:cubicBezTo>
                  <a:pt x="787" y="5338"/>
                  <a:pt x="789" y="5260"/>
                  <a:pt x="798" y="5196"/>
                </a:cubicBezTo>
                <a:cubicBezTo>
                  <a:pt x="834" y="5255"/>
                  <a:pt x="870" y="5279"/>
                  <a:pt x="906" y="5291"/>
                </a:cubicBezTo>
                <a:cubicBezTo>
                  <a:pt x="906" y="5291"/>
                  <a:pt x="917" y="5219"/>
                  <a:pt x="929" y="5148"/>
                </a:cubicBezTo>
                <a:lnTo>
                  <a:pt x="953" y="5017"/>
                </a:lnTo>
                <a:cubicBezTo>
                  <a:pt x="1001" y="5088"/>
                  <a:pt x="965" y="5208"/>
                  <a:pt x="1084" y="5219"/>
                </a:cubicBezTo>
                <a:cubicBezTo>
                  <a:pt x="1096" y="5088"/>
                  <a:pt x="929" y="5053"/>
                  <a:pt x="1013" y="4934"/>
                </a:cubicBezTo>
                <a:lnTo>
                  <a:pt x="1013" y="4934"/>
                </a:lnTo>
                <a:cubicBezTo>
                  <a:pt x="1081" y="4979"/>
                  <a:pt x="1115" y="5035"/>
                  <a:pt x="1141" y="5035"/>
                </a:cubicBezTo>
                <a:cubicBezTo>
                  <a:pt x="1155" y="5035"/>
                  <a:pt x="1166" y="5017"/>
                  <a:pt x="1179" y="4969"/>
                </a:cubicBezTo>
                <a:cubicBezTo>
                  <a:pt x="1215" y="5029"/>
                  <a:pt x="1215" y="5065"/>
                  <a:pt x="1203" y="5112"/>
                </a:cubicBezTo>
                <a:cubicBezTo>
                  <a:pt x="1239" y="5005"/>
                  <a:pt x="1382" y="4993"/>
                  <a:pt x="1358" y="4862"/>
                </a:cubicBezTo>
                <a:lnTo>
                  <a:pt x="1358" y="4862"/>
                </a:lnTo>
                <a:cubicBezTo>
                  <a:pt x="1380" y="4876"/>
                  <a:pt x="1402" y="4882"/>
                  <a:pt x="1422" y="4882"/>
                </a:cubicBezTo>
                <a:cubicBezTo>
                  <a:pt x="1482" y="4882"/>
                  <a:pt x="1537" y="4838"/>
                  <a:pt x="1588" y="4838"/>
                </a:cubicBezTo>
                <a:cubicBezTo>
                  <a:pt x="1624" y="4838"/>
                  <a:pt x="1659" y="4860"/>
                  <a:pt x="1691" y="4934"/>
                </a:cubicBezTo>
                <a:cubicBezTo>
                  <a:pt x="1691" y="4862"/>
                  <a:pt x="1739" y="4707"/>
                  <a:pt x="1810" y="4672"/>
                </a:cubicBezTo>
                <a:lnTo>
                  <a:pt x="1810" y="4672"/>
                </a:lnTo>
                <a:cubicBezTo>
                  <a:pt x="1803" y="4761"/>
                  <a:pt x="1828" y="4785"/>
                  <a:pt x="1868" y="4785"/>
                </a:cubicBezTo>
                <a:cubicBezTo>
                  <a:pt x="1892" y="4785"/>
                  <a:pt x="1922" y="4776"/>
                  <a:pt x="1953" y="4767"/>
                </a:cubicBezTo>
                <a:cubicBezTo>
                  <a:pt x="1982" y="4757"/>
                  <a:pt x="2019" y="4740"/>
                  <a:pt x="2057" y="4740"/>
                </a:cubicBezTo>
                <a:cubicBezTo>
                  <a:pt x="2066" y="4740"/>
                  <a:pt x="2075" y="4741"/>
                  <a:pt x="2084" y="4743"/>
                </a:cubicBezTo>
                <a:cubicBezTo>
                  <a:pt x="2120" y="4743"/>
                  <a:pt x="2156" y="4779"/>
                  <a:pt x="2179" y="4838"/>
                </a:cubicBezTo>
                <a:cubicBezTo>
                  <a:pt x="2168" y="4576"/>
                  <a:pt x="2465" y="4600"/>
                  <a:pt x="2572" y="4398"/>
                </a:cubicBezTo>
                <a:lnTo>
                  <a:pt x="2572" y="4398"/>
                </a:lnTo>
                <a:cubicBezTo>
                  <a:pt x="2572" y="4416"/>
                  <a:pt x="2566" y="4447"/>
                  <a:pt x="2557" y="4456"/>
                </a:cubicBezTo>
                <a:lnTo>
                  <a:pt x="2557" y="4456"/>
                </a:lnTo>
                <a:cubicBezTo>
                  <a:pt x="2565" y="4456"/>
                  <a:pt x="2571" y="4456"/>
                  <a:pt x="2578" y="4456"/>
                </a:cubicBezTo>
                <a:cubicBezTo>
                  <a:pt x="2657" y="4456"/>
                  <a:pt x="2712" y="4496"/>
                  <a:pt x="2787" y="4517"/>
                </a:cubicBezTo>
                <a:cubicBezTo>
                  <a:pt x="2715" y="4326"/>
                  <a:pt x="2834" y="4219"/>
                  <a:pt x="2858" y="4065"/>
                </a:cubicBezTo>
                <a:cubicBezTo>
                  <a:pt x="3049" y="4195"/>
                  <a:pt x="2894" y="4315"/>
                  <a:pt x="3001" y="4469"/>
                </a:cubicBezTo>
                <a:cubicBezTo>
                  <a:pt x="2930" y="4326"/>
                  <a:pt x="3132" y="4231"/>
                  <a:pt x="3037" y="4124"/>
                </a:cubicBezTo>
                <a:lnTo>
                  <a:pt x="3037" y="4124"/>
                </a:lnTo>
                <a:cubicBezTo>
                  <a:pt x="3168" y="4195"/>
                  <a:pt x="3132" y="4148"/>
                  <a:pt x="3251" y="4279"/>
                </a:cubicBezTo>
                <a:cubicBezTo>
                  <a:pt x="3156" y="4041"/>
                  <a:pt x="3311" y="4207"/>
                  <a:pt x="3322" y="4029"/>
                </a:cubicBezTo>
                <a:cubicBezTo>
                  <a:pt x="3440" y="4079"/>
                  <a:pt x="3451" y="4165"/>
                  <a:pt x="3485" y="4165"/>
                </a:cubicBezTo>
                <a:cubicBezTo>
                  <a:pt x="3499" y="4165"/>
                  <a:pt x="3517" y="4151"/>
                  <a:pt x="3549" y="4112"/>
                </a:cubicBezTo>
                <a:cubicBezTo>
                  <a:pt x="3644" y="4148"/>
                  <a:pt x="3561" y="4291"/>
                  <a:pt x="3561" y="4291"/>
                </a:cubicBezTo>
                <a:cubicBezTo>
                  <a:pt x="3703" y="4231"/>
                  <a:pt x="3549" y="4088"/>
                  <a:pt x="3537" y="3969"/>
                </a:cubicBezTo>
                <a:cubicBezTo>
                  <a:pt x="3567" y="3944"/>
                  <a:pt x="3590" y="3934"/>
                  <a:pt x="3609" y="3934"/>
                </a:cubicBezTo>
                <a:cubicBezTo>
                  <a:pt x="3679" y="3934"/>
                  <a:pt x="3688" y="4080"/>
                  <a:pt x="3763" y="4136"/>
                </a:cubicBezTo>
                <a:cubicBezTo>
                  <a:pt x="3846" y="4041"/>
                  <a:pt x="3858" y="3850"/>
                  <a:pt x="3942" y="3826"/>
                </a:cubicBezTo>
                <a:cubicBezTo>
                  <a:pt x="3965" y="3850"/>
                  <a:pt x="3977" y="3850"/>
                  <a:pt x="3977" y="3898"/>
                </a:cubicBezTo>
                <a:cubicBezTo>
                  <a:pt x="4037" y="3707"/>
                  <a:pt x="4311" y="3755"/>
                  <a:pt x="4358" y="3517"/>
                </a:cubicBezTo>
                <a:cubicBezTo>
                  <a:pt x="4364" y="3520"/>
                  <a:pt x="4369" y="3522"/>
                  <a:pt x="4373" y="3525"/>
                </a:cubicBezTo>
                <a:lnTo>
                  <a:pt x="4373" y="3525"/>
                </a:lnTo>
                <a:cubicBezTo>
                  <a:pt x="4326" y="3458"/>
                  <a:pt x="4296" y="3379"/>
                  <a:pt x="4275" y="3326"/>
                </a:cubicBezTo>
                <a:cubicBezTo>
                  <a:pt x="4318" y="3301"/>
                  <a:pt x="4336" y="3225"/>
                  <a:pt x="4370" y="3225"/>
                </a:cubicBezTo>
                <a:cubicBezTo>
                  <a:pt x="4383" y="3225"/>
                  <a:pt x="4398" y="3237"/>
                  <a:pt x="4418" y="3267"/>
                </a:cubicBezTo>
                <a:cubicBezTo>
                  <a:pt x="4382" y="3279"/>
                  <a:pt x="4394" y="3326"/>
                  <a:pt x="4394" y="3374"/>
                </a:cubicBezTo>
                <a:lnTo>
                  <a:pt x="4442" y="3291"/>
                </a:lnTo>
                <a:lnTo>
                  <a:pt x="4442" y="3291"/>
                </a:lnTo>
                <a:cubicBezTo>
                  <a:pt x="4573" y="3433"/>
                  <a:pt x="4370" y="3386"/>
                  <a:pt x="4418" y="3517"/>
                </a:cubicBezTo>
                <a:cubicBezTo>
                  <a:pt x="4525" y="3410"/>
                  <a:pt x="4620" y="3207"/>
                  <a:pt x="4739" y="3207"/>
                </a:cubicBezTo>
                <a:cubicBezTo>
                  <a:pt x="4835" y="3362"/>
                  <a:pt x="4537" y="3362"/>
                  <a:pt x="4727" y="3457"/>
                </a:cubicBezTo>
                <a:lnTo>
                  <a:pt x="4549" y="3457"/>
                </a:lnTo>
                <a:cubicBezTo>
                  <a:pt x="4775" y="3660"/>
                  <a:pt x="4442" y="3469"/>
                  <a:pt x="4668" y="3707"/>
                </a:cubicBezTo>
                <a:cubicBezTo>
                  <a:pt x="4882" y="3672"/>
                  <a:pt x="4858" y="3529"/>
                  <a:pt x="5073" y="3493"/>
                </a:cubicBezTo>
                <a:cubicBezTo>
                  <a:pt x="5085" y="3386"/>
                  <a:pt x="5013" y="3362"/>
                  <a:pt x="5013" y="3255"/>
                </a:cubicBezTo>
                <a:cubicBezTo>
                  <a:pt x="5059" y="3198"/>
                  <a:pt x="5101" y="3176"/>
                  <a:pt x="5142" y="3176"/>
                </a:cubicBezTo>
                <a:cubicBezTo>
                  <a:pt x="5263" y="3176"/>
                  <a:pt x="5364" y="3363"/>
                  <a:pt x="5451" y="3363"/>
                </a:cubicBezTo>
                <a:cubicBezTo>
                  <a:pt x="5481" y="3363"/>
                  <a:pt x="5510" y="3340"/>
                  <a:pt x="5537" y="3279"/>
                </a:cubicBezTo>
                <a:cubicBezTo>
                  <a:pt x="5548" y="3162"/>
                  <a:pt x="5493" y="2971"/>
                  <a:pt x="5621" y="2971"/>
                </a:cubicBezTo>
                <a:cubicBezTo>
                  <a:pt x="5638" y="2971"/>
                  <a:pt x="5657" y="2974"/>
                  <a:pt x="5680" y="2981"/>
                </a:cubicBezTo>
                <a:lnTo>
                  <a:pt x="5704" y="3183"/>
                </a:lnTo>
                <a:cubicBezTo>
                  <a:pt x="5889" y="3129"/>
                  <a:pt x="5736" y="2916"/>
                  <a:pt x="5908" y="2916"/>
                </a:cubicBezTo>
                <a:cubicBezTo>
                  <a:pt x="5924" y="2916"/>
                  <a:pt x="5943" y="2917"/>
                  <a:pt x="5966" y="2922"/>
                </a:cubicBezTo>
                <a:cubicBezTo>
                  <a:pt x="5954" y="3005"/>
                  <a:pt x="5835" y="3041"/>
                  <a:pt x="5870" y="3052"/>
                </a:cubicBezTo>
                <a:cubicBezTo>
                  <a:pt x="5902" y="3068"/>
                  <a:pt x="5924" y="3075"/>
                  <a:pt x="5940" y="3075"/>
                </a:cubicBezTo>
                <a:cubicBezTo>
                  <a:pt x="6021" y="3075"/>
                  <a:pt x="5936" y="2904"/>
                  <a:pt x="6025" y="2874"/>
                </a:cubicBezTo>
                <a:lnTo>
                  <a:pt x="6109" y="3029"/>
                </a:lnTo>
                <a:cubicBezTo>
                  <a:pt x="6311" y="2922"/>
                  <a:pt x="6501" y="2719"/>
                  <a:pt x="6716" y="2588"/>
                </a:cubicBezTo>
                <a:lnTo>
                  <a:pt x="6716" y="2588"/>
                </a:lnTo>
                <a:cubicBezTo>
                  <a:pt x="6728" y="2648"/>
                  <a:pt x="6704" y="2719"/>
                  <a:pt x="6775" y="2743"/>
                </a:cubicBezTo>
                <a:cubicBezTo>
                  <a:pt x="7037" y="2541"/>
                  <a:pt x="7418" y="2541"/>
                  <a:pt x="7728" y="2541"/>
                </a:cubicBezTo>
                <a:lnTo>
                  <a:pt x="7787" y="2362"/>
                </a:lnTo>
                <a:cubicBezTo>
                  <a:pt x="7789" y="2361"/>
                  <a:pt x="7792" y="2360"/>
                  <a:pt x="7794" y="2360"/>
                </a:cubicBezTo>
                <a:cubicBezTo>
                  <a:pt x="7819" y="2360"/>
                  <a:pt x="7858" y="2413"/>
                  <a:pt x="7847" y="2445"/>
                </a:cubicBezTo>
                <a:cubicBezTo>
                  <a:pt x="7858" y="2447"/>
                  <a:pt x="7868" y="2448"/>
                  <a:pt x="7875" y="2448"/>
                </a:cubicBezTo>
                <a:cubicBezTo>
                  <a:pt x="7952" y="2448"/>
                  <a:pt x="7825" y="2344"/>
                  <a:pt x="7847" y="2279"/>
                </a:cubicBezTo>
                <a:cubicBezTo>
                  <a:pt x="7857" y="2273"/>
                  <a:pt x="7867" y="2270"/>
                  <a:pt x="7876" y="2270"/>
                </a:cubicBezTo>
                <a:cubicBezTo>
                  <a:pt x="7924" y="2270"/>
                  <a:pt x="7962" y="2336"/>
                  <a:pt x="7942" y="2386"/>
                </a:cubicBezTo>
                <a:cubicBezTo>
                  <a:pt x="8066" y="2220"/>
                  <a:pt x="8325" y="2001"/>
                  <a:pt x="8563" y="2001"/>
                </a:cubicBezTo>
                <a:cubicBezTo>
                  <a:pt x="8599" y="2001"/>
                  <a:pt x="8634" y="2006"/>
                  <a:pt x="8668" y="2017"/>
                </a:cubicBezTo>
                <a:lnTo>
                  <a:pt x="8645" y="2076"/>
                </a:lnTo>
                <a:cubicBezTo>
                  <a:pt x="8803" y="2076"/>
                  <a:pt x="8746" y="1787"/>
                  <a:pt x="8872" y="1787"/>
                </a:cubicBezTo>
                <a:cubicBezTo>
                  <a:pt x="8888" y="1787"/>
                  <a:pt x="8907" y="1791"/>
                  <a:pt x="8930" y="1802"/>
                </a:cubicBezTo>
                <a:lnTo>
                  <a:pt x="8907" y="1838"/>
                </a:lnTo>
                <a:cubicBezTo>
                  <a:pt x="9196" y="1791"/>
                  <a:pt x="9477" y="1628"/>
                  <a:pt x="9741" y="1628"/>
                </a:cubicBezTo>
                <a:cubicBezTo>
                  <a:pt x="9813" y="1628"/>
                  <a:pt x="9885" y="1640"/>
                  <a:pt x="9954" y="1671"/>
                </a:cubicBezTo>
                <a:cubicBezTo>
                  <a:pt x="9954" y="1445"/>
                  <a:pt x="10323" y="1671"/>
                  <a:pt x="10276" y="1374"/>
                </a:cubicBezTo>
                <a:lnTo>
                  <a:pt x="10276" y="1374"/>
                </a:lnTo>
                <a:cubicBezTo>
                  <a:pt x="10514" y="1469"/>
                  <a:pt x="10466" y="1540"/>
                  <a:pt x="10764" y="1576"/>
                </a:cubicBezTo>
                <a:cubicBezTo>
                  <a:pt x="10847" y="1576"/>
                  <a:pt x="10835" y="1362"/>
                  <a:pt x="10919" y="1314"/>
                </a:cubicBezTo>
                <a:lnTo>
                  <a:pt x="10954" y="1469"/>
                </a:lnTo>
                <a:lnTo>
                  <a:pt x="11050" y="1278"/>
                </a:lnTo>
                <a:lnTo>
                  <a:pt x="11145" y="1457"/>
                </a:lnTo>
                <a:lnTo>
                  <a:pt x="11228" y="1398"/>
                </a:lnTo>
                <a:cubicBezTo>
                  <a:pt x="11193" y="1398"/>
                  <a:pt x="11145" y="1350"/>
                  <a:pt x="11145" y="1302"/>
                </a:cubicBezTo>
                <a:cubicBezTo>
                  <a:pt x="11172" y="1278"/>
                  <a:pt x="11205" y="1267"/>
                  <a:pt x="11239" y="1267"/>
                </a:cubicBezTo>
                <a:cubicBezTo>
                  <a:pt x="11352" y="1267"/>
                  <a:pt x="11481" y="1381"/>
                  <a:pt x="11490" y="1445"/>
                </a:cubicBezTo>
                <a:cubicBezTo>
                  <a:pt x="11490" y="1445"/>
                  <a:pt x="11562" y="1398"/>
                  <a:pt x="11633" y="1362"/>
                </a:cubicBezTo>
                <a:cubicBezTo>
                  <a:pt x="11704" y="1326"/>
                  <a:pt x="11776" y="1290"/>
                  <a:pt x="11776" y="1290"/>
                </a:cubicBezTo>
                <a:lnTo>
                  <a:pt x="11776" y="1290"/>
                </a:lnTo>
                <a:cubicBezTo>
                  <a:pt x="11776" y="1350"/>
                  <a:pt x="11728" y="1374"/>
                  <a:pt x="11693" y="1421"/>
                </a:cubicBezTo>
                <a:cubicBezTo>
                  <a:pt x="11723" y="1383"/>
                  <a:pt x="11743" y="1369"/>
                  <a:pt x="11755" y="1369"/>
                </a:cubicBezTo>
                <a:cubicBezTo>
                  <a:pt x="11789" y="1369"/>
                  <a:pt x="11773" y="1474"/>
                  <a:pt x="11807" y="1474"/>
                </a:cubicBezTo>
                <a:cubicBezTo>
                  <a:pt x="11818" y="1474"/>
                  <a:pt x="11834" y="1463"/>
                  <a:pt x="11859" y="1433"/>
                </a:cubicBezTo>
                <a:cubicBezTo>
                  <a:pt x="11835" y="1398"/>
                  <a:pt x="11871" y="1338"/>
                  <a:pt x="11871" y="1302"/>
                </a:cubicBezTo>
                <a:cubicBezTo>
                  <a:pt x="11911" y="1366"/>
                  <a:pt x="12003" y="1392"/>
                  <a:pt x="12064" y="1392"/>
                </a:cubicBezTo>
                <a:cubicBezTo>
                  <a:pt x="12095" y="1392"/>
                  <a:pt x="12117" y="1386"/>
                  <a:pt x="12121" y="1374"/>
                </a:cubicBezTo>
                <a:lnTo>
                  <a:pt x="12121" y="1374"/>
                </a:lnTo>
                <a:lnTo>
                  <a:pt x="12085" y="1481"/>
                </a:lnTo>
                <a:cubicBezTo>
                  <a:pt x="12089" y="1485"/>
                  <a:pt x="12093" y="1486"/>
                  <a:pt x="12098" y="1486"/>
                </a:cubicBezTo>
                <a:cubicBezTo>
                  <a:pt x="12108" y="1486"/>
                  <a:pt x="12121" y="1481"/>
                  <a:pt x="12145" y="1481"/>
                </a:cubicBezTo>
                <a:cubicBezTo>
                  <a:pt x="12154" y="1476"/>
                  <a:pt x="12166" y="1474"/>
                  <a:pt x="12177" y="1474"/>
                </a:cubicBezTo>
                <a:cubicBezTo>
                  <a:pt x="12197" y="1474"/>
                  <a:pt x="12216" y="1482"/>
                  <a:pt x="12216" y="1505"/>
                </a:cubicBezTo>
                <a:cubicBezTo>
                  <a:pt x="12260" y="1461"/>
                  <a:pt x="12422" y="1359"/>
                  <a:pt x="12477" y="1359"/>
                </a:cubicBezTo>
                <a:cubicBezTo>
                  <a:pt x="12483" y="1359"/>
                  <a:pt x="12487" y="1360"/>
                  <a:pt x="12490" y="1362"/>
                </a:cubicBezTo>
                <a:cubicBezTo>
                  <a:pt x="12490" y="1362"/>
                  <a:pt x="12472" y="1380"/>
                  <a:pt x="12445" y="1399"/>
                </a:cubicBezTo>
                <a:lnTo>
                  <a:pt x="12445" y="1399"/>
                </a:lnTo>
                <a:cubicBezTo>
                  <a:pt x="12462" y="1393"/>
                  <a:pt x="12486" y="1389"/>
                  <a:pt x="12526" y="1386"/>
                </a:cubicBezTo>
                <a:lnTo>
                  <a:pt x="12526" y="1386"/>
                </a:lnTo>
                <a:cubicBezTo>
                  <a:pt x="12526" y="1445"/>
                  <a:pt x="12324" y="1481"/>
                  <a:pt x="12264" y="1493"/>
                </a:cubicBezTo>
                <a:cubicBezTo>
                  <a:pt x="12264" y="1493"/>
                  <a:pt x="12336" y="1505"/>
                  <a:pt x="12336" y="1505"/>
                </a:cubicBezTo>
                <a:cubicBezTo>
                  <a:pt x="12281" y="1526"/>
                  <a:pt x="12257" y="1528"/>
                  <a:pt x="12199" y="1537"/>
                </a:cubicBezTo>
                <a:lnTo>
                  <a:pt x="12199" y="1537"/>
                </a:lnTo>
                <a:cubicBezTo>
                  <a:pt x="12201" y="1537"/>
                  <a:pt x="12203" y="1537"/>
                  <a:pt x="12204" y="1537"/>
                </a:cubicBezTo>
                <a:cubicBezTo>
                  <a:pt x="12222" y="1537"/>
                  <a:pt x="12186" y="1555"/>
                  <a:pt x="12157" y="1564"/>
                </a:cubicBezTo>
                <a:cubicBezTo>
                  <a:pt x="12121" y="1576"/>
                  <a:pt x="12097" y="1576"/>
                  <a:pt x="12193" y="1588"/>
                </a:cubicBezTo>
                <a:lnTo>
                  <a:pt x="12133" y="1588"/>
                </a:lnTo>
                <a:cubicBezTo>
                  <a:pt x="12133" y="1588"/>
                  <a:pt x="12145" y="1600"/>
                  <a:pt x="12157" y="1624"/>
                </a:cubicBezTo>
                <a:cubicBezTo>
                  <a:pt x="12157" y="1636"/>
                  <a:pt x="12169" y="1624"/>
                  <a:pt x="12157" y="1659"/>
                </a:cubicBezTo>
                <a:cubicBezTo>
                  <a:pt x="12145" y="1695"/>
                  <a:pt x="12121" y="1719"/>
                  <a:pt x="12097" y="1755"/>
                </a:cubicBezTo>
                <a:cubicBezTo>
                  <a:pt x="12216" y="1850"/>
                  <a:pt x="12145" y="1886"/>
                  <a:pt x="12193" y="2005"/>
                </a:cubicBezTo>
                <a:cubicBezTo>
                  <a:pt x="12062" y="2088"/>
                  <a:pt x="11871" y="2136"/>
                  <a:pt x="11740" y="2267"/>
                </a:cubicBezTo>
                <a:cubicBezTo>
                  <a:pt x="11693" y="2410"/>
                  <a:pt x="11800" y="2386"/>
                  <a:pt x="11812" y="2493"/>
                </a:cubicBezTo>
                <a:cubicBezTo>
                  <a:pt x="11781" y="2462"/>
                  <a:pt x="11745" y="2455"/>
                  <a:pt x="11711" y="2455"/>
                </a:cubicBezTo>
                <a:cubicBezTo>
                  <a:pt x="11682" y="2455"/>
                  <a:pt x="11654" y="2460"/>
                  <a:pt x="11632" y="2460"/>
                </a:cubicBezTo>
                <a:cubicBezTo>
                  <a:pt x="11600" y="2460"/>
                  <a:pt x="11581" y="2450"/>
                  <a:pt x="11585" y="2398"/>
                </a:cubicBezTo>
                <a:lnTo>
                  <a:pt x="11585" y="2398"/>
                </a:lnTo>
                <a:cubicBezTo>
                  <a:pt x="11431" y="2564"/>
                  <a:pt x="11383" y="2612"/>
                  <a:pt x="11216" y="2874"/>
                </a:cubicBezTo>
                <a:cubicBezTo>
                  <a:pt x="11276" y="2898"/>
                  <a:pt x="11323" y="2898"/>
                  <a:pt x="11335" y="2945"/>
                </a:cubicBezTo>
                <a:cubicBezTo>
                  <a:pt x="11320" y="2965"/>
                  <a:pt x="11295" y="2975"/>
                  <a:pt x="11268" y="2975"/>
                </a:cubicBezTo>
                <a:cubicBezTo>
                  <a:pt x="11231" y="2975"/>
                  <a:pt x="11190" y="2956"/>
                  <a:pt x="11169" y="2922"/>
                </a:cubicBezTo>
                <a:lnTo>
                  <a:pt x="11169" y="2898"/>
                </a:lnTo>
                <a:cubicBezTo>
                  <a:pt x="11014" y="3279"/>
                  <a:pt x="10311" y="3052"/>
                  <a:pt x="10240" y="3433"/>
                </a:cubicBezTo>
                <a:lnTo>
                  <a:pt x="10240" y="3410"/>
                </a:lnTo>
                <a:lnTo>
                  <a:pt x="10085" y="3695"/>
                </a:lnTo>
                <a:cubicBezTo>
                  <a:pt x="10069" y="3703"/>
                  <a:pt x="10058" y="3707"/>
                  <a:pt x="10049" y="3707"/>
                </a:cubicBezTo>
                <a:cubicBezTo>
                  <a:pt x="9997" y="3707"/>
                  <a:pt x="10080" y="3563"/>
                  <a:pt x="9966" y="3553"/>
                </a:cubicBezTo>
                <a:cubicBezTo>
                  <a:pt x="9907" y="3743"/>
                  <a:pt x="9799" y="3803"/>
                  <a:pt x="9680" y="3862"/>
                </a:cubicBezTo>
                <a:cubicBezTo>
                  <a:pt x="9573" y="3910"/>
                  <a:pt x="9466" y="3957"/>
                  <a:pt x="9371" y="4124"/>
                </a:cubicBezTo>
                <a:cubicBezTo>
                  <a:pt x="9352" y="4117"/>
                  <a:pt x="9333" y="4114"/>
                  <a:pt x="9313" y="4114"/>
                </a:cubicBezTo>
                <a:cubicBezTo>
                  <a:pt x="9270" y="4114"/>
                  <a:pt x="9229" y="4128"/>
                  <a:pt x="9204" y="4136"/>
                </a:cubicBezTo>
                <a:cubicBezTo>
                  <a:pt x="9157" y="4136"/>
                  <a:pt x="9121" y="4148"/>
                  <a:pt x="9097" y="4160"/>
                </a:cubicBezTo>
                <a:cubicBezTo>
                  <a:pt x="9026" y="4195"/>
                  <a:pt x="8966" y="4267"/>
                  <a:pt x="8907" y="4338"/>
                </a:cubicBezTo>
                <a:cubicBezTo>
                  <a:pt x="8787" y="4481"/>
                  <a:pt x="8668" y="4660"/>
                  <a:pt x="8478" y="4672"/>
                </a:cubicBezTo>
                <a:lnTo>
                  <a:pt x="8549" y="4719"/>
                </a:lnTo>
                <a:cubicBezTo>
                  <a:pt x="8554" y="4768"/>
                  <a:pt x="8539" y="4781"/>
                  <a:pt x="8516" y="4781"/>
                </a:cubicBezTo>
                <a:cubicBezTo>
                  <a:pt x="8489" y="4781"/>
                  <a:pt x="8450" y="4763"/>
                  <a:pt x="8418" y="4763"/>
                </a:cubicBezTo>
                <a:cubicBezTo>
                  <a:pt x="8410" y="4763"/>
                  <a:pt x="8402" y="4764"/>
                  <a:pt x="8395" y="4767"/>
                </a:cubicBezTo>
                <a:cubicBezTo>
                  <a:pt x="8454" y="4815"/>
                  <a:pt x="8514" y="4779"/>
                  <a:pt x="8514" y="4838"/>
                </a:cubicBezTo>
                <a:cubicBezTo>
                  <a:pt x="8335" y="5100"/>
                  <a:pt x="8085" y="5315"/>
                  <a:pt x="7823" y="5565"/>
                </a:cubicBezTo>
                <a:cubicBezTo>
                  <a:pt x="7787" y="5600"/>
                  <a:pt x="7764" y="5624"/>
                  <a:pt x="7728" y="5672"/>
                </a:cubicBezTo>
                <a:cubicBezTo>
                  <a:pt x="7680" y="5719"/>
                  <a:pt x="7633" y="5779"/>
                  <a:pt x="7597" y="5839"/>
                </a:cubicBezTo>
                <a:cubicBezTo>
                  <a:pt x="7502" y="5946"/>
                  <a:pt x="7418" y="6065"/>
                  <a:pt x="7359" y="6196"/>
                </a:cubicBezTo>
                <a:cubicBezTo>
                  <a:pt x="7216" y="6458"/>
                  <a:pt x="7132" y="6731"/>
                  <a:pt x="7156" y="7005"/>
                </a:cubicBezTo>
                <a:cubicBezTo>
                  <a:pt x="7156" y="7101"/>
                  <a:pt x="7204" y="7160"/>
                  <a:pt x="7252" y="7184"/>
                </a:cubicBezTo>
                <a:cubicBezTo>
                  <a:pt x="7311" y="7208"/>
                  <a:pt x="7371" y="7220"/>
                  <a:pt x="7418" y="7232"/>
                </a:cubicBezTo>
                <a:cubicBezTo>
                  <a:pt x="7537" y="7243"/>
                  <a:pt x="7597" y="7279"/>
                  <a:pt x="7633" y="7505"/>
                </a:cubicBezTo>
                <a:lnTo>
                  <a:pt x="7525" y="7505"/>
                </a:lnTo>
                <a:cubicBezTo>
                  <a:pt x="7478" y="7505"/>
                  <a:pt x="7418" y="7494"/>
                  <a:pt x="7418" y="7493"/>
                </a:cubicBezTo>
                <a:lnTo>
                  <a:pt x="7418" y="7493"/>
                </a:lnTo>
                <a:cubicBezTo>
                  <a:pt x="7716" y="7767"/>
                  <a:pt x="8014" y="7970"/>
                  <a:pt x="8395" y="8029"/>
                </a:cubicBezTo>
                <a:cubicBezTo>
                  <a:pt x="8499" y="8057"/>
                  <a:pt x="8612" y="8069"/>
                  <a:pt x="8728" y="8069"/>
                </a:cubicBezTo>
                <a:cubicBezTo>
                  <a:pt x="8810" y="8069"/>
                  <a:pt x="8894" y="8063"/>
                  <a:pt x="8978" y="8053"/>
                </a:cubicBezTo>
                <a:cubicBezTo>
                  <a:pt x="9026" y="8041"/>
                  <a:pt x="9073" y="8041"/>
                  <a:pt x="9121" y="8029"/>
                </a:cubicBezTo>
                <a:cubicBezTo>
                  <a:pt x="9168" y="8017"/>
                  <a:pt x="9216" y="8005"/>
                  <a:pt x="9252" y="7994"/>
                </a:cubicBezTo>
                <a:cubicBezTo>
                  <a:pt x="9311" y="7982"/>
                  <a:pt x="9359" y="7946"/>
                  <a:pt x="9418" y="7922"/>
                </a:cubicBezTo>
                <a:lnTo>
                  <a:pt x="9418" y="7922"/>
                </a:lnTo>
                <a:cubicBezTo>
                  <a:pt x="9395" y="7958"/>
                  <a:pt x="9407" y="8017"/>
                  <a:pt x="9359" y="8017"/>
                </a:cubicBezTo>
                <a:cubicBezTo>
                  <a:pt x="9388" y="8041"/>
                  <a:pt x="9422" y="8051"/>
                  <a:pt x="9458" y="8051"/>
                </a:cubicBezTo>
                <a:cubicBezTo>
                  <a:pt x="9586" y="8051"/>
                  <a:pt x="9735" y="7925"/>
                  <a:pt x="9716" y="7851"/>
                </a:cubicBezTo>
                <a:cubicBezTo>
                  <a:pt x="9720" y="7850"/>
                  <a:pt x="9724" y="7850"/>
                  <a:pt x="9728" y="7850"/>
                </a:cubicBezTo>
                <a:cubicBezTo>
                  <a:pt x="9784" y="7850"/>
                  <a:pt x="9755" y="7936"/>
                  <a:pt x="9811" y="7970"/>
                </a:cubicBezTo>
                <a:cubicBezTo>
                  <a:pt x="9823" y="7976"/>
                  <a:pt x="9835" y="7978"/>
                  <a:pt x="9846" y="7978"/>
                </a:cubicBezTo>
                <a:cubicBezTo>
                  <a:pt x="9928" y="7978"/>
                  <a:pt x="9993" y="7837"/>
                  <a:pt x="10055" y="7837"/>
                </a:cubicBezTo>
                <a:cubicBezTo>
                  <a:pt x="10069" y="7837"/>
                  <a:pt x="10083" y="7845"/>
                  <a:pt x="10097" y="7863"/>
                </a:cubicBezTo>
                <a:cubicBezTo>
                  <a:pt x="10104" y="7876"/>
                  <a:pt x="10095" y="7889"/>
                  <a:pt x="10085" y="7901"/>
                </a:cubicBezTo>
                <a:lnTo>
                  <a:pt x="10085" y="7901"/>
                </a:lnTo>
                <a:cubicBezTo>
                  <a:pt x="10161" y="7852"/>
                  <a:pt x="10347" y="7848"/>
                  <a:pt x="10252" y="7732"/>
                </a:cubicBezTo>
                <a:lnTo>
                  <a:pt x="10252" y="7732"/>
                </a:lnTo>
                <a:cubicBezTo>
                  <a:pt x="10264" y="7733"/>
                  <a:pt x="10276" y="7734"/>
                  <a:pt x="10287" y="7734"/>
                </a:cubicBezTo>
                <a:cubicBezTo>
                  <a:pt x="10435" y="7734"/>
                  <a:pt x="10532" y="7616"/>
                  <a:pt x="10651" y="7616"/>
                </a:cubicBezTo>
                <a:cubicBezTo>
                  <a:pt x="10668" y="7616"/>
                  <a:pt x="10686" y="7619"/>
                  <a:pt x="10704" y="7624"/>
                </a:cubicBezTo>
                <a:cubicBezTo>
                  <a:pt x="10740" y="7446"/>
                  <a:pt x="11002" y="7601"/>
                  <a:pt x="10954" y="7374"/>
                </a:cubicBezTo>
                <a:lnTo>
                  <a:pt x="10954" y="7374"/>
                </a:lnTo>
                <a:cubicBezTo>
                  <a:pt x="10981" y="7460"/>
                  <a:pt x="11037" y="7493"/>
                  <a:pt x="11100" y="7493"/>
                </a:cubicBezTo>
                <a:cubicBezTo>
                  <a:pt x="11202" y="7493"/>
                  <a:pt x="11322" y="7404"/>
                  <a:pt x="11359" y="7315"/>
                </a:cubicBezTo>
                <a:lnTo>
                  <a:pt x="11359" y="7315"/>
                </a:lnTo>
                <a:cubicBezTo>
                  <a:pt x="11347" y="7398"/>
                  <a:pt x="11478" y="7363"/>
                  <a:pt x="11466" y="7470"/>
                </a:cubicBezTo>
                <a:cubicBezTo>
                  <a:pt x="11585" y="7422"/>
                  <a:pt x="11669" y="7339"/>
                  <a:pt x="11609" y="7232"/>
                </a:cubicBezTo>
                <a:lnTo>
                  <a:pt x="11609" y="7232"/>
                </a:lnTo>
                <a:cubicBezTo>
                  <a:pt x="11656" y="7260"/>
                  <a:pt x="11697" y="7272"/>
                  <a:pt x="11732" y="7272"/>
                </a:cubicBezTo>
                <a:cubicBezTo>
                  <a:pt x="11880" y="7272"/>
                  <a:pt x="11945" y="7071"/>
                  <a:pt x="12056" y="7071"/>
                </a:cubicBezTo>
                <a:cubicBezTo>
                  <a:pt x="12094" y="7071"/>
                  <a:pt x="12138" y="7095"/>
                  <a:pt x="12193" y="7160"/>
                </a:cubicBezTo>
                <a:cubicBezTo>
                  <a:pt x="12478" y="6910"/>
                  <a:pt x="12752" y="6708"/>
                  <a:pt x="13026" y="6541"/>
                </a:cubicBezTo>
                <a:lnTo>
                  <a:pt x="13026" y="6541"/>
                </a:lnTo>
                <a:cubicBezTo>
                  <a:pt x="13109" y="6767"/>
                  <a:pt x="12705" y="6696"/>
                  <a:pt x="12812" y="6922"/>
                </a:cubicBezTo>
                <a:cubicBezTo>
                  <a:pt x="13062" y="6720"/>
                  <a:pt x="13145" y="6458"/>
                  <a:pt x="13443" y="6398"/>
                </a:cubicBezTo>
                <a:cubicBezTo>
                  <a:pt x="13526" y="6398"/>
                  <a:pt x="13443" y="6517"/>
                  <a:pt x="13431" y="6565"/>
                </a:cubicBezTo>
                <a:cubicBezTo>
                  <a:pt x="13550" y="6458"/>
                  <a:pt x="13681" y="6410"/>
                  <a:pt x="13812" y="6362"/>
                </a:cubicBezTo>
                <a:cubicBezTo>
                  <a:pt x="13941" y="6315"/>
                  <a:pt x="14036" y="6280"/>
                  <a:pt x="14153" y="6176"/>
                </a:cubicBezTo>
                <a:lnTo>
                  <a:pt x="14153" y="6176"/>
                </a:lnTo>
                <a:cubicBezTo>
                  <a:pt x="14154" y="6178"/>
                  <a:pt x="14155" y="6180"/>
                  <a:pt x="14157" y="6182"/>
                </a:cubicBezTo>
                <a:lnTo>
                  <a:pt x="14157" y="6182"/>
                </a:lnTo>
                <a:cubicBezTo>
                  <a:pt x="14157" y="6178"/>
                  <a:pt x="14157" y="6175"/>
                  <a:pt x="14157" y="6172"/>
                </a:cubicBezTo>
                <a:lnTo>
                  <a:pt x="14157" y="6172"/>
                </a:lnTo>
                <a:cubicBezTo>
                  <a:pt x="14156" y="6173"/>
                  <a:pt x="14154" y="6175"/>
                  <a:pt x="14153" y="6176"/>
                </a:cubicBezTo>
                <a:lnTo>
                  <a:pt x="14153" y="6176"/>
                </a:lnTo>
                <a:cubicBezTo>
                  <a:pt x="14063" y="6046"/>
                  <a:pt x="14250" y="5827"/>
                  <a:pt x="14253" y="5740"/>
                </a:cubicBezTo>
                <a:lnTo>
                  <a:pt x="14253" y="5740"/>
                </a:lnTo>
                <a:cubicBezTo>
                  <a:pt x="14269" y="6047"/>
                  <a:pt x="14526" y="5723"/>
                  <a:pt x="14514" y="6136"/>
                </a:cubicBezTo>
                <a:cubicBezTo>
                  <a:pt x="14538" y="6100"/>
                  <a:pt x="14562" y="6041"/>
                  <a:pt x="14538" y="5981"/>
                </a:cubicBezTo>
                <a:cubicBezTo>
                  <a:pt x="14586" y="5981"/>
                  <a:pt x="14622" y="6017"/>
                  <a:pt x="14598" y="6112"/>
                </a:cubicBezTo>
                <a:cubicBezTo>
                  <a:pt x="14752" y="5993"/>
                  <a:pt x="14657" y="5910"/>
                  <a:pt x="14824" y="5850"/>
                </a:cubicBezTo>
                <a:lnTo>
                  <a:pt x="14824" y="5850"/>
                </a:lnTo>
                <a:cubicBezTo>
                  <a:pt x="14836" y="5898"/>
                  <a:pt x="14812" y="5934"/>
                  <a:pt x="14812" y="5993"/>
                </a:cubicBezTo>
                <a:cubicBezTo>
                  <a:pt x="14860" y="5874"/>
                  <a:pt x="14907" y="5743"/>
                  <a:pt x="15062" y="5743"/>
                </a:cubicBezTo>
                <a:cubicBezTo>
                  <a:pt x="15062" y="5763"/>
                  <a:pt x="15087" y="5791"/>
                  <a:pt x="15068" y="5807"/>
                </a:cubicBezTo>
                <a:lnTo>
                  <a:pt x="15068" y="5807"/>
                </a:lnTo>
                <a:cubicBezTo>
                  <a:pt x="15277" y="5706"/>
                  <a:pt x="15364" y="5433"/>
                  <a:pt x="15629" y="5433"/>
                </a:cubicBezTo>
                <a:cubicBezTo>
                  <a:pt x="15634" y="5433"/>
                  <a:pt x="15640" y="5433"/>
                  <a:pt x="15645" y="5434"/>
                </a:cubicBezTo>
                <a:cubicBezTo>
                  <a:pt x="15645" y="5672"/>
                  <a:pt x="15765" y="5469"/>
                  <a:pt x="15836" y="5648"/>
                </a:cubicBezTo>
                <a:lnTo>
                  <a:pt x="15955" y="5553"/>
                </a:lnTo>
                <a:lnTo>
                  <a:pt x="15872" y="5481"/>
                </a:lnTo>
                <a:cubicBezTo>
                  <a:pt x="15983" y="5448"/>
                  <a:pt x="16043" y="5289"/>
                  <a:pt x="16158" y="5289"/>
                </a:cubicBezTo>
                <a:cubicBezTo>
                  <a:pt x="16165" y="5289"/>
                  <a:pt x="16173" y="5289"/>
                  <a:pt x="16181" y="5291"/>
                </a:cubicBezTo>
                <a:lnTo>
                  <a:pt x="16122" y="5398"/>
                </a:lnTo>
                <a:lnTo>
                  <a:pt x="16336" y="5291"/>
                </a:lnTo>
                <a:lnTo>
                  <a:pt x="16181" y="5267"/>
                </a:lnTo>
                <a:cubicBezTo>
                  <a:pt x="16265" y="5124"/>
                  <a:pt x="16086" y="5029"/>
                  <a:pt x="16265" y="5029"/>
                </a:cubicBezTo>
                <a:cubicBezTo>
                  <a:pt x="16259" y="5037"/>
                  <a:pt x="16263" y="5040"/>
                  <a:pt x="16273" y="5040"/>
                </a:cubicBezTo>
                <a:cubicBezTo>
                  <a:pt x="16288" y="5040"/>
                  <a:pt x="16318" y="5034"/>
                  <a:pt x="16353" y="5034"/>
                </a:cubicBezTo>
                <a:cubicBezTo>
                  <a:pt x="16396" y="5034"/>
                  <a:pt x="16446" y="5042"/>
                  <a:pt x="16491" y="5077"/>
                </a:cubicBezTo>
                <a:cubicBezTo>
                  <a:pt x="16524" y="5010"/>
                  <a:pt x="16568" y="4933"/>
                  <a:pt x="16651" y="4933"/>
                </a:cubicBezTo>
                <a:cubicBezTo>
                  <a:pt x="16657" y="4933"/>
                  <a:pt x="16663" y="4933"/>
                  <a:pt x="16669" y="4934"/>
                </a:cubicBezTo>
                <a:cubicBezTo>
                  <a:pt x="16717" y="4993"/>
                  <a:pt x="16729" y="5148"/>
                  <a:pt x="16753" y="5184"/>
                </a:cubicBezTo>
                <a:cubicBezTo>
                  <a:pt x="16764" y="5012"/>
                  <a:pt x="17007" y="5049"/>
                  <a:pt x="17036" y="4883"/>
                </a:cubicBezTo>
                <a:lnTo>
                  <a:pt x="17036" y="4883"/>
                </a:lnTo>
                <a:cubicBezTo>
                  <a:pt x="17035" y="4933"/>
                  <a:pt x="17064" y="5007"/>
                  <a:pt x="17074" y="5017"/>
                </a:cubicBezTo>
                <a:lnTo>
                  <a:pt x="17086" y="4874"/>
                </a:lnTo>
                <a:cubicBezTo>
                  <a:pt x="17158" y="4898"/>
                  <a:pt x="17169" y="4922"/>
                  <a:pt x="17181" y="4993"/>
                </a:cubicBezTo>
                <a:cubicBezTo>
                  <a:pt x="17345" y="4971"/>
                  <a:pt x="17100" y="4810"/>
                  <a:pt x="17239" y="4810"/>
                </a:cubicBezTo>
                <a:cubicBezTo>
                  <a:pt x="17252" y="4810"/>
                  <a:pt x="17268" y="4812"/>
                  <a:pt x="17289" y="4815"/>
                </a:cubicBezTo>
                <a:cubicBezTo>
                  <a:pt x="17277" y="4838"/>
                  <a:pt x="17289" y="4850"/>
                  <a:pt x="17265" y="4874"/>
                </a:cubicBezTo>
                <a:cubicBezTo>
                  <a:pt x="17473" y="4874"/>
                  <a:pt x="17625" y="4683"/>
                  <a:pt x="17819" y="4683"/>
                </a:cubicBezTo>
                <a:cubicBezTo>
                  <a:pt x="17825" y="4683"/>
                  <a:pt x="17830" y="4683"/>
                  <a:pt x="17836" y="4684"/>
                </a:cubicBezTo>
                <a:cubicBezTo>
                  <a:pt x="17943" y="4850"/>
                  <a:pt x="17681" y="4779"/>
                  <a:pt x="17800" y="4922"/>
                </a:cubicBezTo>
                <a:cubicBezTo>
                  <a:pt x="18051" y="4803"/>
                  <a:pt x="18289" y="4529"/>
                  <a:pt x="18562" y="4505"/>
                </a:cubicBezTo>
                <a:lnTo>
                  <a:pt x="18503" y="4493"/>
                </a:lnTo>
                <a:cubicBezTo>
                  <a:pt x="18492" y="4409"/>
                  <a:pt x="18510" y="4384"/>
                  <a:pt x="18543" y="4384"/>
                </a:cubicBezTo>
                <a:cubicBezTo>
                  <a:pt x="18596" y="4384"/>
                  <a:pt x="18689" y="4452"/>
                  <a:pt x="18762" y="4452"/>
                </a:cubicBezTo>
                <a:cubicBezTo>
                  <a:pt x="18786" y="4452"/>
                  <a:pt x="18808" y="4444"/>
                  <a:pt x="18826" y="4424"/>
                </a:cubicBezTo>
                <a:lnTo>
                  <a:pt x="18826" y="4424"/>
                </a:lnTo>
                <a:cubicBezTo>
                  <a:pt x="18811" y="4462"/>
                  <a:pt x="18832" y="4544"/>
                  <a:pt x="18836" y="4544"/>
                </a:cubicBezTo>
                <a:cubicBezTo>
                  <a:pt x="18836" y="4544"/>
                  <a:pt x="18836" y="4543"/>
                  <a:pt x="18836" y="4541"/>
                </a:cubicBezTo>
                <a:cubicBezTo>
                  <a:pt x="19027" y="4529"/>
                  <a:pt x="19182" y="4374"/>
                  <a:pt x="19432" y="4219"/>
                </a:cubicBezTo>
                <a:lnTo>
                  <a:pt x="19432" y="4219"/>
                </a:lnTo>
                <a:lnTo>
                  <a:pt x="19408" y="4291"/>
                </a:lnTo>
                <a:cubicBezTo>
                  <a:pt x="19438" y="4299"/>
                  <a:pt x="19470" y="4302"/>
                  <a:pt x="19503" y="4302"/>
                </a:cubicBezTo>
                <a:cubicBezTo>
                  <a:pt x="19613" y="4302"/>
                  <a:pt x="19733" y="4267"/>
                  <a:pt x="19825" y="4267"/>
                </a:cubicBezTo>
                <a:cubicBezTo>
                  <a:pt x="19836" y="4184"/>
                  <a:pt x="19908" y="4184"/>
                  <a:pt x="19848" y="4088"/>
                </a:cubicBezTo>
                <a:lnTo>
                  <a:pt x="19848" y="4088"/>
                </a:lnTo>
                <a:cubicBezTo>
                  <a:pt x="19936" y="4152"/>
                  <a:pt x="20014" y="4177"/>
                  <a:pt x="20086" y="4177"/>
                </a:cubicBezTo>
                <a:cubicBezTo>
                  <a:pt x="20310" y="4177"/>
                  <a:pt x="20470" y="3938"/>
                  <a:pt x="20675" y="3938"/>
                </a:cubicBezTo>
                <a:cubicBezTo>
                  <a:pt x="20733" y="3938"/>
                  <a:pt x="20794" y="3957"/>
                  <a:pt x="20860" y="4005"/>
                </a:cubicBezTo>
                <a:cubicBezTo>
                  <a:pt x="20825" y="4017"/>
                  <a:pt x="20789" y="4076"/>
                  <a:pt x="20813" y="4076"/>
                </a:cubicBezTo>
                <a:lnTo>
                  <a:pt x="21075" y="3957"/>
                </a:lnTo>
                <a:cubicBezTo>
                  <a:pt x="21027" y="3850"/>
                  <a:pt x="21027" y="3898"/>
                  <a:pt x="20944" y="3814"/>
                </a:cubicBezTo>
                <a:cubicBezTo>
                  <a:pt x="20968" y="3743"/>
                  <a:pt x="21039" y="3672"/>
                  <a:pt x="21110" y="3660"/>
                </a:cubicBezTo>
                <a:lnTo>
                  <a:pt x="21110" y="3660"/>
                </a:lnTo>
                <a:cubicBezTo>
                  <a:pt x="20991" y="3755"/>
                  <a:pt x="21134" y="3850"/>
                  <a:pt x="21206" y="3910"/>
                </a:cubicBezTo>
                <a:cubicBezTo>
                  <a:pt x="21182" y="3874"/>
                  <a:pt x="21194" y="3826"/>
                  <a:pt x="21194" y="3791"/>
                </a:cubicBezTo>
                <a:lnTo>
                  <a:pt x="21194" y="3791"/>
                </a:lnTo>
                <a:cubicBezTo>
                  <a:pt x="21225" y="3826"/>
                  <a:pt x="21243" y="3840"/>
                  <a:pt x="21255" y="3840"/>
                </a:cubicBezTo>
                <a:cubicBezTo>
                  <a:pt x="21297" y="3840"/>
                  <a:pt x="21235" y="3642"/>
                  <a:pt x="21334" y="3642"/>
                </a:cubicBezTo>
                <a:cubicBezTo>
                  <a:pt x="21350" y="3642"/>
                  <a:pt x="21370" y="3647"/>
                  <a:pt x="21396" y="3660"/>
                </a:cubicBezTo>
                <a:lnTo>
                  <a:pt x="21384" y="3731"/>
                </a:lnTo>
                <a:cubicBezTo>
                  <a:pt x="21452" y="3686"/>
                  <a:pt x="21508" y="3599"/>
                  <a:pt x="21584" y="3599"/>
                </a:cubicBezTo>
                <a:cubicBezTo>
                  <a:pt x="21589" y="3599"/>
                  <a:pt x="21594" y="3599"/>
                  <a:pt x="21599" y="3600"/>
                </a:cubicBezTo>
                <a:cubicBezTo>
                  <a:pt x="21646" y="3731"/>
                  <a:pt x="21527" y="3672"/>
                  <a:pt x="21539" y="3791"/>
                </a:cubicBezTo>
                <a:cubicBezTo>
                  <a:pt x="21626" y="3771"/>
                  <a:pt x="21689" y="3589"/>
                  <a:pt x="21773" y="3589"/>
                </a:cubicBezTo>
                <a:cubicBezTo>
                  <a:pt x="21793" y="3589"/>
                  <a:pt x="21814" y="3599"/>
                  <a:pt x="21837" y="3624"/>
                </a:cubicBezTo>
                <a:cubicBezTo>
                  <a:pt x="21789" y="3672"/>
                  <a:pt x="21730" y="3672"/>
                  <a:pt x="21682" y="3719"/>
                </a:cubicBezTo>
                <a:cubicBezTo>
                  <a:pt x="21773" y="3827"/>
                  <a:pt x="21806" y="3837"/>
                  <a:pt x="21846" y="3837"/>
                </a:cubicBezTo>
                <a:cubicBezTo>
                  <a:pt x="21855" y="3837"/>
                  <a:pt x="21865" y="3836"/>
                  <a:pt x="21875" y="3836"/>
                </a:cubicBezTo>
                <a:cubicBezTo>
                  <a:pt x="21885" y="3836"/>
                  <a:pt x="21896" y="3837"/>
                  <a:pt x="21908" y="3838"/>
                </a:cubicBezTo>
                <a:lnTo>
                  <a:pt x="21896" y="3838"/>
                </a:lnTo>
                <a:cubicBezTo>
                  <a:pt x="21896" y="3838"/>
                  <a:pt x="21944" y="3850"/>
                  <a:pt x="21991" y="3862"/>
                </a:cubicBezTo>
                <a:cubicBezTo>
                  <a:pt x="22039" y="3886"/>
                  <a:pt x="22087" y="3898"/>
                  <a:pt x="22087" y="3898"/>
                </a:cubicBezTo>
                <a:lnTo>
                  <a:pt x="22039" y="3850"/>
                </a:lnTo>
                <a:cubicBezTo>
                  <a:pt x="22134" y="3481"/>
                  <a:pt x="22301" y="3755"/>
                  <a:pt x="22480" y="3517"/>
                </a:cubicBezTo>
                <a:lnTo>
                  <a:pt x="22480" y="3517"/>
                </a:lnTo>
                <a:cubicBezTo>
                  <a:pt x="22313" y="3755"/>
                  <a:pt x="22456" y="3648"/>
                  <a:pt x="22444" y="3803"/>
                </a:cubicBezTo>
                <a:cubicBezTo>
                  <a:pt x="22503" y="3850"/>
                  <a:pt x="22575" y="3898"/>
                  <a:pt x="22551" y="3945"/>
                </a:cubicBezTo>
                <a:cubicBezTo>
                  <a:pt x="22573" y="3911"/>
                  <a:pt x="22593" y="3900"/>
                  <a:pt x="22614" y="3900"/>
                </a:cubicBezTo>
                <a:cubicBezTo>
                  <a:pt x="22645" y="3900"/>
                  <a:pt x="22676" y="3925"/>
                  <a:pt x="22712" y="3925"/>
                </a:cubicBezTo>
                <a:cubicBezTo>
                  <a:pt x="22741" y="3925"/>
                  <a:pt x="22774" y="3909"/>
                  <a:pt x="22813" y="3850"/>
                </a:cubicBezTo>
                <a:cubicBezTo>
                  <a:pt x="22813" y="3898"/>
                  <a:pt x="22896" y="3850"/>
                  <a:pt x="22884" y="3981"/>
                </a:cubicBezTo>
                <a:cubicBezTo>
                  <a:pt x="22896" y="3969"/>
                  <a:pt x="22908" y="3969"/>
                  <a:pt x="22920" y="3957"/>
                </a:cubicBezTo>
                <a:cubicBezTo>
                  <a:pt x="22939" y="4042"/>
                  <a:pt x="23017" y="4230"/>
                  <a:pt x="22997" y="4230"/>
                </a:cubicBezTo>
                <a:cubicBezTo>
                  <a:pt x="22991" y="4230"/>
                  <a:pt x="22979" y="4216"/>
                  <a:pt x="22956" y="4184"/>
                </a:cubicBezTo>
                <a:lnTo>
                  <a:pt x="22908" y="4017"/>
                </a:lnTo>
                <a:lnTo>
                  <a:pt x="22908" y="4017"/>
                </a:lnTo>
                <a:cubicBezTo>
                  <a:pt x="22920" y="4231"/>
                  <a:pt x="22765" y="4065"/>
                  <a:pt x="22777" y="4255"/>
                </a:cubicBezTo>
                <a:cubicBezTo>
                  <a:pt x="22765" y="4219"/>
                  <a:pt x="22742" y="4172"/>
                  <a:pt x="22753" y="4172"/>
                </a:cubicBezTo>
                <a:cubicBezTo>
                  <a:pt x="22737" y="4142"/>
                  <a:pt x="22726" y="4129"/>
                  <a:pt x="22719" y="4129"/>
                </a:cubicBezTo>
                <a:cubicBezTo>
                  <a:pt x="22702" y="4129"/>
                  <a:pt x="22716" y="4210"/>
                  <a:pt x="22742" y="4279"/>
                </a:cubicBezTo>
                <a:cubicBezTo>
                  <a:pt x="22730" y="4279"/>
                  <a:pt x="22706" y="4195"/>
                  <a:pt x="22682" y="4148"/>
                </a:cubicBezTo>
                <a:cubicBezTo>
                  <a:pt x="22676" y="4141"/>
                  <a:pt x="22672" y="4138"/>
                  <a:pt x="22670" y="4138"/>
                </a:cubicBezTo>
                <a:cubicBezTo>
                  <a:pt x="22655" y="4138"/>
                  <a:pt x="22679" y="4231"/>
                  <a:pt x="22669" y="4231"/>
                </a:cubicBezTo>
                <a:cubicBezTo>
                  <a:pt x="22666" y="4231"/>
                  <a:pt x="22659" y="4221"/>
                  <a:pt x="22646" y="4195"/>
                </a:cubicBezTo>
                <a:cubicBezTo>
                  <a:pt x="22646" y="4189"/>
                  <a:pt x="22643" y="4179"/>
                  <a:pt x="22640" y="4169"/>
                </a:cubicBezTo>
                <a:lnTo>
                  <a:pt x="22640" y="4169"/>
                </a:lnTo>
                <a:cubicBezTo>
                  <a:pt x="22639" y="4197"/>
                  <a:pt x="22598" y="4179"/>
                  <a:pt x="22658" y="4279"/>
                </a:cubicBezTo>
                <a:cubicBezTo>
                  <a:pt x="22651" y="4271"/>
                  <a:pt x="22645" y="4268"/>
                  <a:pt x="22641" y="4268"/>
                </a:cubicBezTo>
                <a:cubicBezTo>
                  <a:pt x="22625" y="4268"/>
                  <a:pt x="22630" y="4313"/>
                  <a:pt x="22614" y="4313"/>
                </a:cubicBezTo>
                <a:cubicBezTo>
                  <a:pt x="22609" y="4313"/>
                  <a:pt x="22600" y="4307"/>
                  <a:pt x="22587" y="4291"/>
                </a:cubicBezTo>
                <a:lnTo>
                  <a:pt x="22587" y="4291"/>
                </a:lnTo>
                <a:cubicBezTo>
                  <a:pt x="22607" y="4343"/>
                  <a:pt x="22605" y="4355"/>
                  <a:pt x="22598" y="4355"/>
                </a:cubicBezTo>
                <a:cubicBezTo>
                  <a:pt x="22592" y="4355"/>
                  <a:pt x="22583" y="4348"/>
                  <a:pt x="22578" y="4348"/>
                </a:cubicBezTo>
                <a:cubicBezTo>
                  <a:pt x="22572" y="4348"/>
                  <a:pt x="22572" y="4360"/>
                  <a:pt x="22596" y="4413"/>
                </a:cubicBezTo>
                <a:lnTo>
                  <a:pt x="22596" y="4413"/>
                </a:lnTo>
                <a:cubicBezTo>
                  <a:pt x="22559" y="4336"/>
                  <a:pt x="22535" y="4307"/>
                  <a:pt x="22521" y="4307"/>
                </a:cubicBezTo>
                <a:cubicBezTo>
                  <a:pt x="22503" y="4307"/>
                  <a:pt x="22503" y="4353"/>
                  <a:pt x="22515" y="4410"/>
                </a:cubicBezTo>
                <a:cubicBezTo>
                  <a:pt x="22492" y="4338"/>
                  <a:pt x="22480" y="4338"/>
                  <a:pt x="22444" y="4255"/>
                </a:cubicBezTo>
                <a:lnTo>
                  <a:pt x="22444" y="4255"/>
                </a:lnTo>
                <a:cubicBezTo>
                  <a:pt x="22420" y="4267"/>
                  <a:pt x="22432" y="4315"/>
                  <a:pt x="22480" y="4422"/>
                </a:cubicBezTo>
                <a:cubicBezTo>
                  <a:pt x="22445" y="4369"/>
                  <a:pt x="22429" y="4351"/>
                  <a:pt x="22421" y="4351"/>
                </a:cubicBezTo>
                <a:cubicBezTo>
                  <a:pt x="22405" y="4351"/>
                  <a:pt x="22438" y="4449"/>
                  <a:pt x="22424" y="4449"/>
                </a:cubicBezTo>
                <a:cubicBezTo>
                  <a:pt x="22417" y="4449"/>
                  <a:pt x="22397" y="4422"/>
                  <a:pt x="22349" y="4338"/>
                </a:cubicBezTo>
                <a:cubicBezTo>
                  <a:pt x="22349" y="4469"/>
                  <a:pt x="22349" y="4576"/>
                  <a:pt x="22325" y="4648"/>
                </a:cubicBezTo>
                <a:cubicBezTo>
                  <a:pt x="22218" y="4434"/>
                  <a:pt x="22361" y="4600"/>
                  <a:pt x="22253" y="4374"/>
                </a:cubicBezTo>
                <a:lnTo>
                  <a:pt x="22253" y="4374"/>
                </a:lnTo>
                <a:cubicBezTo>
                  <a:pt x="22253" y="4475"/>
                  <a:pt x="22317" y="4650"/>
                  <a:pt x="22264" y="4650"/>
                </a:cubicBezTo>
                <a:cubicBezTo>
                  <a:pt x="22261" y="4650"/>
                  <a:pt x="22258" y="4649"/>
                  <a:pt x="22253" y="4648"/>
                </a:cubicBezTo>
                <a:cubicBezTo>
                  <a:pt x="22230" y="4624"/>
                  <a:pt x="22218" y="4553"/>
                  <a:pt x="22194" y="4517"/>
                </a:cubicBezTo>
                <a:lnTo>
                  <a:pt x="22194" y="4517"/>
                </a:lnTo>
                <a:cubicBezTo>
                  <a:pt x="22206" y="4624"/>
                  <a:pt x="22111" y="4541"/>
                  <a:pt x="22134" y="4672"/>
                </a:cubicBezTo>
                <a:cubicBezTo>
                  <a:pt x="22122" y="4660"/>
                  <a:pt x="22111" y="4636"/>
                  <a:pt x="22111" y="4612"/>
                </a:cubicBezTo>
                <a:cubicBezTo>
                  <a:pt x="22111" y="4615"/>
                  <a:pt x="22109" y="4615"/>
                  <a:pt x="22107" y="4615"/>
                </a:cubicBezTo>
                <a:cubicBezTo>
                  <a:pt x="22106" y="4615"/>
                  <a:pt x="22105" y="4615"/>
                  <a:pt x="22103" y="4615"/>
                </a:cubicBezTo>
                <a:cubicBezTo>
                  <a:pt x="22097" y="4615"/>
                  <a:pt x="22095" y="4620"/>
                  <a:pt x="22134" y="4684"/>
                </a:cubicBezTo>
                <a:lnTo>
                  <a:pt x="22122" y="4660"/>
                </a:lnTo>
                <a:lnTo>
                  <a:pt x="22122" y="4660"/>
                </a:lnTo>
                <a:cubicBezTo>
                  <a:pt x="22202" y="4785"/>
                  <a:pt x="22249" y="4943"/>
                  <a:pt x="22284" y="5019"/>
                </a:cubicBezTo>
                <a:lnTo>
                  <a:pt x="22284" y="5019"/>
                </a:lnTo>
                <a:cubicBezTo>
                  <a:pt x="22160" y="4760"/>
                  <a:pt x="22216" y="4977"/>
                  <a:pt x="22051" y="4636"/>
                </a:cubicBezTo>
                <a:lnTo>
                  <a:pt x="22051" y="4636"/>
                </a:lnTo>
                <a:cubicBezTo>
                  <a:pt x="22051" y="4648"/>
                  <a:pt x="22075" y="4696"/>
                  <a:pt x="22111" y="4767"/>
                </a:cubicBezTo>
                <a:cubicBezTo>
                  <a:pt x="22087" y="4743"/>
                  <a:pt x="22063" y="4707"/>
                  <a:pt x="22039" y="4636"/>
                </a:cubicBezTo>
                <a:lnTo>
                  <a:pt x="22039" y="4636"/>
                </a:lnTo>
                <a:cubicBezTo>
                  <a:pt x="22039" y="4707"/>
                  <a:pt x="22099" y="4803"/>
                  <a:pt x="22075" y="4803"/>
                </a:cubicBezTo>
                <a:cubicBezTo>
                  <a:pt x="22051" y="4767"/>
                  <a:pt x="22051" y="4743"/>
                  <a:pt x="22015" y="4684"/>
                </a:cubicBezTo>
                <a:lnTo>
                  <a:pt x="22015" y="4684"/>
                </a:lnTo>
                <a:cubicBezTo>
                  <a:pt x="22058" y="4769"/>
                  <a:pt x="22091" y="4854"/>
                  <a:pt x="22063" y="4854"/>
                </a:cubicBezTo>
                <a:cubicBezTo>
                  <a:pt x="22060" y="4854"/>
                  <a:pt x="22056" y="4853"/>
                  <a:pt x="22051" y="4850"/>
                </a:cubicBezTo>
                <a:cubicBezTo>
                  <a:pt x="22041" y="4831"/>
                  <a:pt x="22024" y="4804"/>
                  <a:pt x="22024" y="4788"/>
                </a:cubicBezTo>
                <a:lnTo>
                  <a:pt x="22024" y="4788"/>
                </a:lnTo>
                <a:cubicBezTo>
                  <a:pt x="22016" y="4837"/>
                  <a:pt x="22073" y="4995"/>
                  <a:pt x="22039" y="4995"/>
                </a:cubicBezTo>
                <a:cubicBezTo>
                  <a:pt x="22034" y="4995"/>
                  <a:pt x="22026" y="4991"/>
                  <a:pt x="22015" y="4981"/>
                </a:cubicBezTo>
                <a:cubicBezTo>
                  <a:pt x="21920" y="4779"/>
                  <a:pt x="21968" y="4934"/>
                  <a:pt x="21872" y="4767"/>
                </a:cubicBezTo>
                <a:lnTo>
                  <a:pt x="21872" y="4827"/>
                </a:lnTo>
                <a:lnTo>
                  <a:pt x="21932" y="4898"/>
                </a:lnTo>
                <a:cubicBezTo>
                  <a:pt x="21922" y="4908"/>
                  <a:pt x="21954" y="5004"/>
                  <a:pt x="21936" y="5004"/>
                </a:cubicBezTo>
                <a:cubicBezTo>
                  <a:pt x="21932" y="5004"/>
                  <a:pt x="21927" y="5000"/>
                  <a:pt x="21920" y="4993"/>
                </a:cubicBezTo>
                <a:lnTo>
                  <a:pt x="21896" y="4922"/>
                </a:lnTo>
                <a:lnTo>
                  <a:pt x="21884" y="4969"/>
                </a:lnTo>
                <a:lnTo>
                  <a:pt x="21944" y="5017"/>
                </a:lnTo>
                <a:cubicBezTo>
                  <a:pt x="21975" y="5100"/>
                  <a:pt x="22052" y="5202"/>
                  <a:pt x="22031" y="5202"/>
                </a:cubicBezTo>
                <a:cubicBezTo>
                  <a:pt x="22028" y="5202"/>
                  <a:pt x="22023" y="5200"/>
                  <a:pt x="22015" y="5196"/>
                </a:cubicBezTo>
                <a:cubicBezTo>
                  <a:pt x="22015" y="5184"/>
                  <a:pt x="22003" y="5208"/>
                  <a:pt x="21932" y="5112"/>
                </a:cubicBezTo>
                <a:lnTo>
                  <a:pt x="21932" y="5112"/>
                </a:lnTo>
                <a:cubicBezTo>
                  <a:pt x="21951" y="5159"/>
                  <a:pt x="21970" y="5206"/>
                  <a:pt x="21959" y="5206"/>
                </a:cubicBezTo>
                <a:cubicBezTo>
                  <a:pt x="21956" y="5206"/>
                  <a:pt x="21951" y="5203"/>
                  <a:pt x="21944" y="5196"/>
                </a:cubicBezTo>
                <a:cubicBezTo>
                  <a:pt x="21908" y="5148"/>
                  <a:pt x="21837" y="5017"/>
                  <a:pt x="21813" y="4981"/>
                </a:cubicBezTo>
                <a:lnTo>
                  <a:pt x="21813" y="4981"/>
                </a:lnTo>
                <a:cubicBezTo>
                  <a:pt x="21884" y="5124"/>
                  <a:pt x="21801" y="5041"/>
                  <a:pt x="21884" y="5196"/>
                </a:cubicBezTo>
                <a:cubicBezTo>
                  <a:pt x="21866" y="5168"/>
                  <a:pt x="21826" y="5112"/>
                  <a:pt x="21804" y="5077"/>
                </a:cubicBezTo>
                <a:lnTo>
                  <a:pt x="21804" y="5077"/>
                </a:lnTo>
                <a:lnTo>
                  <a:pt x="21861" y="5172"/>
                </a:lnTo>
                <a:cubicBezTo>
                  <a:pt x="21825" y="5136"/>
                  <a:pt x="21813" y="5124"/>
                  <a:pt x="21777" y="5053"/>
                </a:cubicBezTo>
                <a:lnTo>
                  <a:pt x="21777" y="5053"/>
                </a:lnTo>
                <a:cubicBezTo>
                  <a:pt x="21747" y="5053"/>
                  <a:pt x="21863" y="5199"/>
                  <a:pt x="21847" y="5199"/>
                </a:cubicBezTo>
                <a:cubicBezTo>
                  <a:pt x="21844" y="5199"/>
                  <a:pt x="21837" y="5194"/>
                  <a:pt x="21825" y="5184"/>
                </a:cubicBezTo>
                <a:cubicBezTo>
                  <a:pt x="21825" y="5172"/>
                  <a:pt x="21813" y="5160"/>
                  <a:pt x="21801" y="5136"/>
                </a:cubicBezTo>
                <a:cubicBezTo>
                  <a:pt x="21797" y="5134"/>
                  <a:pt x="21794" y="5133"/>
                  <a:pt x="21791" y="5133"/>
                </a:cubicBezTo>
                <a:cubicBezTo>
                  <a:pt x="21765" y="5133"/>
                  <a:pt x="21788" y="5214"/>
                  <a:pt x="21759" y="5214"/>
                </a:cubicBezTo>
                <a:cubicBezTo>
                  <a:pt x="21754" y="5214"/>
                  <a:pt x="21749" y="5212"/>
                  <a:pt x="21741" y="5208"/>
                </a:cubicBezTo>
                <a:cubicBezTo>
                  <a:pt x="21622" y="5041"/>
                  <a:pt x="21730" y="5148"/>
                  <a:pt x="21634" y="5017"/>
                </a:cubicBezTo>
                <a:lnTo>
                  <a:pt x="21634" y="5017"/>
                </a:lnTo>
                <a:cubicBezTo>
                  <a:pt x="21612" y="5062"/>
                  <a:pt x="21685" y="5245"/>
                  <a:pt x="21643" y="5245"/>
                </a:cubicBezTo>
                <a:cubicBezTo>
                  <a:pt x="21640" y="5245"/>
                  <a:pt x="21638" y="5245"/>
                  <a:pt x="21634" y="5243"/>
                </a:cubicBezTo>
                <a:lnTo>
                  <a:pt x="21634" y="5243"/>
                </a:lnTo>
                <a:lnTo>
                  <a:pt x="21646" y="5267"/>
                </a:lnTo>
                <a:cubicBezTo>
                  <a:pt x="21689" y="5329"/>
                  <a:pt x="21701" y="5350"/>
                  <a:pt x="21697" y="5350"/>
                </a:cubicBezTo>
                <a:cubicBezTo>
                  <a:pt x="21689" y="5350"/>
                  <a:pt x="21614" y="5263"/>
                  <a:pt x="21596" y="5263"/>
                </a:cubicBezTo>
                <a:cubicBezTo>
                  <a:pt x="21593" y="5263"/>
                  <a:pt x="21591" y="5267"/>
                  <a:pt x="21593" y="5274"/>
                </a:cubicBezTo>
                <a:lnTo>
                  <a:pt x="21593" y="5274"/>
                </a:lnTo>
                <a:cubicBezTo>
                  <a:pt x="21579" y="5244"/>
                  <a:pt x="21541" y="5192"/>
                  <a:pt x="21535" y="5182"/>
                </a:cubicBezTo>
                <a:lnTo>
                  <a:pt x="21535" y="5182"/>
                </a:lnTo>
                <a:cubicBezTo>
                  <a:pt x="21537" y="5183"/>
                  <a:pt x="21538" y="5183"/>
                  <a:pt x="21539" y="5184"/>
                </a:cubicBezTo>
                <a:cubicBezTo>
                  <a:pt x="21537" y="5181"/>
                  <a:pt x="21535" y="5180"/>
                  <a:pt x="21535" y="5180"/>
                </a:cubicBezTo>
                <a:lnTo>
                  <a:pt x="21535" y="5180"/>
                </a:lnTo>
                <a:cubicBezTo>
                  <a:pt x="21535" y="5180"/>
                  <a:pt x="21535" y="5181"/>
                  <a:pt x="21535" y="5182"/>
                </a:cubicBezTo>
                <a:lnTo>
                  <a:pt x="21535" y="5182"/>
                </a:lnTo>
                <a:cubicBezTo>
                  <a:pt x="21533" y="5181"/>
                  <a:pt x="21530" y="5181"/>
                  <a:pt x="21528" y="5181"/>
                </a:cubicBezTo>
                <a:cubicBezTo>
                  <a:pt x="21498" y="5181"/>
                  <a:pt x="21528" y="5287"/>
                  <a:pt x="21539" y="5374"/>
                </a:cubicBezTo>
                <a:lnTo>
                  <a:pt x="21503" y="5303"/>
                </a:lnTo>
                <a:cubicBezTo>
                  <a:pt x="21486" y="5290"/>
                  <a:pt x="21474" y="5286"/>
                  <a:pt x="21463" y="5286"/>
                </a:cubicBezTo>
                <a:cubicBezTo>
                  <a:pt x="21449" y="5286"/>
                  <a:pt x="21438" y="5293"/>
                  <a:pt x="21423" y="5293"/>
                </a:cubicBezTo>
                <a:cubicBezTo>
                  <a:pt x="21419" y="5293"/>
                  <a:pt x="21414" y="5293"/>
                  <a:pt x="21408" y="5291"/>
                </a:cubicBezTo>
                <a:lnTo>
                  <a:pt x="21408" y="5291"/>
                </a:lnTo>
                <a:cubicBezTo>
                  <a:pt x="21456" y="5350"/>
                  <a:pt x="21432" y="5350"/>
                  <a:pt x="21503" y="5422"/>
                </a:cubicBezTo>
                <a:cubicBezTo>
                  <a:pt x="21436" y="5357"/>
                  <a:pt x="21402" y="5334"/>
                  <a:pt x="21386" y="5334"/>
                </a:cubicBezTo>
                <a:cubicBezTo>
                  <a:pt x="21345" y="5334"/>
                  <a:pt x="21426" y="5486"/>
                  <a:pt x="21389" y="5486"/>
                </a:cubicBezTo>
                <a:cubicBezTo>
                  <a:pt x="21376" y="5486"/>
                  <a:pt x="21350" y="5468"/>
                  <a:pt x="21301" y="5422"/>
                </a:cubicBezTo>
                <a:cubicBezTo>
                  <a:pt x="21312" y="5422"/>
                  <a:pt x="21283" y="5373"/>
                  <a:pt x="21278" y="5373"/>
                </a:cubicBezTo>
                <a:cubicBezTo>
                  <a:pt x="21277" y="5373"/>
                  <a:pt x="21277" y="5373"/>
                  <a:pt x="21277" y="5374"/>
                </a:cubicBezTo>
                <a:lnTo>
                  <a:pt x="21277" y="5446"/>
                </a:lnTo>
                <a:cubicBezTo>
                  <a:pt x="21360" y="5541"/>
                  <a:pt x="21337" y="5505"/>
                  <a:pt x="21396" y="5577"/>
                </a:cubicBezTo>
                <a:cubicBezTo>
                  <a:pt x="21444" y="5636"/>
                  <a:pt x="21468" y="5684"/>
                  <a:pt x="21456" y="5684"/>
                </a:cubicBezTo>
                <a:cubicBezTo>
                  <a:pt x="21420" y="5612"/>
                  <a:pt x="21337" y="5541"/>
                  <a:pt x="21289" y="5493"/>
                </a:cubicBezTo>
                <a:lnTo>
                  <a:pt x="21289" y="5493"/>
                </a:lnTo>
                <a:cubicBezTo>
                  <a:pt x="21313" y="5517"/>
                  <a:pt x="21337" y="5553"/>
                  <a:pt x="21360" y="5577"/>
                </a:cubicBezTo>
                <a:cubicBezTo>
                  <a:pt x="21331" y="5547"/>
                  <a:pt x="21318" y="5536"/>
                  <a:pt x="21315" y="5536"/>
                </a:cubicBezTo>
                <a:lnTo>
                  <a:pt x="21315" y="5536"/>
                </a:lnTo>
                <a:cubicBezTo>
                  <a:pt x="21305" y="5536"/>
                  <a:pt x="21432" y="5689"/>
                  <a:pt x="21419" y="5689"/>
                </a:cubicBezTo>
                <a:cubicBezTo>
                  <a:pt x="21417" y="5689"/>
                  <a:pt x="21410" y="5684"/>
                  <a:pt x="21396" y="5672"/>
                </a:cubicBezTo>
                <a:lnTo>
                  <a:pt x="21360" y="5624"/>
                </a:lnTo>
                <a:lnTo>
                  <a:pt x="21360" y="5624"/>
                </a:lnTo>
                <a:cubicBezTo>
                  <a:pt x="21371" y="5657"/>
                  <a:pt x="21403" y="5721"/>
                  <a:pt x="21398" y="5721"/>
                </a:cubicBezTo>
                <a:cubicBezTo>
                  <a:pt x="21398" y="5721"/>
                  <a:pt x="21397" y="5720"/>
                  <a:pt x="21396" y="5719"/>
                </a:cubicBezTo>
                <a:cubicBezTo>
                  <a:pt x="21301" y="5624"/>
                  <a:pt x="21360" y="5672"/>
                  <a:pt x="21289" y="5577"/>
                </a:cubicBezTo>
                <a:lnTo>
                  <a:pt x="21289" y="5577"/>
                </a:lnTo>
                <a:cubicBezTo>
                  <a:pt x="21279" y="5596"/>
                  <a:pt x="21379" y="5733"/>
                  <a:pt x="21360" y="5733"/>
                </a:cubicBezTo>
                <a:cubicBezTo>
                  <a:pt x="21356" y="5733"/>
                  <a:pt x="21345" y="5726"/>
                  <a:pt x="21325" y="5708"/>
                </a:cubicBezTo>
                <a:cubicBezTo>
                  <a:pt x="21313" y="5672"/>
                  <a:pt x="21313" y="5660"/>
                  <a:pt x="21301" y="5624"/>
                </a:cubicBezTo>
                <a:cubicBezTo>
                  <a:pt x="21182" y="5517"/>
                  <a:pt x="21206" y="5553"/>
                  <a:pt x="21182" y="5541"/>
                </a:cubicBezTo>
                <a:lnTo>
                  <a:pt x="21110" y="5505"/>
                </a:lnTo>
                <a:lnTo>
                  <a:pt x="21110" y="5505"/>
                </a:lnTo>
                <a:lnTo>
                  <a:pt x="21146" y="5529"/>
                </a:lnTo>
                <a:cubicBezTo>
                  <a:pt x="21372" y="5815"/>
                  <a:pt x="21158" y="5612"/>
                  <a:pt x="21289" y="5803"/>
                </a:cubicBezTo>
                <a:cubicBezTo>
                  <a:pt x="21158" y="5624"/>
                  <a:pt x="21206" y="5708"/>
                  <a:pt x="21110" y="5589"/>
                </a:cubicBezTo>
                <a:cubicBezTo>
                  <a:pt x="21075" y="5553"/>
                  <a:pt x="21027" y="5529"/>
                  <a:pt x="21003" y="5493"/>
                </a:cubicBezTo>
                <a:lnTo>
                  <a:pt x="21003" y="5493"/>
                </a:lnTo>
                <a:cubicBezTo>
                  <a:pt x="21023" y="5524"/>
                  <a:pt x="21026" y="5532"/>
                  <a:pt x="21021" y="5532"/>
                </a:cubicBezTo>
                <a:cubicBezTo>
                  <a:pt x="21014" y="5532"/>
                  <a:pt x="20997" y="5519"/>
                  <a:pt x="20991" y="5519"/>
                </a:cubicBezTo>
                <a:cubicBezTo>
                  <a:pt x="20984" y="5519"/>
                  <a:pt x="20988" y="5532"/>
                  <a:pt x="21027" y="5589"/>
                </a:cubicBezTo>
                <a:cubicBezTo>
                  <a:pt x="20991" y="5553"/>
                  <a:pt x="21015" y="5589"/>
                  <a:pt x="20932" y="5493"/>
                </a:cubicBezTo>
                <a:lnTo>
                  <a:pt x="20932" y="5493"/>
                </a:lnTo>
                <a:cubicBezTo>
                  <a:pt x="20944" y="5541"/>
                  <a:pt x="20991" y="5553"/>
                  <a:pt x="21027" y="5600"/>
                </a:cubicBezTo>
                <a:cubicBezTo>
                  <a:pt x="21054" y="5640"/>
                  <a:pt x="21055" y="5652"/>
                  <a:pt x="21044" y="5652"/>
                </a:cubicBezTo>
                <a:cubicBezTo>
                  <a:pt x="21025" y="5652"/>
                  <a:pt x="20969" y="5615"/>
                  <a:pt x="20948" y="5615"/>
                </a:cubicBezTo>
                <a:cubicBezTo>
                  <a:pt x="20933" y="5615"/>
                  <a:pt x="20935" y="5633"/>
                  <a:pt x="20979" y="5696"/>
                </a:cubicBezTo>
                <a:cubicBezTo>
                  <a:pt x="21015" y="5803"/>
                  <a:pt x="21134" y="5922"/>
                  <a:pt x="21170" y="6005"/>
                </a:cubicBezTo>
                <a:cubicBezTo>
                  <a:pt x="21110" y="5958"/>
                  <a:pt x="21051" y="5874"/>
                  <a:pt x="21051" y="5874"/>
                </a:cubicBezTo>
                <a:cubicBezTo>
                  <a:pt x="21024" y="5856"/>
                  <a:pt x="21007" y="5848"/>
                  <a:pt x="20998" y="5848"/>
                </a:cubicBezTo>
                <a:cubicBezTo>
                  <a:pt x="20985" y="5848"/>
                  <a:pt x="20993" y="5869"/>
                  <a:pt x="21015" y="5898"/>
                </a:cubicBezTo>
                <a:cubicBezTo>
                  <a:pt x="20979" y="5862"/>
                  <a:pt x="20956" y="5839"/>
                  <a:pt x="20908" y="5803"/>
                </a:cubicBezTo>
                <a:lnTo>
                  <a:pt x="20908" y="5803"/>
                </a:lnTo>
                <a:cubicBezTo>
                  <a:pt x="20908" y="5823"/>
                  <a:pt x="21000" y="5909"/>
                  <a:pt x="20988" y="5909"/>
                </a:cubicBezTo>
                <a:cubicBezTo>
                  <a:pt x="20986" y="5909"/>
                  <a:pt x="20979" y="5906"/>
                  <a:pt x="20968" y="5898"/>
                </a:cubicBezTo>
                <a:cubicBezTo>
                  <a:pt x="20932" y="5862"/>
                  <a:pt x="20872" y="5791"/>
                  <a:pt x="20837" y="5743"/>
                </a:cubicBezTo>
                <a:lnTo>
                  <a:pt x="20837" y="5743"/>
                </a:lnTo>
                <a:cubicBezTo>
                  <a:pt x="20860" y="5791"/>
                  <a:pt x="20908" y="5874"/>
                  <a:pt x="20932" y="5910"/>
                </a:cubicBezTo>
                <a:cubicBezTo>
                  <a:pt x="20872" y="5850"/>
                  <a:pt x="20848" y="5815"/>
                  <a:pt x="20813" y="5767"/>
                </a:cubicBezTo>
                <a:lnTo>
                  <a:pt x="20813" y="5767"/>
                </a:lnTo>
                <a:cubicBezTo>
                  <a:pt x="20825" y="5803"/>
                  <a:pt x="20837" y="5862"/>
                  <a:pt x="20932" y="5958"/>
                </a:cubicBezTo>
                <a:lnTo>
                  <a:pt x="20967" y="5975"/>
                </a:lnTo>
                <a:lnTo>
                  <a:pt x="20967" y="5975"/>
                </a:lnTo>
                <a:cubicBezTo>
                  <a:pt x="20940" y="5954"/>
                  <a:pt x="20881" y="5895"/>
                  <a:pt x="20872" y="5886"/>
                </a:cubicBezTo>
                <a:cubicBezTo>
                  <a:pt x="20851" y="5858"/>
                  <a:pt x="20847" y="5848"/>
                  <a:pt x="20852" y="5848"/>
                </a:cubicBezTo>
                <a:cubicBezTo>
                  <a:pt x="20864" y="5848"/>
                  <a:pt x="20930" y="5909"/>
                  <a:pt x="20956" y="5934"/>
                </a:cubicBezTo>
                <a:lnTo>
                  <a:pt x="20968" y="5970"/>
                </a:lnTo>
                <a:cubicBezTo>
                  <a:pt x="21028" y="6020"/>
                  <a:pt x="21056" y="6039"/>
                  <a:pt x="21066" y="6039"/>
                </a:cubicBezTo>
                <a:cubicBezTo>
                  <a:pt x="21092" y="6039"/>
                  <a:pt x="20977" y="5898"/>
                  <a:pt x="21003" y="5898"/>
                </a:cubicBezTo>
                <a:lnTo>
                  <a:pt x="21003" y="5898"/>
                </a:lnTo>
                <a:lnTo>
                  <a:pt x="21146" y="6053"/>
                </a:lnTo>
                <a:lnTo>
                  <a:pt x="21146" y="6053"/>
                </a:lnTo>
                <a:lnTo>
                  <a:pt x="21039" y="5910"/>
                </a:lnTo>
                <a:lnTo>
                  <a:pt x="21039" y="5910"/>
                </a:lnTo>
                <a:cubicBezTo>
                  <a:pt x="21075" y="5946"/>
                  <a:pt x="21170" y="6029"/>
                  <a:pt x="21182" y="6065"/>
                </a:cubicBezTo>
                <a:cubicBezTo>
                  <a:pt x="21200" y="6077"/>
                  <a:pt x="21208" y="6082"/>
                  <a:pt x="21210" y="6082"/>
                </a:cubicBezTo>
                <a:cubicBezTo>
                  <a:pt x="21217" y="6082"/>
                  <a:pt x="21188" y="6053"/>
                  <a:pt x="21194" y="6053"/>
                </a:cubicBezTo>
                <a:lnTo>
                  <a:pt x="21194" y="6053"/>
                </a:lnTo>
                <a:cubicBezTo>
                  <a:pt x="21196" y="6053"/>
                  <a:pt x="21206" y="6059"/>
                  <a:pt x="21229" y="6077"/>
                </a:cubicBezTo>
                <a:cubicBezTo>
                  <a:pt x="21241" y="6089"/>
                  <a:pt x="21253" y="6100"/>
                  <a:pt x="21253" y="6100"/>
                </a:cubicBezTo>
                <a:lnTo>
                  <a:pt x="21218" y="6041"/>
                </a:lnTo>
                <a:lnTo>
                  <a:pt x="21218" y="6041"/>
                </a:lnTo>
                <a:cubicBezTo>
                  <a:pt x="21251" y="6074"/>
                  <a:pt x="21324" y="6138"/>
                  <a:pt x="21307" y="6138"/>
                </a:cubicBezTo>
                <a:cubicBezTo>
                  <a:pt x="21306" y="6138"/>
                  <a:pt x="21304" y="6137"/>
                  <a:pt x="21301" y="6136"/>
                </a:cubicBezTo>
                <a:lnTo>
                  <a:pt x="21301" y="6136"/>
                </a:lnTo>
                <a:cubicBezTo>
                  <a:pt x="21317" y="6147"/>
                  <a:pt x="21326" y="6151"/>
                  <a:pt x="21331" y="6151"/>
                </a:cubicBezTo>
                <a:cubicBezTo>
                  <a:pt x="21352" y="6151"/>
                  <a:pt x="21286" y="6070"/>
                  <a:pt x="21297" y="6070"/>
                </a:cubicBezTo>
                <a:lnTo>
                  <a:pt x="21297" y="6070"/>
                </a:lnTo>
                <a:cubicBezTo>
                  <a:pt x="21301" y="6070"/>
                  <a:pt x="21312" y="6078"/>
                  <a:pt x="21337" y="6100"/>
                </a:cubicBezTo>
                <a:lnTo>
                  <a:pt x="21349" y="6112"/>
                </a:lnTo>
                <a:cubicBezTo>
                  <a:pt x="21325" y="6029"/>
                  <a:pt x="21241" y="5993"/>
                  <a:pt x="21134" y="5839"/>
                </a:cubicBezTo>
                <a:lnTo>
                  <a:pt x="21134" y="5839"/>
                </a:lnTo>
                <a:lnTo>
                  <a:pt x="21420" y="6112"/>
                </a:lnTo>
                <a:lnTo>
                  <a:pt x="21313" y="5993"/>
                </a:lnTo>
                <a:lnTo>
                  <a:pt x="21313" y="5993"/>
                </a:lnTo>
                <a:cubicBezTo>
                  <a:pt x="21313" y="5993"/>
                  <a:pt x="21325" y="6005"/>
                  <a:pt x="21372" y="6053"/>
                </a:cubicBezTo>
                <a:cubicBezTo>
                  <a:pt x="21301" y="5958"/>
                  <a:pt x="21325" y="5993"/>
                  <a:pt x="21253" y="5922"/>
                </a:cubicBezTo>
                <a:lnTo>
                  <a:pt x="21253" y="5922"/>
                </a:lnTo>
                <a:cubicBezTo>
                  <a:pt x="21279" y="5940"/>
                  <a:pt x="21293" y="5946"/>
                  <a:pt x="21302" y="5946"/>
                </a:cubicBezTo>
                <a:cubicBezTo>
                  <a:pt x="21319" y="5946"/>
                  <a:pt x="21315" y="5925"/>
                  <a:pt x="21325" y="5925"/>
                </a:cubicBezTo>
                <a:cubicBezTo>
                  <a:pt x="21328" y="5925"/>
                  <a:pt x="21333" y="5928"/>
                  <a:pt x="21340" y="5934"/>
                </a:cubicBezTo>
                <a:lnTo>
                  <a:pt x="21340" y="5934"/>
                </a:lnTo>
                <a:cubicBezTo>
                  <a:pt x="21330" y="5924"/>
                  <a:pt x="21319" y="5913"/>
                  <a:pt x="21301" y="5886"/>
                </a:cubicBezTo>
                <a:lnTo>
                  <a:pt x="21301" y="5886"/>
                </a:lnTo>
                <a:cubicBezTo>
                  <a:pt x="21359" y="5948"/>
                  <a:pt x="21380" y="5967"/>
                  <a:pt x="21385" y="5967"/>
                </a:cubicBezTo>
                <a:cubicBezTo>
                  <a:pt x="21394" y="5967"/>
                  <a:pt x="21348" y="5904"/>
                  <a:pt x="21359" y="5904"/>
                </a:cubicBezTo>
                <a:cubicBezTo>
                  <a:pt x="21362" y="5904"/>
                  <a:pt x="21370" y="5909"/>
                  <a:pt x="21384" y="5922"/>
                </a:cubicBezTo>
                <a:cubicBezTo>
                  <a:pt x="21480" y="6029"/>
                  <a:pt x="21420" y="5981"/>
                  <a:pt x="21515" y="6065"/>
                </a:cubicBezTo>
                <a:cubicBezTo>
                  <a:pt x="21466" y="6004"/>
                  <a:pt x="21454" y="5984"/>
                  <a:pt x="21460" y="5984"/>
                </a:cubicBezTo>
                <a:cubicBezTo>
                  <a:pt x="21471" y="5984"/>
                  <a:pt x="21540" y="6048"/>
                  <a:pt x="21551" y="6048"/>
                </a:cubicBezTo>
                <a:cubicBezTo>
                  <a:pt x="21553" y="6048"/>
                  <a:pt x="21553" y="6046"/>
                  <a:pt x="21551" y="6041"/>
                </a:cubicBezTo>
                <a:cubicBezTo>
                  <a:pt x="21432" y="5898"/>
                  <a:pt x="21527" y="5958"/>
                  <a:pt x="21503" y="5898"/>
                </a:cubicBezTo>
                <a:lnTo>
                  <a:pt x="21503" y="5898"/>
                </a:lnTo>
                <a:cubicBezTo>
                  <a:pt x="21539" y="5946"/>
                  <a:pt x="21599" y="5946"/>
                  <a:pt x="21658" y="5993"/>
                </a:cubicBezTo>
                <a:lnTo>
                  <a:pt x="21682" y="6017"/>
                </a:lnTo>
                <a:cubicBezTo>
                  <a:pt x="21563" y="5862"/>
                  <a:pt x="21599" y="5874"/>
                  <a:pt x="21587" y="5839"/>
                </a:cubicBezTo>
                <a:lnTo>
                  <a:pt x="21587" y="5839"/>
                </a:lnTo>
                <a:cubicBezTo>
                  <a:pt x="21658" y="5922"/>
                  <a:pt x="21682" y="5958"/>
                  <a:pt x="21706" y="6005"/>
                </a:cubicBezTo>
                <a:lnTo>
                  <a:pt x="21718" y="5993"/>
                </a:lnTo>
                <a:cubicBezTo>
                  <a:pt x="21682" y="5946"/>
                  <a:pt x="21670" y="5922"/>
                  <a:pt x="21658" y="5898"/>
                </a:cubicBezTo>
                <a:lnTo>
                  <a:pt x="21658" y="5898"/>
                </a:lnTo>
                <a:lnTo>
                  <a:pt x="21753" y="6017"/>
                </a:lnTo>
                <a:cubicBezTo>
                  <a:pt x="21753" y="5997"/>
                  <a:pt x="21696" y="5896"/>
                  <a:pt x="21724" y="5896"/>
                </a:cubicBezTo>
                <a:cubicBezTo>
                  <a:pt x="21730" y="5896"/>
                  <a:pt x="21739" y="5900"/>
                  <a:pt x="21753" y="5910"/>
                </a:cubicBezTo>
                <a:cubicBezTo>
                  <a:pt x="21670" y="5803"/>
                  <a:pt x="21503" y="5636"/>
                  <a:pt x="21480" y="5541"/>
                </a:cubicBezTo>
                <a:lnTo>
                  <a:pt x="21480" y="5541"/>
                </a:lnTo>
                <a:cubicBezTo>
                  <a:pt x="21506" y="5585"/>
                  <a:pt x="21559" y="5649"/>
                  <a:pt x="21589" y="5689"/>
                </a:cubicBezTo>
                <a:lnTo>
                  <a:pt x="21589" y="5689"/>
                </a:lnTo>
                <a:cubicBezTo>
                  <a:pt x="21589" y="5689"/>
                  <a:pt x="21589" y="5689"/>
                  <a:pt x="21590" y="5689"/>
                </a:cubicBezTo>
                <a:lnTo>
                  <a:pt x="21590" y="5689"/>
                </a:lnTo>
                <a:cubicBezTo>
                  <a:pt x="21591" y="5689"/>
                  <a:pt x="21594" y="5691"/>
                  <a:pt x="21599" y="5696"/>
                </a:cubicBezTo>
                <a:lnTo>
                  <a:pt x="21670" y="5791"/>
                </a:lnTo>
                <a:cubicBezTo>
                  <a:pt x="21675" y="5796"/>
                  <a:pt x="21677" y="5798"/>
                  <a:pt x="21678" y="5798"/>
                </a:cubicBezTo>
                <a:cubicBezTo>
                  <a:pt x="21682" y="5798"/>
                  <a:pt x="21620" y="5719"/>
                  <a:pt x="21621" y="5719"/>
                </a:cubicBezTo>
                <a:lnTo>
                  <a:pt x="21621" y="5719"/>
                </a:lnTo>
                <a:cubicBezTo>
                  <a:pt x="21621" y="5719"/>
                  <a:pt x="21622" y="5719"/>
                  <a:pt x="21622" y="5719"/>
                </a:cubicBezTo>
                <a:cubicBezTo>
                  <a:pt x="21682" y="5803"/>
                  <a:pt x="21670" y="5767"/>
                  <a:pt x="21730" y="5839"/>
                </a:cubicBezTo>
                <a:cubicBezTo>
                  <a:pt x="21730" y="5839"/>
                  <a:pt x="21714" y="5823"/>
                  <a:pt x="21710" y="5823"/>
                </a:cubicBezTo>
                <a:lnTo>
                  <a:pt x="21710" y="5823"/>
                </a:lnTo>
                <a:cubicBezTo>
                  <a:pt x="21708" y="5823"/>
                  <a:pt x="21710" y="5827"/>
                  <a:pt x="21718" y="5839"/>
                </a:cubicBezTo>
                <a:cubicBezTo>
                  <a:pt x="21730" y="5850"/>
                  <a:pt x="21777" y="5886"/>
                  <a:pt x="21837" y="5946"/>
                </a:cubicBezTo>
                <a:cubicBezTo>
                  <a:pt x="21789" y="5898"/>
                  <a:pt x="21741" y="5839"/>
                  <a:pt x="21741" y="5827"/>
                </a:cubicBezTo>
                <a:cubicBezTo>
                  <a:pt x="21743" y="5824"/>
                  <a:pt x="21744" y="5824"/>
                  <a:pt x="21746" y="5824"/>
                </a:cubicBezTo>
                <a:cubicBezTo>
                  <a:pt x="21766" y="5824"/>
                  <a:pt x="21829" y="5925"/>
                  <a:pt x="21872" y="5958"/>
                </a:cubicBezTo>
                <a:cubicBezTo>
                  <a:pt x="21825" y="5898"/>
                  <a:pt x="21884" y="5946"/>
                  <a:pt x="21789" y="5827"/>
                </a:cubicBezTo>
                <a:cubicBezTo>
                  <a:pt x="21790" y="5826"/>
                  <a:pt x="21791" y="5825"/>
                  <a:pt x="21793" y="5825"/>
                </a:cubicBezTo>
                <a:cubicBezTo>
                  <a:pt x="21807" y="5825"/>
                  <a:pt x="21839" y="5877"/>
                  <a:pt x="21861" y="5910"/>
                </a:cubicBezTo>
                <a:cubicBezTo>
                  <a:pt x="21837" y="5850"/>
                  <a:pt x="21896" y="5862"/>
                  <a:pt x="21789" y="5743"/>
                </a:cubicBezTo>
                <a:lnTo>
                  <a:pt x="21777" y="5731"/>
                </a:lnTo>
                <a:cubicBezTo>
                  <a:pt x="21758" y="5681"/>
                  <a:pt x="21762" y="5666"/>
                  <a:pt x="21777" y="5666"/>
                </a:cubicBezTo>
                <a:cubicBezTo>
                  <a:pt x="21799" y="5666"/>
                  <a:pt x="21844" y="5701"/>
                  <a:pt x="21864" y="5701"/>
                </a:cubicBezTo>
                <a:cubicBezTo>
                  <a:pt x="21871" y="5701"/>
                  <a:pt x="21875" y="5697"/>
                  <a:pt x="21872" y="5684"/>
                </a:cubicBezTo>
                <a:lnTo>
                  <a:pt x="21872" y="5684"/>
                </a:lnTo>
                <a:lnTo>
                  <a:pt x="21908" y="5719"/>
                </a:lnTo>
                <a:cubicBezTo>
                  <a:pt x="21884" y="5660"/>
                  <a:pt x="21920" y="5672"/>
                  <a:pt x="21872" y="5565"/>
                </a:cubicBezTo>
                <a:lnTo>
                  <a:pt x="21872" y="5565"/>
                </a:lnTo>
                <a:cubicBezTo>
                  <a:pt x="21872" y="5565"/>
                  <a:pt x="21932" y="5636"/>
                  <a:pt x="21968" y="5696"/>
                </a:cubicBezTo>
                <a:cubicBezTo>
                  <a:pt x="21960" y="5664"/>
                  <a:pt x="21946" y="5632"/>
                  <a:pt x="21956" y="5632"/>
                </a:cubicBezTo>
                <a:cubicBezTo>
                  <a:pt x="21961" y="5632"/>
                  <a:pt x="21972" y="5640"/>
                  <a:pt x="21991" y="5660"/>
                </a:cubicBezTo>
                <a:cubicBezTo>
                  <a:pt x="22011" y="5706"/>
                  <a:pt x="22023" y="5719"/>
                  <a:pt x="22027" y="5722"/>
                </a:cubicBezTo>
                <a:lnTo>
                  <a:pt x="22027" y="5722"/>
                </a:lnTo>
                <a:cubicBezTo>
                  <a:pt x="22025" y="5721"/>
                  <a:pt x="22021" y="5719"/>
                  <a:pt x="22015" y="5719"/>
                </a:cubicBezTo>
                <a:cubicBezTo>
                  <a:pt x="22042" y="5733"/>
                  <a:pt x="22068" y="5760"/>
                  <a:pt x="22076" y="5760"/>
                </a:cubicBezTo>
                <a:cubicBezTo>
                  <a:pt x="22083" y="5760"/>
                  <a:pt x="22078" y="5742"/>
                  <a:pt x="22051" y="5684"/>
                </a:cubicBezTo>
                <a:lnTo>
                  <a:pt x="22051" y="5684"/>
                </a:lnTo>
                <a:cubicBezTo>
                  <a:pt x="22092" y="5765"/>
                  <a:pt x="22122" y="5797"/>
                  <a:pt x="22132" y="5797"/>
                </a:cubicBezTo>
                <a:cubicBezTo>
                  <a:pt x="22137" y="5797"/>
                  <a:pt x="22138" y="5790"/>
                  <a:pt x="22134" y="5779"/>
                </a:cubicBezTo>
                <a:lnTo>
                  <a:pt x="22075" y="5708"/>
                </a:lnTo>
                <a:cubicBezTo>
                  <a:pt x="22075" y="5696"/>
                  <a:pt x="22078" y="5693"/>
                  <a:pt x="22082" y="5693"/>
                </a:cubicBezTo>
                <a:cubicBezTo>
                  <a:pt x="22087" y="5693"/>
                  <a:pt x="22093" y="5696"/>
                  <a:pt x="22099" y="5696"/>
                </a:cubicBezTo>
                <a:lnTo>
                  <a:pt x="22194" y="5839"/>
                </a:lnTo>
                <a:cubicBezTo>
                  <a:pt x="22215" y="5863"/>
                  <a:pt x="22227" y="5873"/>
                  <a:pt x="22233" y="5873"/>
                </a:cubicBezTo>
                <a:cubicBezTo>
                  <a:pt x="22257" y="5873"/>
                  <a:pt x="22171" y="5695"/>
                  <a:pt x="22197" y="5695"/>
                </a:cubicBezTo>
                <a:cubicBezTo>
                  <a:pt x="22206" y="5695"/>
                  <a:pt x="22229" y="5718"/>
                  <a:pt x="22277" y="5779"/>
                </a:cubicBezTo>
                <a:cubicBezTo>
                  <a:pt x="22218" y="5672"/>
                  <a:pt x="22206" y="5719"/>
                  <a:pt x="22146" y="5600"/>
                </a:cubicBezTo>
                <a:lnTo>
                  <a:pt x="22146" y="5600"/>
                </a:lnTo>
                <a:cubicBezTo>
                  <a:pt x="22158" y="5600"/>
                  <a:pt x="22206" y="5660"/>
                  <a:pt x="22242" y="5708"/>
                </a:cubicBezTo>
                <a:cubicBezTo>
                  <a:pt x="22277" y="5755"/>
                  <a:pt x="22325" y="5803"/>
                  <a:pt x="22325" y="5803"/>
                </a:cubicBezTo>
                <a:cubicBezTo>
                  <a:pt x="22333" y="5811"/>
                  <a:pt x="22337" y="5814"/>
                  <a:pt x="22339" y="5814"/>
                </a:cubicBezTo>
                <a:cubicBezTo>
                  <a:pt x="22356" y="5814"/>
                  <a:pt x="22236" y="5619"/>
                  <a:pt x="22256" y="5619"/>
                </a:cubicBezTo>
                <a:cubicBezTo>
                  <a:pt x="22258" y="5619"/>
                  <a:pt x="22261" y="5621"/>
                  <a:pt x="22265" y="5624"/>
                </a:cubicBezTo>
                <a:cubicBezTo>
                  <a:pt x="22230" y="5565"/>
                  <a:pt x="22146" y="5434"/>
                  <a:pt x="22134" y="5374"/>
                </a:cubicBezTo>
                <a:lnTo>
                  <a:pt x="22134" y="5374"/>
                </a:lnTo>
                <a:cubicBezTo>
                  <a:pt x="22158" y="5374"/>
                  <a:pt x="22289" y="5577"/>
                  <a:pt x="22301" y="5624"/>
                </a:cubicBezTo>
                <a:cubicBezTo>
                  <a:pt x="22301" y="5627"/>
                  <a:pt x="22300" y="5629"/>
                  <a:pt x="22299" y="5629"/>
                </a:cubicBezTo>
                <a:cubicBezTo>
                  <a:pt x="22295" y="5629"/>
                  <a:pt x="22286" y="5618"/>
                  <a:pt x="22277" y="5600"/>
                </a:cubicBezTo>
                <a:lnTo>
                  <a:pt x="22277" y="5600"/>
                </a:lnTo>
                <a:cubicBezTo>
                  <a:pt x="22289" y="5624"/>
                  <a:pt x="22289" y="5648"/>
                  <a:pt x="22337" y="5708"/>
                </a:cubicBezTo>
                <a:lnTo>
                  <a:pt x="22301" y="5648"/>
                </a:lnTo>
                <a:lnTo>
                  <a:pt x="22301" y="5648"/>
                </a:lnTo>
                <a:cubicBezTo>
                  <a:pt x="22337" y="5696"/>
                  <a:pt x="22361" y="5684"/>
                  <a:pt x="22408" y="5767"/>
                </a:cubicBezTo>
                <a:cubicBezTo>
                  <a:pt x="22384" y="5708"/>
                  <a:pt x="22361" y="5684"/>
                  <a:pt x="22337" y="5660"/>
                </a:cubicBezTo>
                <a:lnTo>
                  <a:pt x="22337" y="5660"/>
                </a:lnTo>
                <a:cubicBezTo>
                  <a:pt x="22354" y="5677"/>
                  <a:pt x="22364" y="5682"/>
                  <a:pt x="22371" y="5682"/>
                </a:cubicBezTo>
                <a:cubicBezTo>
                  <a:pt x="22383" y="5682"/>
                  <a:pt x="22385" y="5668"/>
                  <a:pt x="22396" y="5668"/>
                </a:cubicBezTo>
                <a:cubicBezTo>
                  <a:pt x="22401" y="5668"/>
                  <a:pt x="22408" y="5672"/>
                  <a:pt x="22420" y="5684"/>
                </a:cubicBezTo>
                <a:cubicBezTo>
                  <a:pt x="22396" y="5648"/>
                  <a:pt x="22361" y="5589"/>
                  <a:pt x="22361" y="5589"/>
                </a:cubicBezTo>
                <a:lnTo>
                  <a:pt x="22361" y="5589"/>
                </a:lnTo>
                <a:cubicBezTo>
                  <a:pt x="22370" y="5595"/>
                  <a:pt x="22376" y="5598"/>
                  <a:pt x="22380" y="5598"/>
                </a:cubicBezTo>
                <a:cubicBezTo>
                  <a:pt x="22403" y="5598"/>
                  <a:pt x="22315" y="5477"/>
                  <a:pt x="22325" y="5446"/>
                </a:cubicBezTo>
                <a:lnTo>
                  <a:pt x="22325" y="5446"/>
                </a:lnTo>
                <a:cubicBezTo>
                  <a:pt x="22371" y="5501"/>
                  <a:pt x="22410" y="5592"/>
                  <a:pt x="22420" y="5592"/>
                </a:cubicBezTo>
                <a:cubicBezTo>
                  <a:pt x="22422" y="5592"/>
                  <a:pt x="22423" y="5584"/>
                  <a:pt x="22420" y="5565"/>
                </a:cubicBezTo>
                <a:lnTo>
                  <a:pt x="22420" y="5565"/>
                </a:lnTo>
                <a:cubicBezTo>
                  <a:pt x="22453" y="5609"/>
                  <a:pt x="22497" y="5695"/>
                  <a:pt x="22512" y="5745"/>
                </a:cubicBezTo>
                <a:lnTo>
                  <a:pt x="22512" y="5745"/>
                </a:lnTo>
                <a:cubicBezTo>
                  <a:pt x="22506" y="5722"/>
                  <a:pt x="22508" y="5713"/>
                  <a:pt x="22514" y="5713"/>
                </a:cubicBezTo>
                <a:cubicBezTo>
                  <a:pt x="22534" y="5713"/>
                  <a:pt x="22602" y="5806"/>
                  <a:pt x="22611" y="5815"/>
                </a:cubicBezTo>
                <a:lnTo>
                  <a:pt x="22634" y="5862"/>
                </a:lnTo>
                <a:cubicBezTo>
                  <a:pt x="22623" y="5827"/>
                  <a:pt x="22623" y="5827"/>
                  <a:pt x="22634" y="5827"/>
                </a:cubicBezTo>
                <a:lnTo>
                  <a:pt x="22563" y="5719"/>
                </a:lnTo>
                <a:lnTo>
                  <a:pt x="22563" y="5719"/>
                </a:lnTo>
                <a:cubicBezTo>
                  <a:pt x="22585" y="5741"/>
                  <a:pt x="22587" y="5733"/>
                  <a:pt x="22605" y="5769"/>
                </a:cubicBezTo>
                <a:lnTo>
                  <a:pt x="22605" y="5769"/>
                </a:lnTo>
                <a:cubicBezTo>
                  <a:pt x="22568" y="5698"/>
                  <a:pt x="22502" y="5596"/>
                  <a:pt x="22468" y="5505"/>
                </a:cubicBezTo>
                <a:lnTo>
                  <a:pt x="22468" y="5505"/>
                </a:lnTo>
                <a:cubicBezTo>
                  <a:pt x="22474" y="5513"/>
                  <a:pt x="22477" y="5516"/>
                  <a:pt x="22480" y="5516"/>
                </a:cubicBezTo>
                <a:cubicBezTo>
                  <a:pt x="22486" y="5516"/>
                  <a:pt x="22482" y="5496"/>
                  <a:pt x="22489" y="5496"/>
                </a:cubicBezTo>
                <a:cubicBezTo>
                  <a:pt x="22495" y="5496"/>
                  <a:pt x="22507" y="5510"/>
                  <a:pt x="22539" y="5565"/>
                </a:cubicBezTo>
                <a:cubicBezTo>
                  <a:pt x="22535" y="5561"/>
                  <a:pt x="22532" y="5560"/>
                  <a:pt x="22530" y="5560"/>
                </a:cubicBezTo>
                <a:cubicBezTo>
                  <a:pt x="22515" y="5560"/>
                  <a:pt x="22608" y="5692"/>
                  <a:pt x="22611" y="5736"/>
                </a:cubicBezTo>
                <a:lnTo>
                  <a:pt x="22611" y="5736"/>
                </a:lnTo>
                <a:cubicBezTo>
                  <a:pt x="22612" y="5735"/>
                  <a:pt x="22612" y="5734"/>
                  <a:pt x="22614" y="5734"/>
                </a:cubicBezTo>
                <a:cubicBezTo>
                  <a:pt x="22617" y="5734"/>
                  <a:pt x="22623" y="5737"/>
                  <a:pt x="22634" y="5743"/>
                </a:cubicBezTo>
                <a:cubicBezTo>
                  <a:pt x="22646" y="5755"/>
                  <a:pt x="22646" y="5767"/>
                  <a:pt x="22646" y="5779"/>
                </a:cubicBezTo>
                <a:cubicBezTo>
                  <a:pt x="22663" y="5799"/>
                  <a:pt x="22671" y="5808"/>
                  <a:pt x="22675" y="5808"/>
                </a:cubicBezTo>
                <a:cubicBezTo>
                  <a:pt x="22690" y="5808"/>
                  <a:pt x="22579" y="5610"/>
                  <a:pt x="22599" y="5600"/>
                </a:cubicBezTo>
                <a:lnTo>
                  <a:pt x="22599" y="5600"/>
                </a:lnTo>
                <a:cubicBezTo>
                  <a:pt x="22630" y="5673"/>
                  <a:pt x="22670" y="5736"/>
                  <a:pt x="22680" y="5736"/>
                </a:cubicBezTo>
                <a:cubicBezTo>
                  <a:pt x="22681" y="5736"/>
                  <a:pt x="22682" y="5735"/>
                  <a:pt x="22682" y="5731"/>
                </a:cubicBezTo>
                <a:lnTo>
                  <a:pt x="22682" y="5731"/>
                </a:lnTo>
                <a:cubicBezTo>
                  <a:pt x="22682" y="5732"/>
                  <a:pt x="22681" y="5732"/>
                  <a:pt x="22680" y="5732"/>
                </a:cubicBezTo>
                <a:cubicBezTo>
                  <a:pt x="22665" y="5732"/>
                  <a:pt x="22598" y="5598"/>
                  <a:pt x="22575" y="5529"/>
                </a:cubicBezTo>
                <a:lnTo>
                  <a:pt x="22575" y="5529"/>
                </a:lnTo>
                <a:cubicBezTo>
                  <a:pt x="22588" y="5542"/>
                  <a:pt x="22595" y="5547"/>
                  <a:pt x="22599" y="5547"/>
                </a:cubicBezTo>
                <a:cubicBezTo>
                  <a:pt x="22612" y="5547"/>
                  <a:pt x="22577" y="5481"/>
                  <a:pt x="22587" y="5481"/>
                </a:cubicBezTo>
                <a:lnTo>
                  <a:pt x="22551" y="5458"/>
                </a:lnTo>
                <a:cubicBezTo>
                  <a:pt x="22515" y="5374"/>
                  <a:pt x="22527" y="5374"/>
                  <a:pt x="22527" y="5350"/>
                </a:cubicBezTo>
                <a:lnTo>
                  <a:pt x="22527" y="5350"/>
                </a:lnTo>
                <a:cubicBezTo>
                  <a:pt x="22563" y="5410"/>
                  <a:pt x="22539" y="5398"/>
                  <a:pt x="22563" y="5422"/>
                </a:cubicBezTo>
                <a:cubicBezTo>
                  <a:pt x="22547" y="5387"/>
                  <a:pt x="22544" y="5375"/>
                  <a:pt x="22547" y="5375"/>
                </a:cubicBezTo>
                <a:lnTo>
                  <a:pt x="22547" y="5375"/>
                </a:lnTo>
                <a:cubicBezTo>
                  <a:pt x="22558" y="5375"/>
                  <a:pt x="22623" y="5470"/>
                  <a:pt x="22637" y="5470"/>
                </a:cubicBezTo>
                <a:cubicBezTo>
                  <a:pt x="22640" y="5470"/>
                  <a:pt x="22640" y="5463"/>
                  <a:pt x="22634" y="5446"/>
                </a:cubicBezTo>
                <a:lnTo>
                  <a:pt x="22634" y="5446"/>
                </a:lnTo>
                <a:cubicBezTo>
                  <a:pt x="22670" y="5493"/>
                  <a:pt x="22718" y="5600"/>
                  <a:pt x="22742" y="5636"/>
                </a:cubicBezTo>
                <a:cubicBezTo>
                  <a:pt x="22733" y="5609"/>
                  <a:pt x="22733" y="5599"/>
                  <a:pt x="22738" y="5599"/>
                </a:cubicBezTo>
                <a:cubicBezTo>
                  <a:pt x="22749" y="5599"/>
                  <a:pt x="22789" y="5661"/>
                  <a:pt x="22801" y="5661"/>
                </a:cubicBezTo>
                <a:cubicBezTo>
                  <a:pt x="22805" y="5661"/>
                  <a:pt x="22806" y="5654"/>
                  <a:pt x="22801" y="5636"/>
                </a:cubicBezTo>
                <a:cubicBezTo>
                  <a:pt x="22730" y="5529"/>
                  <a:pt x="22742" y="5553"/>
                  <a:pt x="22706" y="5446"/>
                </a:cubicBezTo>
                <a:lnTo>
                  <a:pt x="22706" y="5446"/>
                </a:lnTo>
                <a:lnTo>
                  <a:pt x="22718" y="5541"/>
                </a:lnTo>
                <a:lnTo>
                  <a:pt x="22646" y="5362"/>
                </a:lnTo>
                <a:lnTo>
                  <a:pt x="22646" y="5362"/>
                </a:lnTo>
                <a:cubicBezTo>
                  <a:pt x="22635" y="5373"/>
                  <a:pt x="22665" y="5435"/>
                  <a:pt x="22651" y="5435"/>
                </a:cubicBezTo>
                <a:cubicBezTo>
                  <a:pt x="22650" y="5435"/>
                  <a:pt x="22648" y="5435"/>
                  <a:pt x="22646" y="5434"/>
                </a:cubicBezTo>
                <a:cubicBezTo>
                  <a:pt x="22611" y="5338"/>
                  <a:pt x="22623" y="5362"/>
                  <a:pt x="22575" y="5279"/>
                </a:cubicBezTo>
                <a:lnTo>
                  <a:pt x="22575" y="5279"/>
                </a:lnTo>
                <a:cubicBezTo>
                  <a:pt x="22597" y="5315"/>
                  <a:pt x="22607" y="5328"/>
                  <a:pt x="22612" y="5328"/>
                </a:cubicBezTo>
                <a:cubicBezTo>
                  <a:pt x="22622" y="5328"/>
                  <a:pt x="22590" y="5241"/>
                  <a:pt x="22600" y="5241"/>
                </a:cubicBezTo>
                <a:lnTo>
                  <a:pt x="22600" y="5241"/>
                </a:lnTo>
                <a:cubicBezTo>
                  <a:pt x="22604" y="5241"/>
                  <a:pt x="22610" y="5249"/>
                  <a:pt x="22623" y="5267"/>
                </a:cubicBezTo>
                <a:lnTo>
                  <a:pt x="22765" y="5541"/>
                </a:lnTo>
                <a:cubicBezTo>
                  <a:pt x="22779" y="5559"/>
                  <a:pt x="22788" y="5566"/>
                  <a:pt x="22793" y="5566"/>
                </a:cubicBezTo>
                <a:cubicBezTo>
                  <a:pt x="22815" y="5566"/>
                  <a:pt x="22766" y="5425"/>
                  <a:pt x="22788" y="5425"/>
                </a:cubicBezTo>
                <a:cubicBezTo>
                  <a:pt x="22791" y="5425"/>
                  <a:pt x="22795" y="5428"/>
                  <a:pt x="22801" y="5434"/>
                </a:cubicBezTo>
                <a:lnTo>
                  <a:pt x="22777" y="5386"/>
                </a:lnTo>
                <a:cubicBezTo>
                  <a:pt x="22750" y="5337"/>
                  <a:pt x="22750" y="5328"/>
                  <a:pt x="22757" y="5328"/>
                </a:cubicBezTo>
                <a:cubicBezTo>
                  <a:pt x="22762" y="5328"/>
                  <a:pt x="22768" y="5331"/>
                  <a:pt x="22773" y="5331"/>
                </a:cubicBezTo>
                <a:cubicBezTo>
                  <a:pt x="22778" y="5331"/>
                  <a:pt x="22781" y="5328"/>
                  <a:pt x="22777" y="5315"/>
                </a:cubicBezTo>
                <a:lnTo>
                  <a:pt x="22777" y="5315"/>
                </a:lnTo>
                <a:cubicBezTo>
                  <a:pt x="22813" y="5410"/>
                  <a:pt x="22837" y="5434"/>
                  <a:pt x="22873" y="5493"/>
                </a:cubicBezTo>
                <a:cubicBezTo>
                  <a:pt x="22837" y="5422"/>
                  <a:pt x="22896" y="5481"/>
                  <a:pt x="22813" y="5303"/>
                </a:cubicBezTo>
                <a:lnTo>
                  <a:pt x="22813" y="5303"/>
                </a:lnTo>
                <a:lnTo>
                  <a:pt x="22884" y="5410"/>
                </a:lnTo>
                <a:cubicBezTo>
                  <a:pt x="22888" y="5412"/>
                  <a:pt x="22890" y="5413"/>
                  <a:pt x="22892" y="5413"/>
                </a:cubicBezTo>
                <a:cubicBezTo>
                  <a:pt x="22927" y="5413"/>
                  <a:pt x="22797" y="5148"/>
                  <a:pt x="22834" y="5148"/>
                </a:cubicBezTo>
                <a:cubicBezTo>
                  <a:pt x="22835" y="5148"/>
                  <a:pt x="22836" y="5148"/>
                  <a:pt x="22837" y="5148"/>
                </a:cubicBezTo>
                <a:cubicBezTo>
                  <a:pt x="22873" y="5255"/>
                  <a:pt x="22920" y="5315"/>
                  <a:pt x="22932" y="5398"/>
                </a:cubicBezTo>
                <a:cubicBezTo>
                  <a:pt x="22935" y="5398"/>
                  <a:pt x="22938" y="5399"/>
                  <a:pt x="22940" y="5399"/>
                </a:cubicBezTo>
                <a:cubicBezTo>
                  <a:pt x="22948" y="5399"/>
                  <a:pt x="22950" y="5392"/>
                  <a:pt x="22932" y="5338"/>
                </a:cubicBezTo>
                <a:lnTo>
                  <a:pt x="22932" y="5338"/>
                </a:lnTo>
                <a:cubicBezTo>
                  <a:pt x="22935" y="5347"/>
                  <a:pt x="22937" y="5350"/>
                  <a:pt x="22938" y="5350"/>
                </a:cubicBezTo>
                <a:cubicBezTo>
                  <a:pt x="22941" y="5350"/>
                  <a:pt x="22918" y="5269"/>
                  <a:pt x="22927" y="5269"/>
                </a:cubicBezTo>
                <a:lnTo>
                  <a:pt x="22927" y="5269"/>
                </a:lnTo>
                <a:cubicBezTo>
                  <a:pt x="22929" y="5269"/>
                  <a:pt x="22933" y="5273"/>
                  <a:pt x="22938" y="5281"/>
                </a:cubicBezTo>
                <a:lnTo>
                  <a:pt x="22938" y="5281"/>
                </a:lnTo>
                <a:cubicBezTo>
                  <a:pt x="22915" y="5239"/>
                  <a:pt x="22885" y="5148"/>
                  <a:pt x="22896" y="5148"/>
                </a:cubicBezTo>
                <a:lnTo>
                  <a:pt x="22896" y="5148"/>
                </a:lnTo>
                <a:cubicBezTo>
                  <a:pt x="22908" y="5172"/>
                  <a:pt x="22920" y="5196"/>
                  <a:pt x="22920" y="5196"/>
                </a:cubicBezTo>
                <a:cubicBezTo>
                  <a:pt x="22896" y="5148"/>
                  <a:pt x="22896" y="5124"/>
                  <a:pt x="22849" y="5029"/>
                </a:cubicBezTo>
                <a:lnTo>
                  <a:pt x="22849" y="5029"/>
                </a:lnTo>
                <a:cubicBezTo>
                  <a:pt x="22900" y="5124"/>
                  <a:pt x="22924" y="5149"/>
                  <a:pt x="22938" y="5149"/>
                </a:cubicBezTo>
                <a:cubicBezTo>
                  <a:pt x="22954" y="5149"/>
                  <a:pt x="22958" y="5118"/>
                  <a:pt x="22974" y="5118"/>
                </a:cubicBezTo>
                <a:cubicBezTo>
                  <a:pt x="22988" y="5118"/>
                  <a:pt x="23009" y="5137"/>
                  <a:pt x="23051" y="5208"/>
                </a:cubicBezTo>
                <a:cubicBezTo>
                  <a:pt x="23051" y="5172"/>
                  <a:pt x="23063" y="5136"/>
                  <a:pt x="23075" y="5112"/>
                </a:cubicBezTo>
                <a:cubicBezTo>
                  <a:pt x="23087" y="5148"/>
                  <a:pt x="23099" y="5160"/>
                  <a:pt x="23087" y="5160"/>
                </a:cubicBezTo>
                <a:cubicBezTo>
                  <a:pt x="23093" y="5166"/>
                  <a:pt x="23098" y="5169"/>
                  <a:pt x="23101" y="5169"/>
                </a:cubicBezTo>
                <a:cubicBezTo>
                  <a:pt x="23124" y="5169"/>
                  <a:pt x="23020" y="4953"/>
                  <a:pt x="23035" y="4953"/>
                </a:cubicBezTo>
                <a:lnTo>
                  <a:pt x="23035" y="4953"/>
                </a:lnTo>
                <a:cubicBezTo>
                  <a:pt x="23038" y="4953"/>
                  <a:pt x="23043" y="4958"/>
                  <a:pt x="23051" y="4969"/>
                </a:cubicBezTo>
                <a:cubicBezTo>
                  <a:pt x="23134" y="5112"/>
                  <a:pt x="23075" y="5053"/>
                  <a:pt x="23111" y="5112"/>
                </a:cubicBezTo>
                <a:cubicBezTo>
                  <a:pt x="23156" y="5211"/>
                  <a:pt x="23174" y="5241"/>
                  <a:pt x="23180" y="5241"/>
                </a:cubicBezTo>
                <a:cubicBezTo>
                  <a:pt x="23190" y="5241"/>
                  <a:pt x="23174" y="5174"/>
                  <a:pt x="23190" y="5174"/>
                </a:cubicBezTo>
                <a:cubicBezTo>
                  <a:pt x="23196" y="5174"/>
                  <a:pt x="23208" y="5186"/>
                  <a:pt x="23230" y="5219"/>
                </a:cubicBezTo>
                <a:lnTo>
                  <a:pt x="23230" y="5243"/>
                </a:lnTo>
                <a:cubicBezTo>
                  <a:pt x="23240" y="5260"/>
                  <a:pt x="23247" y="5267"/>
                  <a:pt x="23250" y="5267"/>
                </a:cubicBezTo>
                <a:cubicBezTo>
                  <a:pt x="23267" y="5267"/>
                  <a:pt x="23225" y="5124"/>
                  <a:pt x="23240" y="5124"/>
                </a:cubicBezTo>
                <a:lnTo>
                  <a:pt x="23240" y="5124"/>
                </a:lnTo>
                <a:cubicBezTo>
                  <a:pt x="23240" y="5124"/>
                  <a:pt x="23241" y="5124"/>
                  <a:pt x="23242" y="5124"/>
                </a:cubicBezTo>
                <a:cubicBezTo>
                  <a:pt x="23242" y="5124"/>
                  <a:pt x="23254" y="5148"/>
                  <a:pt x="23265" y="5172"/>
                </a:cubicBezTo>
                <a:cubicBezTo>
                  <a:pt x="23220" y="5014"/>
                  <a:pt x="23218" y="4941"/>
                  <a:pt x="23228" y="4894"/>
                </a:cubicBezTo>
                <a:lnTo>
                  <a:pt x="23228" y="4894"/>
                </a:lnTo>
                <a:cubicBezTo>
                  <a:pt x="23232" y="4907"/>
                  <a:pt x="23238" y="4921"/>
                  <a:pt x="23244" y="4935"/>
                </a:cubicBezTo>
                <a:lnTo>
                  <a:pt x="23244" y="4935"/>
                </a:lnTo>
                <a:cubicBezTo>
                  <a:pt x="23240" y="4923"/>
                  <a:pt x="23236" y="4907"/>
                  <a:pt x="23230" y="4886"/>
                </a:cubicBezTo>
                <a:lnTo>
                  <a:pt x="23230" y="4886"/>
                </a:lnTo>
                <a:cubicBezTo>
                  <a:pt x="23229" y="4889"/>
                  <a:pt x="23229" y="4891"/>
                  <a:pt x="23228" y="4894"/>
                </a:cubicBezTo>
                <a:lnTo>
                  <a:pt x="23228" y="4894"/>
                </a:lnTo>
                <a:cubicBezTo>
                  <a:pt x="23219" y="4869"/>
                  <a:pt x="23215" y="4848"/>
                  <a:pt x="23218" y="4838"/>
                </a:cubicBezTo>
                <a:lnTo>
                  <a:pt x="23218" y="4838"/>
                </a:lnTo>
                <a:cubicBezTo>
                  <a:pt x="23254" y="4898"/>
                  <a:pt x="23289" y="4946"/>
                  <a:pt x="23349" y="5077"/>
                </a:cubicBezTo>
                <a:lnTo>
                  <a:pt x="23337" y="5100"/>
                </a:lnTo>
                <a:cubicBezTo>
                  <a:pt x="23363" y="5152"/>
                  <a:pt x="23375" y="5169"/>
                  <a:pt x="23380" y="5169"/>
                </a:cubicBezTo>
                <a:cubicBezTo>
                  <a:pt x="23389" y="5169"/>
                  <a:pt x="23369" y="5098"/>
                  <a:pt x="23371" y="5098"/>
                </a:cubicBezTo>
                <a:lnTo>
                  <a:pt x="23371" y="5098"/>
                </a:lnTo>
                <a:cubicBezTo>
                  <a:pt x="23371" y="5098"/>
                  <a:pt x="23372" y="5099"/>
                  <a:pt x="23373" y="5100"/>
                </a:cubicBezTo>
                <a:lnTo>
                  <a:pt x="23408" y="5184"/>
                </a:lnTo>
                <a:cubicBezTo>
                  <a:pt x="23432" y="5148"/>
                  <a:pt x="23349" y="4957"/>
                  <a:pt x="23385" y="4957"/>
                </a:cubicBezTo>
                <a:lnTo>
                  <a:pt x="23361" y="4898"/>
                </a:lnTo>
                <a:cubicBezTo>
                  <a:pt x="23345" y="4848"/>
                  <a:pt x="23342" y="4832"/>
                  <a:pt x="23344" y="4832"/>
                </a:cubicBezTo>
                <a:lnTo>
                  <a:pt x="23344" y="4832"/>
                </a:lnTo>
                <a:cubicBezTo>
                  <a:pt x="23350" y="4832"/>
                  <a:pt x="23379" y="4897"/>
                  <a:pt x="23383" y="4897"/>
                </a:cubicBezTo>
                <a:cubicBezTo>
                  <a:pt x="23386" y="4897"/>
                  <a:pt x="23383" y="4885"/>
                  <a:pt x="23373" y="4850"/>
                </a:cubicBezTo>
                <a:lnTo>
                  <a:pt x="23373" y="4850"/>
                </a:lnTo>
                <a:lnTo>
                  <a:pt x="23456" y="5041"/>
                </a:lnTo>
                <a:cubicBezTo>
                  <a:pt x="23456" y="4993"/>
                  <a:pt x="23420" y="4838"/>
                  <a:pt x="23432" y="4791"/>
                </a:cubicBezTo>
                <a:lnTo>
                  <a:pt x="23432" y="4791"/>
                </a:lnTo>
                <a:cubicBezTo>
                  <a:pt x="23480" y="4946"/>
                  <a:pt x="23480" y="5029"/>
                  <a:pt x="23504" y="5112"/>
                </a:cubicBezTo>
                <a:cubicBezTo>
                  <a:pt x="23515" y="5112"/>
                  <a:pt x="23539" y="5088"/>
                  <a:pt x="23504" y="4993"/>
                </a:cubicBezTo>
                <a:lnTo>
                  <a:pt x="23504" y="4993"/>
                </a:lnTo>
                <a:cubicBezTo>
                  <a:pt x="23504" y="5003"/>
                  <a:pt x="23511" y="5035"/>
                  <a:pt x="23508" y="5035"/>
                </a:cubicBezTo>
                <a:cubicBezTo>
                  <a:pt x="23507" y="5035"/>
                  <a:pt x="23506" y="5034"/>
                  <a:pt x="23504" y="5029"/>
                </a:cubicBezTo>
                <a:cubicBezTo>
                  <a:pt x="23456" y="4874"/>
                  <a:pt x="23444" y="4791"/>
                  <a:pt x="23468" y="4791"/>
                </a:cubicBezTo>
                <a:cubicBezTo>
                  <a:pt x="23611" y="5160"/>
                  <a:pt x="23563" y="4862"/>
                  <a:pt x="23694" y="5136"/>
                </a:cubicBezTo>
                <a:cubicBezTo>
                  <a:pt x="23690" y="5088"/>
                  <a:pt x="23699" y="5072"/>
                  <a:pt x="23715" y="5072"/>
                </a:cubicBezTo>
                <a:cubicBezTo>
                  <a:pt x="23744" y="5072"/>
                  <a:pt x="23795" y="5129"/>
                  <a:pt x="23825" y="5129"/>
                </a:cubicBezTo>
                <a:cubicBezTo>
                  <a:pt x="23829" y="5129"/>
                  <a:pt x="23834" y="5128"/>
                  <a:pt x="23837" y="5124"/>
                </a:cubicBezTo>
                <a:cubicBezTo>
                  <a:pt x="23706" y="4838"/>
                  <a:pt x="23849" y="5112"/>
                  <a:pt x="23730" y="4815"/>
                </a:cubicBezTo>
                <a:cubicBezTo>
                  <a:pt x="23730" y="4803"/>
                  <a:pt x="23730" y="4797"/>
                  <a:pt x="23731" y="4797"/>
                </a:cubicBezTo>
                <a:cubicBezTo>
                  <a:pt x="23733" y="4797"/>
                  <a:pt x="23736" y="4803"/>
                  <a:pt x="23742" y="4815"/>
                </a:cubicBezTo>
                <a:lnTo>
                  <a:pt x="23849" y="4981"/>
                </a:lnTo>
                <a:cubicBezTo>
                  <a:pt x="23885" y="5065"/>
                  <a:pt x="23861" y="5053"/>
                  <a:pt x="23885" y="5112"/>
                </a:cubicBezTo>
                <a:cubicBezTo>
                  <a:pt x="23920" y="5124"/>
                  <a:pt x="23944" y="5231"/>
                  <a:pt x="23992" y="5315"/>
                </a:cubicBezTo>
                <a:cubicBezTo>
                  <a:pt x="23963" y="5229"/>
                  <a:pt x="23950" y="5173"/>
                  <a:pt x="23958" y="5173"/>
                </a:cubicBezTo>
                <a:lnTo>
                  <a:pt x="23958" y="5173"/>
                </a:lnTo>
                <a:cubicBezTo>
                  <a:pt x="23960" y="5173"/>
                  <a:pt x="23963" y="5177"/>
                  <a:pt x="23968" y="5184"/>
                </a:cubicBezTo>
                <a:lnTo>
                  <a:pt x="23896" y="5065"/>
                </a:lnTo>
                <a:cubicBezTo>
                  <a:pt x="23892" y="5032"/>
                  <a:pt x="23894" y="5019"/>
                  <a:pt x="23899" y="5019"/>
                </a:cubicBezTo>
                <a:cubicBezTo>
                  <a:pt x="23918" y="5019"/>
                  <a:pt x="23982" y="5170"/>
                  <a:pt x="24001" y="5170"/>
                </a:cubicBezTo>
                <a:cubicBezTo>
                  <a:pt x="24006" y="5170"/>
                  <a:pt x="24008" y="5157"/>
                  <a:pt x="24004" y="5124"/>
                </a:cubicBezTo>
                <a:lnTo>
                  <a:pt x="24004" y="5124"/>
                </a:lnTo>
                <a:lnTo>
                  <a:pt x="24027" y="5219"/>
                </a:lnTo>
                <a:cubicBezTo>
                  <a:pt x="24016" y="5160"/>
                  <a:pt x="24087" y="5208"/>
                  <a:pt x="24016" y="4957"/>
                </a:cubicBezTo>
                <a:lnTo>
                  <a:pt x="24016" y="4957"/>
                </a:lnTo>
                <a:cubicBezTo>
                  <a:pt x="24027" y="4993"/>
                  <a:pt x="24063" y="5065"/>
                  <a:pt x="24063" y="5088"/>
                </a:cubicBezTo>
                <a:cubicBezTo>
                  <a:pt x="24065" y="5089"/>
                  <a:pt x="24067" y="5090"/>
                  <a:pt x="24069" y="5090"/>
                </a:cubicBezTo>
                <a:cubicBezTo>
                  <a:pt x="24109" y="5090"/>
                  <a:pt x="24082" y="4901"/>
                  <a:pt x="24114" y="4901"/>
                </a:cubicBezTo>
                <a:cubicBezTo>
                  <a:pt x="24122" y="4901"/>
                  <a:pt x="24132" y="4911"/>
                  <a:pt x="24147" y="4934"/>
                </a:cubicBezTo>
                <a:lnTo>
                  <a:pt x="24170" y="5017"/>
                </a:lnTo>
                <a:cubicBezTo>
                  <a:pt x="24170" y="4999"/>
                  <a:pt x="24149" y="4923"/>
                  <a:pt x="24156" y="4923"/>
                </a:cubicBezTo>
                <a:lnTo>
                  <a:pt x="24156" y="4923"/>
                </a:lnTo>
                <a:cubicBezTo>
                  <a:pt x="24158" y="4923"/>
                  <a:pt x="24162" y="4929"/>
                  <a:pt x="24170" y="4946"/>
                </a:cubicBezTo>
                <a:cubicBezTo>
                  <a:pt x="24182" y="4969"/>
                  <a:pt x="24194" y="5017"/>
                  <a:pt x="24206" y="5017"/>
                </a:cubicBezTo>
                <a:cubicBezTo>
                  <a:pt x="24196" y="4997"/>
                  <a:pt x="24177" y="4915"/>
                  <a:pt x="24187" y="4915"/>
                </a:cubicBezTo>
                <a:lnTo>
                  <a:pt x="24187" y="4915"/>
                </a:lnTo>
                <a:cubicBezTo>
                  <a:pt x="24188" y="4915"/>
                  <a:pt x="24191" y="4917"/>
                  <a:pt x="24194" y="4922"/>
                </a:cubicBezTo>
                <a:lnTo>
                  <a:pt x="24218" y="5005"/>
                </a:lnTo>
                <a:cubicBezTo>
                  <a:pt x="24228" y="5015"/>
                  <a:pt x="24235" y="5019"/>
                  <a:pt x="24240" y="5019"/>
                </a:cubicBezTo>
                <a:cubicBezTo>
                  <a:pt x="24280" y="5019"/>
                  <a:pt x="24207" y="4772"/>
                  <a:pt x="24218" y="4719"/>
                </a:cubicBezTo>
                <a:lnTo>
                  <a:pt x="24218" y="4719"/>
                </a:lnTo>
                <a:cubicBezTo>
                  <a:pt x="24301" y="4934"/>
                  <a:pt x="24361" y="4993"/>
                  <a:pt x="24397" y="5017"/>
                </a:cubicBezTo>
                <a:lnTo>
                  <a:pt x="24408" y="5053"/>
                </a:lnTo>
                <a:cubicBezTo>
                  <a:pt x="24410" y="5053"/>
                  <a:pt x="24411" y="5053"/>
                  <a:pt x="24413" y="5053"/>
                </a:cubicBezTo>
                <a:cubicBezTo>
                  <a:pt x="24466" y="5053"/>
                  <a:pt x="24421" y="4836"/>
                  <a:pt x="24432" y="4743"/>
                </a:cubicBezTo>
                <a:lnTo>
                  <a:pt x="24432" y="4743"/>
                </a:lnTo>
                <a:cubicBezTo>
                  <a:pt x="24539" y="4957"/>
                  <a:pt x="24563" y="4803"/>
                  <a:pt x="24658" y="4922"/>
                </a:cubicBezTo>
                <a:cubicBezTo>
                  <a:pt x="24635" y="4874"/>
                  <a:pt x="24587" y="4743"/>
                  <a:pt x="24587" y="4719"/>
                </a:cubicBezTo>
                <a:lnTo>
                  <a:pt x="24587" y="4719"/>
                </a:lnTo>
                <a:cubicBezTo>
                  <a:pt x="24591" y="4725"/>
                  <a:pt x="24594" y="4727"/>
                  <a:pt x="24596" y="4727"/>
                </a:cubicBezTo>
                <a:cubicBezTo>
                  <a:pt x="24605" y="4727"/>
                  <a:pt x="24593" y="4672"/>
                  <a:pt x="24599" y="4672"/>
                </a:cubicBezTo>
                <a:lnTo>
                  <a:pt x="24599" y="4672"/>
                </a:lnTo>
                <a:cubicBezTo>
                  <a:pt x="24602" y="4672"/>
                  <a:pt x="24611" y="4692"/>
                  <a:pt x="24635" y="4755"/>
                </a:cubicBezTo>
                <a:cubicBezTo>
                  <a:pt x="24686" y="4872"/>
                  <a:pt x="24706" y="4895"/>
                  <a:pt x="24716" y="4895"/>
                </a:cubicBezTo>
                <a:cubicBezTo>
                  <a:pt x="24723" y="4895"/>
                  <a:pt x="24725" y="4886"/>
                  <a:pt x="24730" y="4886"/>
                </a:cubicBezTo>
                <a:lnTo>
                  <a:pt x="24635" y="4624"/>
                </a:lnTo>
                <a:lnTo>
                  <a:pt x="24635" y="4624"/>
                </a:lnTo>
                <a:cubicBezTo>
                  <a:pt x="24687" y="4722"/>
                  <a:pt x="24716" y="4753"/>
                  <a:pt x="24733" y="4753"/>
                </a:cubicBezTo>
                <a:cubicBezTo>
                  <a:pt x="24763" y="4753"/>
                  <a:pt x="24760" y="4664"/>
                  <a:pt x="24781" y="4664"/>
                </a:cubicBezTo>
                <a:cubicBezTo>
                  <a:pt x="24792" y="4664"/>
                  <a:pt x="24812" y="4692"/>
                  <a:pt x="24849" y="4779"/>
                </a:cubicBezTo>
                <a:cubicBezTo>
                  <a:pt x="24837" y="4707"/>
                  <a:pt x="24849" y="4696"/>
                  <a:pt x="24837" y="4636"/>
                </a:cubicBezTo>
                <a:lnTo>
                  <a:pt x="24837" y="4636"/>
                </a:lnTo>
                <a:lnTo>
                  <a:pt x="24897" y="4767"/>
                </a:lnTo>
                <a:cubicBezTo>
                  <a:pt x="24914" y="4779"/>
                  <a:pt x="24929" y="4788"/>
                  <a:pt x="24943" y="4788"/>
                </a:cubicBezTo>
                <a:cubicBezTo>
                  <a:pt x="24956" y="4788"/>
                  <a:pt x="24968" y="4779"/>
                  <a:pt x="24980" y="4755"/>
                </a:cubicBezTo>
                <a:lnTo>
                  <a:pt x="25016" y="4862"/>
                </a:lnTo>
                <a:cubicBezTo>
                  <a:pt x="25028" y="4862"/>
                  <a:pt x="24944" y="4624"/>
                  <a:pt x="24909" y="4505"/>
                </a:cubicBezTo>
                <a:lnTo>
                  <a:pt x="24932" y="4505"/>
                </a:lnTo>
                <a:lnTo>
                  <a:pt x="24980" y="4636"/>
                </a:lnTo>
                <a:cubicBezTo>
                  <a:pt x="24981" y="4636"/>
                  <a:pt x="24983" y="4635"/>
                  <a:pt x="24984" y="4635"/>
                </a:cubicBezTo>
                <a:cubicBezTo>
                  <a:pt x="25008" y="4635"/>
                  <a:pt x="25053" y="4689"/>
                  <a:pt x="25077" y="4689"/>
                </a:cubicBezTo>
                <a:cubicBezTo>
                  <a:pt x="25093" y="4689"/>
                  <a:pt x="25101" y="4666"/>
                  <a:pt x="25087" y="4588"/>
                </a:cubicBezTo>
                <a:lnTo>
                  <a:pt x="25087" y="4588"/>
                </a:lnTo>
                <a:cubicBezTo>
                  <a:pt x="25099" y="4624"/>
                  <a:pt x="25123" y="4684"/>
                  <a:pt x="25123" y="4684"/>
                </a:cubicBezTo>
                <a:cubicBezTo>
                  <a:pt x="25128" y="4684"/>
                  <a:pt x="25153" y="4708"/>
                  <a:pt x="25168" y="4708"/>
                </a:cubicBezTo>
                <a:cubicBezTo>
                  <a:pt x="25183" y="4708"/>
                  <a:pt x="25187" y="4680"/>
                  <a:pt x="25143" y="4566"/>
                </a:cubicBezTo>
                <a:lnTo>
                  <a:pt x="25143" y="4566"/>
                </a:lnTo>
                <a:cubicBezTo>
                  <a:pt x="25154" y="4591"/>
                  <a:pt x="25161" y="4601"/>
                  <a:pt x="25166" y="4601"/>
                </a:cubicBezTo>
                <a:cubicBezTo>
                  <a:pt x="25180" y="4601"/>
                  <a:pt x="25167" y="4498"/>
                  <a:pt x="25159" y="4434"/>
                </a:cubicBezTo>
                <a:lnTo>
                  <a:pt x="25159" y="4434"/>
                </a:lnTo>
                <a:lnTo>
                  <a:pt x="25206" y="4576"/>
                </a:lnTo>
                <a:cubicBezTo>
                  <a:pt x="25159" y="4398"/>
                  <a:pt x="25135" y="4350"/>
                  <a:pt x="25135" y="4291"/>
                </a:cubicBezTo>
                <a:lnTo>
                  <a:pt x="25135" y="4291"/>
                </a:lnTo>
                <a:cubicBezTo>
                  <a:pt x="25145" y="4301"/>
                  <a:pt x="25172" y="4370"/>
                  <a:pt x="25173" y="4370"/>
                </a:cubicBezTo>
                <a:cubicBezTo>
                  <a:pt x="25173" y="4370"/>
                  <a:pt x="25172" y="4368"/>
                  <a:pt x="25170" y="4362"/>
                </a:cubicBezTo>
                <a:lnTo>
                  <a:pt x="25170" y="4362"/>
                </a:lnTo>
                <a:cubicBezTo>
                  <a:pt x="25177" y="4370"/>
                  <a:pt x="25181" y="4374"/>
                  <a:pt x="25183" y="4374"/>
                </a:cubicBezTo>
                <a:cubicBezTo>
                  <a:pt x="25193" y="4374"/>
                  <a:pt x="25150" y="4279"/>
                  <a:pt x="25166" y="4279"/>
                </a:cubicBezTo>
                <a:cubicBezTo>
                  <a:pt x="25169" y="4279"/>
                  <a:pt x="25174" y="4283"/>
                  <a:pt x="25182" y="4291"/>
                </a:cubicBezTo>
                <a:lnTo>
                  <a:pt x="25206" y="4386"/>
                </a:lnTo>
                <a:cubicBezTo>
                  <a:pt x="25230" y="4386"/>
                  <a:pt x="25206" y="4338"/>
                  <a:pt x="25182" y="4231"/>
                </a:cubicBezTo>
                <a:cubicBezTo>
                  <a:pt x="25180" y="4218"/>
                  <a:pt x="25181" y="4211"/>
                  <a:pt x="25184" y="4211"/>
                </a:cubicBezTo>
                <a:cubicBezTo>
                  <a:pt x="25197" y="4211"/>
                  <a:pt x="25241" y="4282"/>
                  <a:pt x="25278" y="4374"/>
                </a:cubicBezTo>
                <a:cubicBezTo>
                  <a:pt x="25257" y="4312"/>
                  <a:pt x="25228" y="4224"/>
                  <a:pt x="25235" y="4224"/>
                </a:cubicBezTo>
                <a:lnTo>
                  <a:pt x="25235" y="4224"/>
                </a:lnTo>
                <a:cubicBezTo>
                  <a:pt x="25236" y="4224"/>
                  <a:pt x="25239" y="4226"/>
                  <a:pt x="25242" y="4231"/>
                </a:cubicBezTo>
                <a:cubicBezTo>
                  <a:pt x="25266" y="4267"/>
                  <a:pt x="25278" y="4303"/>
                  <a:pt x="25278" y="4315"/>
                </a:cubicBezTo>
                <a:cubicBezTo>
                  <a:pt x="25288" y="4326"/>
                  <a:pt x="25295" y="4331"/>
                  <a:pt x="25299" y="4331"/>
                </a:cubicBezTo>
                <a:cubicBezTo>
                  <a:pt x="25319" y="4331"/>
                  <a:pt x="25290" y="4230"/>
                  <a:pt x="25305" y="4230"/>
                </a:cubicBezTo>
                <a:cubicBezTo>
                  <a:pt x="25310" y="4230"/>
                  <a:pt x="25320" y="4240"/>
                  <a:pt x="25337" y="4267"/>
                </a:cubicBezTo>
                <a:cubicBezTo>
                  <a:pt x="25361" y="4303"/>
                  <a:pt x="25361" y="4326"/>
                  <a:pt x="25373" y="4338"/>
                </a:cubicBezTo>
                <a:cubicBezTo>
                  <a:pt x="25361" y="4344"/>
                  <a:pt x="25349" y="4347"/>
                  <a:pt x="25340" y="4347"/>
                </a:cubicBezTo>
                <a:cubicBezTo>
                  <a:pt x="25334" y="4347"/>
                  <a:pt x="25330" y="4346"/>
                  <a:pt x="25327" y="4344"/>
                </a:cubicBezTo>
                <a:lnTo>
                  <a:pt x="25327" y="4344"/>
                </a:lnTo>
                <a:cubicBezTo>
                  <a:pt x="25374" y="4458"/>
                  <a:pt x="25409" y="4484"/>
                  <a:pt x="25456" y="4660"/>
                </a:cubicBezTo>
                <a:cubicBezTo>
                  <a:pt x="25435" y="4563"/>
                  <a:pt x="25384" y="4379"/>
                  <a:pt x="25409" y="4379"/>
                </a:cubicBezTo>
                <a:cubicBezTo>
                  <a:pt x="25412" y="4379"/>
                  <a:pt x="25416" y="4381"/>
                  <a:pt x="25420" y="4386"/>
                </a:cubicBezTo>
                <a:cubicBezTo>
                  <a:pt x="25432" y="4398"/>
                  <a:pt x="25432" y="4410"/>
                  <a:pt x="25444" y="4434"/>
                </a:cubicBezTo>
                <a:lnTo>
                  <a:pt x="25444" y="4446"/>
                </a:lnTo>
                <a:cubicBezTo>
                  <a:pt x="25447" y="4449"/>
                  <a:pt x="25450" y="4450"/>
                  <a:pt x="25452" y="4450"/>
                </a:cubicBezTo>
                <a:cubicBezTo>
                  <a:pt x="25456" y="4450"/>
                  <a:pt x="25456" y="4439"/>
                  <a:pt x="25456" y="4422"/>
                </a:cubicBezTo>
                <a:cubicBezTo>
                  <a:pt x="25466" y="4431"/>
                  <a:pt x="25475" y="4449"/>
                  <a:pt x="25479" y="4449"/>
                </a:cubicBezTo>
                <a:cubicBezTo>
                  <a:pt x="25480" y="4449"/>
                  <a:pt x="25480" y="4448"/>
                  <a:pt x="25480" y="4446"/>
                </a:cubicBezTo>
                <a:cubicBezTo>
                  <a:pt x="25480" y="4446"/>
                  <a:pt x="25491" y="4446"/>
                  <a:pt x="25492" y="4435"/>
                </a:cubicBezTo>
                <a:lnTo>
                  <a:pt x="25492" y="4435"/>
                </a:lnTo>
                <a:cubicBezTo>
                  <a:pt x="25499" y="4450"/>
                  <a:pt x="25504" y="4466"/>
                  <a:pt x="25504" y="4481"/>
                </a:cubicBezTo>
                <a:cubicBezTo>
                  <a:pt x="25507" y="4488"/>
                  <a:pt x="25508" y="4491"/>
                  <a:pt x="25506" y="4491"/>
                </a:cubicBezTo>
                <a:cubicBezTo>
                  <a:pt x="25505" y="4491"/>
                  <a:pt x="25501" y="4487"/>
                  <a:pt x="25496" y="4479"/>
                </a:cubicBezTo>
                <a:lnTo>
                  <a:pt x="25496" y="4479"/>
                </a:lnTo>
                <a:cubicBezTo>
                  <a:pt x="25509" y="4503"/>
                  <a:pt x="25517" y="4510"/>
                  <a:pt x="25522" y="4510"/>
                </a:cubicBezTo>
                <a:cubicBezTo>
                  <a:pt x="25530" y="4510"/>
                  <a:pt x="25533" y="4493"/>
                  <a:pt x="25540" y="4493"/>
                </a:cubicBezTo>
                <a:cubicBezTo>
                  <a:pt x="25483" y="4369"/>
                  <a:pt x="25502" y="4373"/>
                  <a:pt x="25453" y="4283"/>
                </a:cubicBezTo>
                <a:lnTo>
                  <a:pt x="25453" y="4283"/>
                </a:lnTo>
                <a:cubicBezTo>
                  <a:pt x="25454" y="4290"/>
                  <a:pt x="25451" y="4296"/>
                  <a:pt x="25444" y="4303"/>
                </a:cubicBezTo>
                <a:cubicBezTo>
                  <a:pt x="25444" y="4303"/>
                  <a:pt x="25432" y="4315"/>
                  <a:pt x="25420" y="4326"/>
                </a:cubicBezTo>
                <a:cubicBezTo>
                  <a:pt x="25404" y="4269"/>
                  <a:pt x="25393" y="4223"/>
                  <a:pt x="25404" y="4223"/>
                </a:cubicBezTo>
                <a:cubicBezTo>
                  <a:pt x="25408" y="4223"/>
                  <a:pt x="25417" y="4233"/>
                  <a:pt x="25432" y="4255"/>
                </a:cubicBezTo>
                <a:cubicBezTo>
                  <a:pt x="25397" y="4172"/>
                  <a:pt x="25361" y="4076"/>
                  <a:pt x="25349" y="4029"/>
                </a:cubicBezTo>
                <a:lnTo>
                  <a:pt x="25349" y="4029"/>
                </a:lnTo>
                <a:cubicBezTo>
                  <a:pt x="25444" y="4219"/>
                  <a:pt x="25516" y="4303"/>
                  <a:pt x="25563" y="4422"/>
                </a:cubicBezTo>
                <a:cubicBezTo>
                  <a:pt x="25563" y="4326"/>
                  <a:pt x="25623" y="4338"/>
                  <a:pt x="25528" y="4076"/>
                </a:cubicBezTo>
                <a:cubicBezTo>
                  <a:pt x="25526" y="4071"/>
                  <a:pt x="25525" y="4069"/>
                  <a:pt x="25526" y="4069"/>
                </a:cubicBezTo>
                <a:lnTo>
                  <a:pt x="25526" y="4069"/>
                </a:lnTo>
                <a:cubicBezTo>
                  <a:pt x="25529" y="4069"/>
                  <a:pt x="25567" y="4153"/>
                  <a:pt x="25587" y="4184"/>
                </a:cubicBezTo>
                <a:cubicBezTo>
                  <a:pt x="25599" y="4207"/>
                  <a:pt x="25587" y="4207"/>
                  <a:pt x="25599" y="4243"/>
                </a:cubicBezTo>
                <a:cubicBezTo>
                  <a:pt x="25587" y="4172"/>
                  <a:pt x="25647" y="4195"/>
                  <a:pt x="25563" y="4017"/>
                </a:cubicBezTo>
                <a:lnTo>
                  <a:pt x="25563" y="4017"/>
                </a:lnTo>
                <a:cubicBezTo>
                  <a:pt x="25614" y="4078"/>
                  <a:pt x="25622" y="4156"/>
                  <a:pt x="25637" y="4156"/>
                </a:cubicBezTo>
                <a:cubicBezTo>
                  <a:pt x="25640" y="4156"/>
                  <a:pt x="25643" y="4153"/>
                  <a:pt x="25647" y="4148"/>
                </a:cubicBezTo>
                <a:lnTo>
                  <a:pt x="25659" y="4195"/>
                </a:lnTo>
                <a:cubicBezTo>
                  <a:pt x="25688" y="4233"/>
                  <a:pt x="25706" y="4248"/>
                  <a:pt x="25717" y="4248"/>
                </a:cubicBezTo>
                <a:cubicBezTo>
                  <a:pt x="25762" y="4248"/>
                  <a:pt x="25654" y="3950"/>
                  <a:pt x="25700" y="3950"/>
                </a:cubicBezTo>
                <a:cubicBezTo>
                  <a:pt x="25707" y="3950"/>
                  <a:pt x="25717" y="3956"/>
                  <a:pt x="25730" y="3969"/>
                </a:cubicBezTo>
                <a:cubicBezTo>
                  <a:pt x="25718" y="3993"/>
                  <a:pt x="25718" y="3993"/>
                  <a:pt x="25718" y="4005"/>
                </a:cubicBezTo>
                <a:cubicBezTo>
                  <a:pt x="25730" y="4005"/>
                  <a:pt x="25742" y="3993"/>
                  <a:pt x="25754" y="3993"/>
                </a:cubicBezTo>
                <a:cubicBezTo>
                  <a:pt x="25754" y="3993"/>
                  <a:pt x="25754" y="3981"/>
                  <a:pt x="25754" y="3981"/>
                </a:cubicBezTo>
                <a:cubicBezTo>
                  <a:pt x="25772" y="3991"/>
                  <a:pt x="25786" y="3995"/>
                  <a:pt x="25798" y="3995"/>
                </a:cubicBezTo>
                <a:cubicBezTo>
                  <a:pt x="25843" y="3995"/>
                  <a:pt x="25857" y="3938"/>
                  <a:pt x="25885" y="3910"/>
                </a:cubicBezTo>
                <a:cubicBezTo>
                  <a:pt x="25894" y="3901"/>
                  <a:pt x="25904" y="3895"/>
                  <a:pt x="25917" y="3895"/>
                </a:cubicBezTo>
                <a:cubicBezTo>
                  <a:pt x="25940" y="3895"/>
                  <a:pt x="25970" y="3912"/>
                  <a:pt x="26016" y="3957"/>
                </a:cubicBezTo>
                <a:cubicBezTo>
                  <a:pt x="26024" y="3963"/>
                  <a:pt x="26029" y="3966"/>
                  <a:pt x="26032" y="3966"/>
                </a:cubicBezTo>
                <a:cubicBezTo>
                  <a:pt x="26048" y="3966"/>
                  <a:pt x="26012" y="3896"/>
                  <a:pt x="25992" y="3826"/>
                </a:cubicBezTo>
                <a:cubicBezTo>
                  <a:pt x="25992" y="3814"/>
                  <a:pt x="25992" y="3814"/>
                  <a:pt x="25992" y="3814"/>
                </a:cubicBezTo>
                <a:lnTo>
                  <a:pt x="26063" y="3934"/>
                </a:lnTo>
                <a:lnTo>
                  <a:pt x="26063" y="3934"/>
                </a:lnTo>
                <a:lnTo>
                  <a:pt x="26004" y="3803"/>
                </a:lnTo>
                <a:cubicBezTo>
                  <a:pt x="26016" y="3791"/>
                  <a:pt x="26016" y="3779"/>
                  <a:pt x="26028" y="3767"/>
                </a:cubicBezTo>
                <a:cubicBezTo>
                  <a:pt x="26076" y="3815"/>
                  <a:pt x="26140" y="3901"/>
                  <a:pt x="26159" y="3901"/>
                </a:cubicBezTo>
                <a:cubicBezTo>
                  <a:pt x="26168" y="3901"/>
                  <a:pt x="26166" y="3881"/>
                  <a:pt x="26147" y="3826"/>
                </a:cubicBezTo>
                <a:lnTo>
                  <a:pt x="26087" y="3743"/>
                </a:lnTo>
                <a:lnTo>
                  <a:pt x="26123" y="3731"/>
                </a:lnTo>
                <a:lnTo>
                  <a:pt x="26111" y="3731"/>
                </a:lnTo>
                <a:cubicBezTo>
                  <a:pt x="26111" y="3719"/>
                  <a:pt x="26123" y="3719"/>
                  <a:pt x="26123" y="3719"/>
                </a:cubicBezTo>
                <a:cubicBezTo>
                  <a:pt x="26135" y="3719"/>
                  <a:pt x="26147" y="3731"/>
                  <a:pt x="26159" y="3767"/>
                </a:cubicBezTo>
                <a:cubicBezTo>
                  <a:pt x="26159" y="3755"/>
                  <a:pt x="26135" y="3719"/>
                  <a:pt x="26135" y="3707"/>
                </a:cubicBezTo>
                <a:lnTo>
                  <a:pt x="26135" y="3707"/>
                </a:lnTo>
                <a:cubicBezTo>
                  <a:pt x="26135" y="3707"/>
                  <a:pt x="26135" y="3707"/>
                  <a:pt x="26147" y="3719"/>
                </a:cubicBezTo>
                <a:lnTo>
                  <a:pt x="26182" y="3779"/>
                </a:lnTo>
                <a:lnTo>
                  <a:pt x="26159" y="3695"/>
                </a:lnTo>
                <a:cubicBezTo>
                  <a:pt x="26159" y="3684"/>
                  <a:pt x="26171" y="3684"/>
                  <a:pt x="26171" y="3672"/>
                </a:cubicBezTo>
                <a:cubicBezTo>
                  <a:pt x="26228" y="3752"/>
                  <a:pt x="26308" y="3910"/>
                  <a:pt x="26356" y="3910"/>
                </a:cubicBezTo>
                <a:cubicBezTo>
                  <a:pt x="26358" y="3910"/>
                  <a:pt x="26359" y="3910"/>
                  <a:pt x="26361" y="3910"/>
                </a:cubicBezTo>
                <a:cubicBezTo>
                  <a:pt x="26361" y="3874"/>
                  <a:pt x="26266" y="3684"/>
                  <a:pt x="26230" y="3648"/>
                </a:cubicBezTo>
                <a:cubicBezTo>
                  <a:pt x="26230" y="3648"/>
                  <a:pt x="26230" y="3648"/>
                  <a:pt x="26218" y="3636"/>
                </a:cubicBezTo>
                <a:cubicBezTo>
                  <a:pt x="26373" y="3517"/>
                  <a:pt x="26516" y="3398"/>
                  <a:pt x="26599" y="3279"/>
                </a:cubicBezTo>
                <a:lnTo>
                  <a:pt x="26599" y="3279"/>
                </a:lnTo>
                <a:lnTo>
                  <a:pt x="26456" y="3350"/>
                </a:lnTo>
                <a:lnTo>
                  <a:pt x="26540" y="3267"/>
                </a:lnTo>
                <a:lnTo>
                  <a:pt x="26563" y="3279"/>
                </a:lnTo>
                <a:cubicBezTo>
                  <a:pt x="26590" y="3248"/>
                  <a:pt x="26595" y="3236"/>
                  <a:pt x="26588" y="3236"/>
                </a:cubicBezTo>
                <a:cubicBezTo>
                  <a:pt x="26576" y="3236"/>
                  <a:pt x="26529" y="3268"/>
                  <a:pt x="26492" y="3291"/>
                </a:cubicBezTo>
                <a:cubicBezTo>
                  <a:pt x="26540" y="3243"/>
                  <a:pt x="26563" y="3207"/>
                  <a:pt x="26575" y="3195"/>
                </a:cubicBezTo>
                <a:lnTo>
                  <a:pt x="26575" y="3195"/>
                </a:lnTo>
                <a:lnTo>
                  <a:pt x="26385" y="3314"/>
                </a:lnTo>
                <a:cubicBezTo>
                  <a:pt x="26444" y="3255"/>
                  <a:pt x="26528" y="3207"/>
                  <a:pt x="26552" y="3148"/>
                </a:cubicBezTo>
                <a:lnTo>
                  <a:pt x="26552" y="3148"/>
                </a:lnTo>
                <a:cubicBezTo>
                  <a:pt x="26456" y="3207"/>
                  <a:pt x="26409" y="3303"/>
                  <a:pt x="26337" y="3338"/>
                </a:cubicBezTo>
                <a:cubicBezTo>
                  <a:pt x="26382" y="3266"/>
                  <a:pt x="26434" y="3214"/>
                  <a:pt x="26421" y="3214"/>
                </a:cubicBezTo>
                <a:cubicBezTo>
                  <a:pt x="26416" y="3214"/>
                  <a:pt x="26405" y="3220"/>
                  <a:pt x="26385" y="3231"/>
                </a:cubicBezTo>
                <a:cubicBezTo>
                  <a:pt x="26423" y="3202"/>
                  <a:pt x="26446" y="3181"/>
                  <a:pt x="26472" y="3168"/>
                </a:cubicBezTo>
                <a:lnTo>
                  <a:pt x="26472" y="3168"/>
                </a:lnTo>
                <a:cubicBezTo>
                  <a:pt x="26461" y="3172"/>
                  <a:pt x="26453" y="3172"/>
                  <a:pt x="26445" y="3172"/>
                </a:cubicBezTo>
                <a:cubicBezTo>
                  <a:pt x="26437" y="3172"/>
                  <a:pt x="26430" y="3172"/>
                  <a:pt x="26422" y="3172"/>
                </a:cubicBezTo>
                <a:cubicBezTo>
                  <a:pt x="26403" y="3172"/>
                  <a:pt x="26379" y="3177"/>
                  <a:pt x="26325" y="3219"/>
                </a:cubicBezTo>
                <a:cubicBezTo>
                  <a:pt x="26409" y="3112"/>
                  <a:pt x="26266" y="3207"/>
                  <a:pt x="26421" y="3041"/>
                </a:cubicBezTo>
                <a:lnTo>
                  <a:pt x="26421" y="3041"/>
                </a:lnTo>
                <a:cubicBezTo>
                  <a:pt x="26377" y="3074"/>
                  <a:pt x="26292" y="3137"/>
                  <a:pt x="26260" y="3137"/>
                </a:cubicBezTo>
                <a:cubicBezTo>
                  <a:pt x="26258" y="3137"/>
                  <a:pt x="26256" y="3137"/>
                  <a:pt x="26254" y="3136"/>
                </a:cubicBezTo>
                <a:cubicBezTo>
                  <a:pt x="26468" y="2957"/>
                  <a:pt x="26218" y="3076"/>
                  <a:pt x="26421" y="2862"/>
                </a:cubicBezTo>
                <a:lnTo>
                  <a:pt x="26421" y="2862"/>
                </a:lnTo>
                <a:cubicBezTo>
                  <a:pt x="26337" y="2940"/>
                  <a:pt x="26300" y="2953"/>
                  <a:pt x="26273" y="2953"/>
                </a:cubicBezTo>
                <a:cubicBezTo>
                  <a:pt x="26259" y="2953"/>
                  <a:pt x="26248" y="2950"/>
                  <a:pt x="26235" y="2950"/>
                </a:cubicBezTo>
                <a:cubicBezTo>
                  <a:pt x="26217" y="2950"/>
                  <a:pt x="26195" y="2955"/>
                  <a:pt x="26159" y="2981"/>
                </a:cubicBezTo>
                <a:cubicBezTo>
                  <a:pt x="26167" y="2964"/>
                  <a:pt x="26188" y="2947"/>
                  <a:pt x="26194" y="2943"/>
                </a:cubicBezTo>
                <a:lnTo>
                  <a:pt x="26194" y="2943"/>
                </a:lnTo>
                <a:cubicBezTo>
                  <a:pt x="26194" y="2944"/>
                  <a:pt x="26194" y="2945"/>
                  <a:pt x="26194" y="2945"/>
                </a:cubicBezTo>
                <a:cubicBezTo>
                  <a:pt x="26197" y="2943"/>
                  <a:pt x="26197" y="2942"/>
                  <a:pt x="26197" y="2942"/>
                </a:cubicBezTo>
                <a:lnTo>
                  <a:pt x="26197" y="2942"/>
                </a:lnTo>
                <a:cubicBezTo>
                  <a:pt x="26196" y="2942"/>
                  <a:pt x="26196" y="2942"/>
                  <a:pt x="26194" y="2943"/>
                </a:cubicBezTo>
                <a:lnTo>
                  <a:pt x="26194" y="2943"/>
                </a:lnTo>
                <a:cubicBezTo>
                  <a:pt x="26196" y="2917"/>
                  <a:pt x="26231" y="2849"/>
                  <a:pt x="26254" y="2802"/>
                </a:cubicBezTo>
                <a:lnTo>
                  <a:pt x="26254" y="2802"/>
                </a:lnTo>
                <a:cubicBezTo>
                  <a:pt x="26123" y="2969"/>
                  <a:pt x="26063" y="2981"/>
                  <a:pt x="25968" y="3076"/>
                </a:cubicBezTo>
                <a:cubicBezTo>
                  <a:pt x="26075" y="2898"/>
                  <a:pt x="26135" y="2886"/>
                  <a:pt x="26242" y="2731"/>
                </a:cubicBezTo>
                <a:lnTo>
                  <a:pt x="26242" y="2731"/>
                </a:lnTo>
                <a:cubicBezTo>
                  <a:pt x="26135" y="2862"/>
                  <a:pt x="26099" y="2838"/>
                  <a:pt x="26028" y="2957"/>
                </a:cubicBezTo>
                <a:cubicBezTo>
                  <a:pt x="26075" y="2838"/>
                  <a:pt x="26040" y="2898"/>
                  <a:pt x="26135" y="2755"/>
                </a:cubicBezTo>
                <a:lnTo>
                  <a:pt x="26135" y="2755"/>
                </a:lnTo>
                <a:cubicBezTo>
                  <a:pt x="26068" y="2842"/>
                  <a:pt x="26052" y="2859"/>
                  <a:pt x="26047" y="2859"/>
                </a:cubicBezTo>
                <a:cubicBezTo>
                  <a:pt x="26044" y="2859"/>
                  <a:pt x="26045" y="2853"/>
                  <a:pt x="26041" y="2853"/>
                </a:cubicBezTo>
                <a:cubicBezTo>
                  <a:pt x="26037" y="2853"/>
                  <a:pt x="26025" y="2861"/>
                  <a:pt x="25992" y="2898"/>
                </a:cubicBezTo>
                <a:cubicBezTo>
                  <a:pt x="26031" y="2789"/>
                  <a:pt x="26095" y="2722"/>
                  <a:pt x="26076" y="2722"/>
                </a:cubicBezTo>
                <a:cubicBezTo>
                  <a:pt x="26072" y="2722"/>
                  <a:pt x="26064" y="2725"/>
                  <a:pt x="26052" y="2731"/>
                </a:cubicBezTo>
                <a:cubicBezTo>
                  <a:pt x="26054" y="2724"/>
                  <a:pt x="26057" y="2717"/>
                  <a:pt x="26060" y="2710"/>
                </a:cubicBezTo>
                <a:lnTo>
                  <a:pt x="26060" y="2710"/>
                </a:lnTo>
                <a:cubicBezTo>
                  <a:pt x="26030" y="2755"/>
                  <a:pt x="25997" y="2804"/>
                  <a:pt x="25968" y="2838"/>
                </a:cubicBezTo>
                <a:cubicBezTo>
                  <a:pt x="25963" y="2840"/>
                  <a:pt x="25959" y="2841"/>
                  <a:pt x="25956" y="2841"/>
                </a:cubicBezTo>
                <a:cubicBezTo>
                  <a:pt x="25915" y="2841"/>
                  <a:pt x="26031" y="2701"/>
                  <a:pt x="26075" y="2624"/>
                </a:cubicBezTo>
                <a:lnTo>
                  <a:pt x="26075" y="2624"/>
                </a:lnTo>
                <a:cubicBezTo>
                  <a:pt x="26030" y="2647"/>
                  <a:pt x="25919" y="2767"/>
                  <a:pt x="25899" y="2767"/>
                </a:cubicBezTo>
                <a:cubicBezTo>
                  <a:pt x="25898" y="2767"/>
                  <a:pt x="25897" y="2767"/>
                  <a:pt x="25897" y="2767"/>
                </a:cubicBezTo>
                <a:cubicBezTo>
                  <a:pt x="25909" y="2731"/>
                  <a:pt x="25921" y="2719"/>
                  <a:pt x="25944" y="2695"/>
                </a:cubicBezTo>
                <a:lnTo>
                  <a:pt x="25944" y="2695"/>
                </a:lnTo>
                <a:cubicBezTo>
                  <a:pt x="25909" y="2731"/>
                  <a:pt x="25889" y="2739"/>
                  <a:pt x="25873" y="2739"/>
                </a:cubicBezTo>
                <a:cubicBezTo>
                  <a:pt x="25861" y="2739"/>
                  <a:pt x="25851" y="2734"/>
                  <a:pt x="25839" y="2734"/>
                </a:cubicBezTo>
                <a:cubicBezTo>
                  <a:pt x="25821" y="2734"/>
                  <a:pt x="25797" y="2744"/>
                  <a:pt x="25751" y="2793"/>
                </a:cubicBezTo>
                <a:lnTo>
                  <a:pt x="25751" y="2793"/>
                </a:lnTo>
                <a:cubicBezTo>
                  <a:pt x="25756" y="2784"/>
                  <a:pt x="25761" y="2776"/>
                  <a:pt x="25766" y="2767"/>
                </a:cubicBezTo>
                <a:lnTo>
                  <a:pt x="25766" y="2767"/>
                </a:lnTo>
                <a:cubicBezTo>
                  <a:pt x="25755" y="2778"/>
                  <a:pt x="25754" y="2789"/>
                  <a:pt x="25745" y="2799"/>
                </a:cubicBezTo>
                <a:lnTo>
                  <a:pt x="25745" y="2799"/>
                </a:lnTo>
                <a:cubicBezTo>
                  <a:pt x="25747" y="2797"/>
                  <a:pt x="25749" y="2795"/>
                  <a:pt x="25751" y="2793"/>
                </a:cubicBezTo>
                <a:lnTo>
                  <a:pt x="25751" y="2793"/>
                </a:lnTo>
                <a:cubicBezTo>
                  <a:pt x="25708" y="2867"/>
                  <a:pt x="25667" y="2940"/>
                  <a:pt x="25635" y="2993"/>
                </a:cubicBezTo>
                <a:cubicBezTo>
                  <a:pt x="25623" y="2993"/>
                  <a:pt x="25623" y="2993"/>
                  <a:pt x="25611" y="3005"/>
                </a:cubicBezTo>
                <a:cubicBezTo>
                  <a:pt x="25600" y="3016"/>
                  <a:pt x="25589" y="3027"/>
                  <a:pt x="25585" y="3027"/>
                </a:cubicBezTo>
                <a:cubicBezTo>
                  <a:pt x="25581" y="3027"/>
                  <a:pt x="25586" y="3013"/>
                  <a:pt x="25611" y="2969"/>
                </a:cubicBezTo>
                <a:cubicBezTo>
                  <a:pt x="25611" y="2970"/>
                  <a:pt x="25611" y="2971"/>
                  <a:pt x="25612" y="2971"/>
                </a:cubicBezTo>
                <a:cubicBezTo>
                  <a:pt x="25616" y="2971"/>
                  <a:pt x="25637" y="2931"/>
                  <a:pt x="25659" y="2910"/>
                </a:cubicBezTo>
                <a:lnTo>
                  <a:pt x="25659" y="2910"/>
                </a:lnTo>
                <a:lnTo>
                  <a:pt x="25623" y="2945"/>
                </a:lnTo>
                <a:cubicBezTo>
                  <a:pt x="25706" y="2779"/>
                  <a:pt x="25671" y="2898"/>
                  <a:pt x="25742" y="2791"/>
                </a:cubicBezTo>
                <a:lnTo>
                  <a:pt x="25742" y="2791"/>
                </a:lnTo>
                <a:cubicBezTo>
                  <a:pt x="25693" y="2820"/>
                  <a:pt x="25612" y="2898"/>
                  <a:pt x="25591" y="2898"/>
                </a:cubicBezTo>
                <a:cubicBezTo>
                  <a:pt x="25587" y="2898"/>
                  <a:pt x="25585" y="2894"/>
                  <a:pt x="25587" y="2886"/>
                </a:cubicBezTo>
                <a:cubicBezTo>
                  <a:pt x="25671" y="2719"/>
                  <a:pt x="25659" y="2850"/>
                  <a:pt x="25718" y="2707"/>
                </a:cubicBezTo>
                <a:lnTo>
                  <a:pt x="25718" y="2707"/>
                </a:lnTo>
                <a:lnTo>
                  <a:pt x="25706" y="2779"/>
                </a:lnTo>
                <a:cubicBezTo>
                  <a:pt x="25759" y="2678"/>
                  <a:pt x="25771" y="2662"/>
                  <a:pt x="25775" y="2662"/>
                </a:cubicBezTo>
                <a:cubicBezTo>
                  <a:pt x="25777" y="2662"/>
                  <a:pt x="25778" y="2666"/>
                  <a:pt x="25780" y="2666"/>
                </a:cubicBezTo>
                <a:cubicBezTo>
                  <a:pt x="25784" y="2666"/>
                  <a:pt x="25795" y="2649"/>
                  <a:pt x="25849" y="2541"/>
                </a:cubicBezTo>
                <a:cubicBezTo>
                  <a:pt x="25846" y="2523"/>
                  <a:pt x="25839" y="2517"/>
                  <a:pt x="25829" y="2517"/>
                </a:cubicBezTo>
                <a:cubicBezTo>
                  <a:pt x="25810" y="2517"/>
                  <a:pt x="25781" y="2541"/>
                  <a:pt x="25762" y="2541"/>
                </a:cubicBezTo>
                <a:cubicBezTo>
                  <a:pt x="25752" y="2541"/>
                  <a:pt x="25745" y="2535"/>
                  <a:pt x="25742" y="2517"/>
                </a:cubicBezTo>
                <a:cubicBezTo>
                  <a:pt x="25682" y="2600"/>
                  <a:pt x="25671" y="2648"/>
                  <a:pt x="25611" y="2731"/>
                </a:cubicBezTo>
                <a:cubicBezTo>
                  <a:pt x="25598" y="2743"/>
                  <a:pt x="25589" y="2748"/>
                  <a:pt x="25584" y="2748"/>
                </a:cubicBezTo>
                <a:cubicBezTo>
                  <a:pt x="25546" y="2748"/>
                  <a:pt x="25705" y="2456"/>
                  <a:pt x="25676" y="2456"/>
                </a:cubicBezTo>
                <a:cubicBezTo>
                  <a:pt x="25670" y="2456"/>
                  <a:pt x="25657" y="2467"/>
                  <a:pt x="25635" y="2493"/>
                </a:cubicBezTo>
                <a:cubicBezTo>
                  <a:pt x="25579" y="2568"/>
                  <a:pt x="25501" y="2708"/>
                  <a:pt x="25481" y="2708"/>
                </a:cubicBezTo>
                <a:cubicBezTo>
                  <a:pt x="25476" y="2708"/>
                  <a:pt x="25475" y="2697"/>
                  <a:pt x="25480" y="2671"/>
                </a:cubicBezTo>
                <a:lnTo>
                  <a:pt x="25587" y="2493"/>
                </a:lnTo>
                <a:cubicBezTo>
                  <a:pt x="25585" y="2491"/>
                  <a:pt x="25583" y="2490"/>
                  <a:pt x="25580" y="2490"/>
                </a:cubicBezTo>
                <a:cubicBezTo>
                  <a:pt x="25547" y="2490"/>
                  <a:pt x="25475" y="2640"/>
                  <a:pt x="25451" y="2640"/>
                </a:cubicBezTo>
                <a:cubicBezTo>
                  <a:pt x="25445" y="2640"/>
                  <a:pt x="25442" y="2629"/>
                  <a:pt x="25444" y="2600"/>
                </a:cubicBezTo>
                <a:cubicBezTo>
                  <a:pt x="25492" y="2529"/>
                  <a:pt x="25504" y="2552"/>
                  <a:pt x="25516" y="2529"/>
                </a:cubicBezTo>
                <a:cubicBezTo>
                  <a:pt x="25527" y="2492"/>
                  <a:pt x="25529" y="2478"/>
                  <a:pt x="25525" y="2478"/>
                </a:cubicBezTo>
                <a:lnTo>
                  <a:pt x="25525" y="2478"/>
                </a:lnTo>
                <a:cubicBezTo>
                  <a:pt x="25513" y="2478"/>
                  <a:pt x="25443" y="2612"/>
                  <a:pt x="25422" y="2612"/>
                </a:cubicBezTo>
                <a:cubicBezTo>
                  <a:pt x="25422" y="2612"/>
                  <a:pt x="25421" y="2612"/>
                  <a:pt x="25420" y="2612"/>
                </a:cubicBezTo>
                <a:lnTo>
                  <a:pt x="25492" y="2445"/>
                </a:lnTo>
                <a:lnTo>
                  <a:pt x="25492" y="2445"/>
                </a:lnTo>
                <a:cubicBezTo>
                  <a:pt x="25444" y="2457"/>
                  <a:pt x="25337" y="2552"/>
                  <a:pt x="25278" y="2552"/>
                </a:cubicBezTo>
                <a:cubicBezTo>
                  <a:pt x="25301" y="2505"/>
                  <a:pt x="25337" y="2469"/>
                  <a:pt x="25349" y="2410"/>
                </a:cubicBezTo>
                <a:lnTo>
                  <a:pt x="25349" y="2410"/>
                </a:lnTo>
                <a:cubicBezTo>
                  <a:pt x="25333" y="2420"/>
                  <a:pt x="25319" y="2424"/>
                  <a:pt x="25306" y="2424"/>
                </a:cubicBezTo>
                <a:cubicBezTo>
                  <a:pt x="25246" y="2424"/>
                  <a:pt x="25226" y="2316"/>
                  <a:pt x="25206" y="2207"/>
                </a:cubicBezTo>
                <a:lnTo>
                  <a:pt x="25123" y="2338"/>
                </a:lnTo>
                <a:cubicBezTo>
                  <a:pt x="25123" y="2338"/>
                  <a:pt x="25147" y="2279"/>
                  <a:pt x="25159" y="2255"/>
                </a:cubicBezTo>
                <a:cubicBezTo>
                  <a:pt x="25159" y="2242"/>
                  <a:pt x="25157" y="2236"/>
                  <a:pt x="25155" y="2236"/>
                </a:cubicBezTo>
                <a:cubicBezTo>
                  <a:pt x="25146" y="2236"/>
                  <a:pt x="25116" y="2347"/>
                  <a:pt x="25087" y="2386"/>
                </a:cubicBezTo>
                <a:cubicBezTo>
                  <a:pt x="25086" y="2386"/>
                  <a:pt x="25086" y="2387"/>
                  <a:pt x="25085" y="2387"/>
                </a:cubicBezTo>
                <a:cubicBezTo>
                  <a:pt x="25078" y="2387"/>
                  <a:pt x="25101" y="2300"/>
                  <a:pt x="25135" y="2267"/>
                </a:cubicBezTo>
                <a:lnTo>
                  <a:pt x="25135" y="2267"/>
                </a:lnTo>
                <a:cubicBezTo>
                  <a:pt x="25076" y="2326"/>
                  <a:pt x="25007" y="2389"/>
                  <a:pt x="24967" y="2389"/>
                </a:cubicBezTo>
                <a:cubicBezTo>
                  <a:pt x="24942" y="2389"/>
                  <a:pt x="24928" y="2366"/>
                  <a:pt x="24932" y="2302"/>
                </a:cubicBezTo>
                <a:lnTo>
                  <a:pt x="24956" y="2267"/>
                </a:lnTo>
                <a:cubicBezTo>
                  <a:pt x="24955" y="2260"/>
                  <a:pt x="24953" y="2257"/>
                  <a:pt x="24950" y="2257"/>
                </a:cubicBezTo>
                <a:cubicBezTo>
                  <a:pt x="24927" y="2257"/>
                  <a:pt x="24854" y="2437"/>
                  <a:pt x="24831" y="2437"/>
                </a:cubicBezTo>
                <a:cubicBezTo>
                  <a:pt x="24826" y="2437"/>
                  <a:pt x="24823" y="2426"/>
                  <a:pt x="24825" y="2398"/>
                </a:cubicBezTo>
                <a:lnTo>
                  <a:pt x="24849" y="2374"/>
                </a:lnTo>
                <a:cubicBezTo>
                  <a:pt x="24789" y="2290"/>
                  <a:pt x="24670" y="2398"/>
                  <a:pt x="24694" y="2160"/>
                </a:cubicBezTo>
                <a:lnTo>
                  <a:pt x="24694" y="2160"/>
                </a:lnTo>
                <a:cubicBezTo>
                  <a:pt x="24671" y="2216"/>
                  <a:pt x="24657" y="2231"/>
                  <a:pt x="24647" y="2231"/>
                </a:cubicBezTo>
                <a:cubicBezTo>
                  <a:pt x="24634" y="2231"/>
                  <a:pt x="24627" y="2204"/>
                  <a:pt x="24615" y="2204"/>
                </a:cubicBezTo>
                <a:cubicBezTo>
                  <a:pt x="24603" y="2204"/>
                  <a:pt x="24586" y="2231"/>
                  <a:pt x="24551" y="2338"/>
                </a:cubicBezTo>
                <a:cubicBezTo>
                  <a:pt x="24563" y="2171"/>
                  <a:pt x="24587" y="2124"/>
                  <a:pt x="24563" y="2005"/>
                </a:cubicBezTo>
                <a:cubicBezTo>
                  <a:pt x="24563" y="2004"/>
                  <a:pt x="24562" y="2004"/>
                  <a:pt x="24562" y="2004"/>
                </a:cubicBezTo>
                <a:cubicBezTo>
                  <a:pt x="24547" y="2004"/>
                  <a:pt x="24479" y="2184"/>
                  <a:pt x="24456" y="2207"/>
                </a:cubicBezTo>
                <a:lnTo>
                  <a:pt x="24492" y="2052"/>
                </a:lnTo>
                <a:lnTo>
                  <a:pt x="24420" y="2207"/>
                </a:lnTo>
                <a:lnTo>
                  <a:pt x="24468" y="2017"/>
                </a:lnTo>
                <a:lnTo>
                  <a:pt x="24432" y="2052"/>
                </a:lnTo>
                <a:cubicBezTo>
                  <a:pt x="24444" y="2064"/>
                  <a:pt x="24432" y="2124"/>
                  <a:pt x="24420" y="2171"/>
                </a:cubicBezTo>
                <a:cubicBezTo>
                  <a:pt x="24412" y="2180"/>
                  <a:pt x="24405" y="2183"/>
                  <a:pt x="24400" y="2183"/>
                </a:cubicBezTo>
                <a:cubicBezTo>
                  <a:pt x="24367" y="2183"/>
                  <a:pt x="24386" y="2041"/>
                  <a:pt x="24397" y="1969"/>
                </a:cubicBezTo>
                <a:lnTo>
                  <a:pt x="24397" y="1969"/>
                </a:lnTo>
                <a:lnTo>
                  <a:pt x="24301" y="2076"/>
                </a:lnTo>
                <a:cubicBezTo>
                  <a:pt x="24313" y="2017"/>
                  <a:pt x="24337" y="2005"/>
                  <a:pt x="24349" y="1957"/>
                </a:cubicBezTo>
                <a:lnTo>
                  <a:pt x="24349" y="1957"/>
                </a:lnTo>
                <a:cubicBezTo>
                  <a:pt x="24334" y="1990"/>
                  <a:pt x="24327" y="2002"/>
                  <a:pt x="24326" y="2002"/>
                </a:cubicBezTo>
                <a:cubicBezTo>
                  <a:pt x="24321" y="2002"/>
                  <a:pt x="24356" y="1900"/>
                  <a:pt x="24348" y="1900"/>
                </a:cubicBezTo>
                <a:lnTo>
                  <a:pt x="24348" y="1900"/>
                </a:lnTo>
                <a:cubicBezTo>
                  <a:pt x="24345" y="1900"/>
                  <a:pt x="24338" y="1909"/>
                  <a:pt x="24325" y="1933"/>
                </a:cubicBezTo>
                <a:cubicBezTo>
                  <a:pt x="24313" y="1969"/>
                  <a:pt x="24289" y="2029"/>
                  <a:pt x="24277" y="2052"/>
                </a:cubicBezTo>
                <a:cubicBezTo>
                  <a:pt x="24285" y="1989"/>
                  <a:pt x="24272" y="1962"/>
                  <a:pt x="24252" y="1962"/>
                </a:cubicBezTo>
                <a:cubicBezTo>
                  <a:pt x="24242" y="1962"/>
                  <a:pt x="24230" y="1969"/>
                  <a:pt x="24218" y="1981"/>
                </a:cubicBezTo>
                <a:lnTo>
                  <a:pt x="24254" y="1874"/>
                </a:lnTo>
                <a:cubicBezTo>
                  <a:pt x="24241" y="1861"/>
                  <a:pt x="24227" y="1857"/>
                  <a:pt x="24212" y="1857"/>
                </a:cubicBezTo>
                <a:cubicBezTo>
                  <a:pt x="24178" y="1857"/>
                  <a:pt x="24139" y="1879"/>
                  <a:pt x="24103" y="1879"/>
                </a:cubicBezTo>
                <a:cubicBezTo>
                  <a:pt x="24093" y="1879"/>
                  <a:pt x="24084" y="1877"/>
                  <a:pt x="24075" y="1874"/>
                </a:cubicBezTo>
                <a:lnTo>
                  <a:pt x="24075" y="1874"/>
                </a:lnTo>
                <a:cubicBezTo>
                  <a:pt x="24087" y="1933"/>
                  <a:pt x="24027" y="2124"/>
                  <a:pt x="24016" y="2136"/>
                </a:cubicBezTo>
                <a:lnTo>
                  <a:pt x="24051" y="1969"/>
                </a:lnTo>
                <a:lnTo>
                  <a:pt x="24051" y="1969"/>
                </a:lnTo>
                <a:cubicBezTo>
                  <a:pt x="24016" y="2064"/>
                  <a:pt x="24051" y="2029"/>
                  <a:pt x="23992" y="2148"/>
                </a:cubicBezTo>
                <a:cubicBezTo>
                  <a:pt x="23980" y="2124"/>
                  <a:pt x="24027" y="1957"/>
                  <a:pt x="24051" y="1909"/>
                </a:cubicBezTo>
                <a:lnTo>
                  <a:pt x="24051" y="1909"/>
                </a:lnTo>
                <a:lnTo>
                  <a:pt x="24016" y="1957"/>
                </a:lnTo>
                <a:cubicBezTo>
                  <a:pt x="24027" y="1909"/>
                  <a:pt x="24039" y="1886"/>
                  <a:pt x="24051" y="1826"/>
                </a:cubicBezTo>
                <a:lnTo>
                  <a:pt x="24051" y="1826"/>
                </a:lnTo>
                <a:cubicBezTo>
                  <a:pt x="24046" y="1841"/>
                  <a:pt x="24042" y="1847"/>
                  <a:pt x="24039" y="1847"/>
                </a:cubicBezTo>
                <a:cubicBezTo>
                  <a:pt x="24029" y="1847"/>
                  <a:pt x="24034" y="1764"/>
                  <a:pt x="24022" y="1764"/>
                </a:cubicBezTo>
                <a:cubicBezTo>
                  <a:pt x="24016" y="1764"/>
                  <a:pt x="24007" y="1780"/>
                  <a:pt x="23992" y="1826"/>
                </a:cubicBezTo>
                <a:lnTo>
                  <a:pt x="24004" y="1767"/>
                </a:lnTo>
                <a:cubicBezTo>
                  <a:pt x="23998" y="1766"/>
                  <a:pt x="23993" y="1765"/>
                  <a:pt x="23988" y="1765"/>
                </a:cubicBezTo>
                <a:cubicBezTo>
                  <a:pt x="23943" y="1765"/>
                  <a:pt x="23911" y="1804"/>
                  <a:pt x="23874" y="1804"/>
                </a:cubicBezTo>
                <a:cubicBezTo>
                  <a:pt x="23869" y="1804"/>
                  <a:pt x="23865" y="1803"/>
                  <a:pt x="23861" y="1802"/>
                </a:cubicBezTo>
                <a:cubicBezTo>
                  <a:pt x="23825" y="1945"/>
                  <a:pt x="23813" y="1909"/>
                  <a:pt x="23777" y="2029"/>
                </a:cubicBezTo>
                <a:cubicBezTo>
                  <a:pt x="23755" y="1972"/>
                  <a:pt x="23743" y="1861"/>
                  <a:pt x="23711" y="1861"/>
                </a:cubicBezTo>
                <a:cubicBezTo>
                  <a:pt x="23709" y="1861"/>
                  <a:pt x="23708" y="1861"/>
                  <a:pt x="23706" y="1862"/>
                </a:cubicBezTo>
                <a:cubicBezTo>
                  <a:pt x="23658" y="1921"/>
                  <a:pt x="23670" y="1981"/>
                  <a:pt x="23635" y="2064"/>
                </a:cubicBezTo>
                <a:cubicBezTo>
                  <a:pt x="23658" y="1933"/>
                  <a:pt x="23623" y="1933"/>
                  <a:pt x="23658" y="1838"/>
                </a:cubicBezTo>
                <a:lnTo>
                  <a:pt x="23658" y="1838"/>
                </a:lnTo>
                <a:cubicBezTo>
                  <a:pt x="23611" y="1850"/>
                  <a:pt x="23599" y="1850"/>
                  <a:pt x="23515" y="1945"/>
                </a:cubicBezTo>
                <a:cubicBezTo>
                  <a:pt x="23504" y="2005"/>
                  <a:pt x="23515" y="2029"/>
                  <a:pt x="23492" y="2076"/>
                </a:cubicBezTo>
                <a:cubicBezTo>
                  <a:pt x="23491" y="2077"/>
                  <a:pt x="23490" y="2077"/>
                  <a:pt x="23489" y="2077"/>
                </a:cubicBezTo>
                <a:cubicBezTo>
                  <a:pt x="23480" y="2077"/>
                  <a:pt x="23482" y="2011"/>
                  <a:pt x="23504" y="1945"/>
                </a:cubicBezTo>
                <a:lnTo>
                  <a:pt x="23504" y="1933"/>
                </a:lnTo>
                <a:cubicBezTo>
                  <a:pt x="23489" y="1958"/>
                  <a:pt x="23477" y="1968"/>
                  <a:pt x="23466" y="1968"/>
                </a:cubicBezTo>
                <a:cubicBezTo>
                  <a:pt x="23415" y="1968"/>
                  <a:pt x="23407" y="1722"/>
                  <a:pt x="23362" y="1722"/>
                </a:cubicBezTo>
                <a:cubicBezTo>
                  <a:pt x="23349" y="1722"/>
                  <a:pt x="23333" y="1741"/>
                  <a:pt x="23313" y="1790"/>
                </a:cubicBezTo>
                <a:lnTo>
                  <a:pt x="23325" y="1779"/>
                </a:lnTo>
                <a:lnTo>
                  <a:pt x="23325" y="1779"/>
                </a:lnTo>
                <a:lnTo>
                  <a:pt x="23242" y="1909"/>
                </a:lnTo>
                <a:cubicBezTo>
                  <a:pt x="23218" y="1886"/>
                  <a:pt x="23265" y="1814"/>
                  <a:pt x="23265" y="1731"/>
                </a:cubicBezTo>
                <a:lnTo>
                  <a:pt x="23265" y="1731"/>
                </a:lnTo>
                <a:cubicBezTo>
                  <a:pt x="23235" y="1795"/>
                  <a:pt x="23215" y="1814"/>
                  <a:pt x="23199" y="1814"/>
                </a:cubicBezTo>
                <a:cubicBezTo>
                  <a:pt x="23175" y="1814"/>
                  <a:pt x="23160" y="1774"/>
                  <a:pt x="23139" y="1774"/>
                </a:cubicBezTo>
                <a:cubicBezTo>
                  <a:pt x="23128" y="1774"/>
                  <a:pt x="23115" y="1784"/>
                  <a:pt x="23099" y="1814"/>
                </a:cubicBezTo>
                <a:cubicBezTo>
                  <a:pt x="23108" y="1663"/>
                  <a:pt x="23089" y="1628"/>
                  <a:pt x="23061" y="1628"/>
                </a:cubicBezTo>
                <a:cubicBezTo>
                  <a:pt x="23038" y="1628"/>
                  <a:pt x="23008" y="1654"/>
                  <a:pt x="22984" y="1654"/>
                </a:cubicBezTo>
                <a:cubicBezTo>
                  <a:pt x="22963" y="1654"/>
                  <a:pt x="22947" y="1635"/>
                  <a:pt x="22944" y="1564"/>
                </a:cubicBezTo>
                <a:lnTo>
                  <a:pt x="22932" y="1659"/>
                </a:lnTo>
                <a:cubicBezTo>
                  <a:pt x="22927" y="1678"/>
                  <a:pt x="22924" y="1685"/>
                  <a:pt x="22922" y="1685"/>
                </a:cubicBezTo>
                <a:cubicBezTo>
                  <a:pt x="22917" y="1685"/>
                  <a:pt x="22929" y="1595"/>
                  <a:pt x="22920" y="1576"/>
                </a:cubicBezTo>
                <a:lnTo>
                  <a:pt x="22920" y="1576"/>
                </a:lnTo>
                <a:cubicBezTo>
                  <a:pt x="22908" y="1648"/>
                  <a:pt x="22920" y="1659"/>
                  <a:pt x="22908" y="1707"/>
                </a:cubicBezTo>
                <a:cubicBezTo>
                  <a:pt x="22889" y="1721"/>
                  <a:pt x="22870" y="1728"/>
                  <a:pt x="22852" y="1728"/>
                </a:cubicBezTo>
                <a:cubicBezTo>
                  <a:pt x="22752" y="1728"/>
                  <a:pt x="22678" y="1526"/>
                  <a:pt x="22587" y="1445"/>
                </a:cubicBezTo>
                <a:cubicBezTo>
                  <a:pt x="22585" y="1444"/>
                  <a:pt x="22584" y="1443"/>
                  <a:pt x="22582" y="1443"/>
                </a:cubicBezTo>
                <a:cubicBezTo>
                  <a:pt x="22545" y="1443"/>
                  <a:pt x="22508" y="1753"/>
                  <a:pt x="22483" y="1753"/>
                </a:cubicBezTo>
                <a:cubicBezTo>
                  <a:pt x="22477" y="1753"/>
                  <a:pt x="22472" y="1736"/>
                  <a:pt x="22468" y="1695"/>
                </a:cubicBezTo>
                <a:lnTo>
                  <a:pt x="22503" y="1517"/>
                </a:lnTo>
                <a:lnTo>
                  <a:pt x="22503" y="1517"/>
                </a:lnTo>
                <a:cubicBezTo>
                  <a:pt x="22465" y="1590"/>
                  <a:pt x="22431" y="1607"/>
                  <a:pt x="22399" y="1607"/>
                </a:cubicBezTo>
                <a:cubicBezTo>
                  <a:pt x="22370" y="1607"/>
                  <a:pt x="22343" y="1593"/>
                  <a:pt x="22315" y="1593"/>
                </a:cubicBezTo>
                <a:cubicBezTo>
                  <a:pt x="22288" y="1593"/>
                  <a:pt x="22260" y="1607"/>
                  <a:pt x="22230" y="1659"/>
                </a:cubicBezTo>
                <a:cubicBezTo>
                  <a:pt x="22230" y="1627"/>
                  <a:pt x="22239" y="1575"/>
                  <a:pt x="22250" y="1575"/>
                </a:cubicBezTo>
                <a:cubicBezTo>
                  <a:pt x="22251" y="1575"/>
                  <a:pt x="22252" y="1575"/>
                  <a:pt x="22253" y="1576"/>
                </a:cubicBezTo>
                <a:cubicBezTo>
                  <a:pt x="22249" y="1533"/>
                  <a:pt x="22240" y="1516"/>
                  <a:pt x="22230" y="1516"/>
                </a:cubicBezTo>
                <a:cubicBezTo>
                  <a:pt x="22207" y="1516"/>
                  <a:pt x="22178" y="1588"/>
                  <a:pt x="22170" y="1659"/>
                </a:cubicBezTo>
                <a:cubicBezTo>
                  <a:pt x="22158" y="1648"/>
                  <a:pt x="22182" y="1564"/>
                  <a:pt x="22170" y="1517"/>
                </a:cubicBezTo>
                <a:cubicBezTo>
                  <a:pt x="22170" y="1504"/>
                  <a:pt x="22169" y="1498"/>
                  <a:pt x="22166" y="1498"/>
                </a:cubicBezTo>
                <a:cubicBezTo>
                  <a:pt x="22157" y="1498"/>
                  <a:pt x="22132" y="1581"/>
                  <a:pt x="22124" y="1581"/>
                </a:cubicBezTo>
                <a:cubicBezTo>
                  <a:pt x="22121" y="1581"/>
                  <a:pt x="22120" y="1570"/>
                  <a:pt x="22122" y="1540"/>
                </a:cubicBezTo>
                <a:cubicBezTo>
                  <a:pt x="22122" y="1533"/>
                  <a:pt x="22122" y="1519"/>
                  <a:pt x="22126" y="1508"/>
                </a:cubicBezTo>
                <a:lnTo>
                  <a:pt x="22126" y="1508"/>
                </a:lnTo>
                <a:cubicBezTo>
                  <a:pt x="22103" y="1536"/>
                  <a:pt x="22075" y="1486"/>
                  <a:pt x="22075" y="1624"/>
                </a:cubicBezTo>
                <a:cubicBezTo>
                  <a:pt x="22069" y="1607"/>
                  <a:pt x="22062" y="1601"/>
                  <a:pt x="22055" y="1601"/>
                </a:cubicBezTo>
                <a:cubicBezTo>
                  <a:pt x="22040" y="1601"/>
                  <a:pt x="22023" y="1624"/>
                  <a:pt x="22009" y="1624"/>
                </a:cubicBezTo>
                <a:cubicBezTo>
                  <a:pt x="22001" y="1624"/>
                  <a:pt x="21995" y="1616"/>
                  <a:pt x="21991" y="1588"/>
                </a:cubicBezTo>
                <a:cubicBezTo>
                  <a:pt x="21981" y="1636"/>
                  <a:pt x="21973" y="1650"/>
                  <a:pt x="21966" y="1650"/>
                </a:cubicBezTo>
                <a:cubicBezTo>
                  <a:pt x="21957" y="1650"/>
                  <a:pt x="21950" y="1630"/>
                  <a:pt x="21943" y="1630"/>
                </a:cubicBezTo>
                <a:cubicBezTo>
                  <a:pt x="21936" y="1630"/>
                  <a:pt x="21929" y="1650"/>
                  <a:pt x="21920" y="1731"/>
                </a:cubicBezTo>
                <a:cubicBezTo>
                  <a:pt x="21933" y="1610"/>
                  <a:pt x="21922" y="1564"/>
                  <a:pt x="21903" y="1564"/>
                </a:cubicBezTo>
                <a:cubicBezTo>
                  <a:pt x="21887" y="1564"/>
                  <a:pt x="21865" y="1598"/>
                  <a:pt x="21849" y="1648"/>
                </a:cubicBezTo>
                <a:cubicBezTo>
                  <a:pt x="21861" y="1576"/>
                  <a:pt x="21837" y="1576"/>
                  <a:pt x="21849" y="1469"/>
                </a:cubicBezTo>
                <a:lnTo>
                  <a:pt x="21849" y="1469"/>
                </a:lnTo>
                <a:cubicBezTo>
                  <a:pt x="21837" y="1469"/>
                  <a:pt x="21801" y="1517"/>
                  <a:pt x="21801" y="1636"/>
                </a:cubicBezTo>
                <a:cubicBezTo>
                  <a:pt x="21795" y="1567"/>
                  <a:pt x="21786" y="1545"/>
                  <a:pt x="21776" y="1545"/>
                </a:cubicBezTo>
                <a:cubicBezTo>
                  <a:pt x="21755" y="1545"/>
                  <a:pt x="21730" y="1633"/>
                  <a:pt x="21716" y="1633"/>
                </a:cubicBezTo>
                <a:cubicBezTo>
                  <a:pt x="21707" y="1633"/>
                  <a:pt x="21702" y="1599"/>
                  <a:pt x="21706" y="1493"/>
                </a:cubicBezTo>
                <a:lnTo>
                  <a:pt x="21706" y="1493"/>
                </a:lnTo>
                <a:cubicBezTo>
                  <a:pt x="21622" y="1624"/>
                  <a:pt x="21551" y="1707"/>
                  <a:pt x="21491" y="1755"/>
                </a:cubicBezTo>
                <a:cubicBezTo>
                  <a:pt x="21503" y="1517"/>
                  <a:pt x="21563" y="1731"/>
                  <a:pt x="21575" y="1481"/>
                </a:cubicBezTo>
                <a:lnTo>
                  <a:pt x="21575" y="1481"/>
                </a:lnTo>
                <a:cubicBezTo>
                  <a:pt x="21512" y="1564"/>
                  <a:pt x="21477" y="1730"/>
                  <a:pt x="21429" y="1730"/>
                </a:cubicBezTo>
                <a:cubicBezTo>
                  <a:pt x="21423" y="1730"/>
                  <a:pt x="21415" y="1726"/>
                  <a:pt x="21408" y="1719"/>
                </a:cubicBezTo>
                <a:cubicBezTo>
                  <a:pt x="21396" y="1683"/>
                  <a:pt x="21420" y="1612"/>
                  <a:pt x="21432" y="1576"/>
                </a:cubicBezTo>
                <a:lnTo>
                  <a:pt x="21432" y="1576"/>
                </a:lnTo>
                <a:cubicBezTo>
                  <a:pt x="21411" y="1610"/>
                  <a:pt x="21391" y="1617"/>
                  <a:pt x="21372" y="1617"/>
                </a:cubicBezTo>
                <a:cubicBezTo>
                  <a:pt x="21359" y="1617"/>
                  <a:pt x="21346" y="1614"/>
                  <a:pt x="21334" y="1614"/>
                </a:cubicBezTo>
                <a:cubicBezTo>
                  <a:pt x="21312" y="1614"/>
                  <a:pt x="21290" y="1623"/>
                  <a:pt x="21265" y="1671"/>
                </a:cubicBezTo>
                <a:cubicBezTo>
                  <a:pt x="21265" y="1648"/>
                  <a:pt x="21265" y="1624"/>
                  <a:pt x="21277" y="1612"/>
                </a:cubicBezTo>
                <a:lnTo>
                  <a:pt x="21277" y="1612"/>
                </a:lnTo>
                <a:cubicBezTo>
                  <a:pt x="21276" y="1613"/>
                  <a:pt x="21274" y="1614"/>
                  <a:pt x="21272" y="1614"/>
                </a:cubicBezTo>
                <a:cubicBezTo>
                  <a:pt x="21269" y="1614"/>
                  <a:pt x="21266" y="1611"/>
                  <a:pt x="21263" y="1611"/>
                </a:cubicBezTo>
                <a:cubicBezTo>
                  <a:pt x="21257" y="1611"/>
                  <a:pt x="21253" y="1622"/>
                  <a:pt x="21253" y="1683"/>
                </a:cubicBezTo>
                <a:lnTo>
                  <a:pt x="21265" y="1659"/>
                </a:lnTo>
                <a:lnTo>
                  <a:pt x="21265" y="1659"/>
                </a:lnTo>
                <a:cubicBezTo>
                  <a:pt x="21265" y="1796"/>
                  <a:pt x="21219" y="1942"/>
                  <a:pt x="21208" y="2031"/>
                </a:cubicBezTo>
                <a:lnTo>
                  <a:pt x="21208" y="2031"/>
                </a:lnTo>
                <a:cubicBezTo>
                  <a:pt x="21224" y="1777"/>
                  <a:pt x="21162" y="1957"/>
                  <a:pt x="21192" y="1613"/>
                </a:cubicBezTo>
                <a:lnTo>
                  <a:pt x="21192" y="1613"/>
                </a:lnTo>
                <a:cubicBezTo>
                  <a:pt x="21188" y="1640"/>
                  <a:pt x="21182" y="1679"/>
                  <a:pt x="21182" y="1731"/>
                </a:cubicBezTo>
                <a:cubicBezTo>
                  <a:pt x="21170" y="1719"/>
                  <a:pt x="21170" y="1671"/>
                  <a:pt x="21182" y="1588"/>
                </a:cubicBezTo>
                <a:lnTo>
                  <a:pt x="21182" y="1588"/>
                </a:lnTo>
                <a:cubicBezTo>
                  <a:pt x="21148" y="1645"/>
                  <a:pt x="21157" y="1756"/>
                  <a:pt x="21127" y="1756"/>
                </a:cubicBezTo>
                <a:cubicBezTo>
                  <a:pt x="21126" y="1756"/>
                  <a:pt x="21124" y="1755"/>
                  <a:pt x="21122" y="1755"/>
                </a:cubicBezTo>
                <a:cubicBezTo>
                  <a:pt x="21122" y="1707"/>
                  <a:pt x="21134" y="1683"/>
                  <a:pt x="21134" y="1624"/>
                </a:cubicBezTo>
                <a:lnTo>
                  <a:pt x="21134" y="1624"/>
                </a:lnTo>
                <a:cubicBezTo>
                  <a:pt x="21115" y="1711"/>
                  <a:pt x="21103" y="1791"/>
                  <a:pt x="21080" y="1791"/>
                </a:cubicBezTo>
                <a:cubicBezTo>
                  <a:pt x="21075" y="1791"/>
                  <a:pt x="21069" y="1787"/>
                  <a:pt x="21063" y="1779"/>
                </a:cubicBezTo>
                <a:cubicBezTo>
                  <a:pt x="21075" y="1755"/>
                  <a:pt x="21075" y="1707"/>
                  <a:pt x="21075" y="1707"/>
                </a:cubicBezTo>
                <a:lnTo>
                  <a:pt x="21075" y="1707"/>
                </a:lnTo>
                <a:cubicBezTo>
                  <a:pt x="21035" y="1727"/>
                  <a:pt x="21004" y="1900"/>
                  <a:pt x="20968" y="1900"/>
                </a:cubicBezTo>
                <a:cubicBezTo>
                  <a:pt x="20960" y="1900"/>
                  <a:pt x="20952" y="1893"/>
                  <a:pt x="20944" y="1874"/>
                </a:cubicBezTo>
                <a:cubicBezTo>
                  <a:pt x="20956" y="1659"/>
                  <a:pt x="20920" y="1802"/>
                  <a:pt x="20920" y="1612"/>
                </a:cubicBezTo>
                <a:lnTo>
                  <a:pt x="20896" y="1671"/>
                </a:lnTo>
                <a:lnTo>
                  <a:pt x="20908" y="1767"/>
                </a:lnTo>
                <a:cubicBezTo>
                  <a:pt x="20907" y="1766"/>
                  <a:pt x="20906" y="1766"/>
                  <a:pt x="20905" y="1766"/>
                </a:cubicBezTo>
                <a:cubicBezTo>
                  <a:pt x="20886" y="1766"/>
                  <a:pt x="20868" y="1853"/>
                  <a:pt x="20849" y="1853"/>
                </a:cubicBezTo>
                <a:cubicBezTo>
                  <a:pt x="20845" y="1853"/>
                  <a:pt x="20841" y="1848"/>
                  <a:pt x="20837" y="1838"/>
                </a:cubicBezTo>
                <a:lnTo>
                  <a:pt x="20860" y="1755"/>
                </a:lnTo>
                <a:lnTo>
                  <a:pt x="20860" y="1755"/>
                </a:lnTo>
                <a:lnTo>
                  <a:pt x="20813" y="1790"/>
                </a:lnTo>
                <a:lnTo>
                  <a:pt x="20837" y="1862"/>
                </a:lnTo>
                <a:cubicBezTo>
                  <a:pt x="20817" y="1952"/>
                  <a:pt x="20830" y="2066"/>
                  <a:pt x="20814" y="2066"/>
                </a:cubicBezTo>
                <a:cubicBezTo>
                  <a:pt x="20811" y="2066"/>
                  <a:pt x="20807" y="2062"/>
                  <a:pt x="20801" y="2052"/>
                </a:cubicBezTo>
                <a:cubicBezTo>
                  <a:pt x="20813" y="2040"/>
                  <a:pt x="20777" y="2052"/>
                  <a:pt x="20765" y="1933"/>
                </a:cubicBezTo>
                <a:cubicBezTo>
                  <a:pt x="20756" y="1987"/>
                  <a:pt x="20747" y="2034"/>
                  <a:pt x="20733" y="2034"/>
                </a:cubicBezTo>
                <a:cubicBezTo>
                  <a:pt x="20729" y="2034"/>
                  <a:pt x="20723" y="2029"/>
                  <a:pt x="20718" y="2017"/>
                </a:cubicBezTo>
                <a:cubicBezTo>
                  <a:pt x="20718" y="1957"/>
                  <a:pt x="20729" y="1802"/>
                  <a:pt x="20729" y="1755"/>
                </a:cubicBezTo>
                <a:lnTo>
                  <a:pt x="20729" y="1755"/>
                </a:lnTo>
                <a:cubicBezTo>
                  <a:pt x="20719" y="1907"/>
                  <a:pt x="20678" y="1820"/>
                  <a:pt x="20653" y="1942"/>
                </a:cubicBezTo>
                <a:lnTo>
                  <a:pt x="20653" y="1942"/>
                </a:lnTo>
                <a:cubicBezTo>
                  <a:pt x="20658" y="1893"/>
                  <a:pt x="20658" y="1833"/>
                  <a:pt x="20658" y="1814"/>
                </a:cubicBezTo>
                <a:lnTo>
                  <a:pt x="20658" y="1814"/>
                </a:lnTo>
                <a:lnTo>
                  <a:pt x="20646" y="1945"/>
                </a:lnTo>
                <a:cubicBezTo>
                  <a:pt x="20634" y="1909"/>
                  <a:pt x="20634" y="1886"/>
                  <a:pt x="20634" y="1802"/>
                </a:cubicBezTo>
                <a:cubicBezTo>
                  <a:pt x="20633" y="1801"/>
                  <a:pt x="20631" y="1801"/>
                  <a:pt x="20630" y="1801"/>
                </a:cubicBezTo>
                <a:cubicBezTo>
                  <a:pt x="20607" y="1801"/>
                  <a:pt x="20632" y="1970"/>
                  <a:pt x="20622" y="1970"/>
                </a:cubicBezTo>
                <a:cubicBezTo>
                  <a:pt x="20620" y="1970"/>
                  <a:pt x="20616" y="1963"/>
                  <a:pt x="20610" y="1945"/>
                </a:cubicBezTo>
                <a:cubicBezTo>
                  <a:pt x="20610" y="1933"/>
                  <a:pt x="20610" y="1909"/>
                  <a:pt x="20610" y="1898"/>
                </a:cubicBezTo>
                <a:cubicBezTo>
                  <a:pt x="20604" y="1887"/>
                  <a:pt x="20597" y="1883"/>
                  <a:pt x="20591" y="1883"/>
                </a:cubicBezTo>
                <a:cubicBezTo>
                  <a:pt x="20569" y="1883"/>
                  <a:pt x="20547" y="1930"/>
                  <a:pt x="20526" y="1930"/>
                </a:cubicBezTo>
                <a:cubicBezTo>
                  <a:pt x="20518" y="1930"/>
                  <a:pt x="20511" y="1924"/>
                  <a:pt x="20503" y="1909"/>
                </a:cubicBezTo>
                <a:cubicBezTo>
                  <a:pt x="20491" y="1719"/>
                  <a:pt x="20527" y="1862"/>
                  <a:pt x="20515" y="1695"/>
                </a:cubicBezTo>
                <a:lnTo>
                  <a:pt x="20515" y="1695"/>
                </a:lnTo>
                <a:cubicBezTo>
                  <a:pt x="20472" y="1727"/>
                  <a:pt x="20420" y="1893"/>
                  <a:pt x="20376" y="1893"/>
                </a:cubicBezTo>
                <a:cubicBezTo>
                  <a:pt x="20370" y="1893"/>
                  <a:pt x="20365" y="1891"/>
                  <a:pt x="20360" y="1886"/>
                </a:cubicBezTo>
                <a:lnTo>
                  <a:pt x="20360" y="1909"/>
                </a:lnTo>
                <a:cubicBezTo>
                  <a:pt x="20360" y="1980"/>
                  <a:pt x="20358" y="2005"/>
                  <a:pt x="20354" y="2005"/>
                </a:cubicBezTo>
                <a:cubicBezTo>
                  <a:pt x="20345" y="2005"/>
                  <a:pt x="20327" y="1871"/>
                  <a:pt x="20312" y="1871"/>
                </a:cubicBezTo>
                <a:cubicBezTo>
                  <a:pt x="20308" y="1871"/>
                  <a:pt x="20304" y="1879"/>
                  <a:pt x="20301" y="1898"/>
                </a:cubicBezTo>
                <a:cubicBezTo>
                  <a:pt x="20301" y="1887"/>
                  <a:pt x="20310" y="1773"/>
                  <a:pt x="20304" y="1773"/>
                </a:cubicBezTo>
                <a:lnTo>
                  <a:pt x="20304" y="1773"/>
                </a:lnTo>
                <a:cubicBezTo>
                  <a:pt x="20303" y="1773"/>
                  <a:pt x="20302" y="1775"/>
                  <a:pt x="20301" y="1779"/>
                </a:cubicBezTo>
                <a:cubicBezTo>
                  <a:pt x="20295" y="1771"/>
                  <a:pt x="20289" y="1768"/>
                  <a:pt x="20284" y="1768"/>
                </a:cubicBezTo>
                <a:cubicBezTo>
                  <a:pt x="20253" y="1768"/>
                  <a:pt x="20222" y="1863"/>
                  <a:pt x="20182" y="1933"/>
                </a:cubicBezTo>
                <a:lnTo>
                  <a:pt x="20182" y="1862"/>
                </a:lnTo>
                <a:cubicBezTo>
                  <a:pt x="20170" y="1802"/>
                  <a:pt x="20134" y="1826"/>
                  <a:pt x="20110" y="1802"/>
                </a:cubicBezTo>
                <a:cubicBezTo>
                  <a:pt x="20098" y="1874"/>
                  <a:pt x="20086" y="1862"/>
                  <a:pt x="20098" y="1957"/>
                </a:cubicBezTo>
                <a:cubicBezTo>
                  <a:pt x="20077" y="1851"/>
                  <a:pt x="20058" y="1816"/>
                  <a:pt x="20041" y="1816"/>
                </a:cubicBezTo>
                <a:cubicBezTo>
                  <a:pt x="20008" y="1816"/>
                  <a:pt x="19980" y="1951"/>
                  <a:pt x="19946" y="1951"/>
                </a:cubicBezTo>
                <a:cubicBezTo>
                  <a:pt x="19931" y="1951"/>
                  <a:pt x="19915" y="1925"/>
                  <a:pt x="19896" y="1850"/>
                </a:cubicBezTo>
                <a:cubicBezTo>
                  <a:pt x="19908" y="1850"/>
                  <a:pt x="19920" y="1790"/>
                  <a:pt x="19908" y="1779"/>
                </a:cubicBezTo>
                <a:lnTo>
                  <a:pt x="19908" y="1779"/>
                </a:lnTo>
                <a:lnTo>
                  <a:pt x="19860" y="1850"/>
                </a:lnTo>
                <a:cubicBezTo>
                  <a:pt x="19872" y="1969"/>
                  <a:pt x="19872" y="1921"/>
                  <a:pt x="19884" y="2017"/>
                </a:cubicBezTo>
                <a:cubicBezTo>
                  <a:pt x="19884" y="2088"/>
                  <a:pt x="19872" y="2148"/>
                  <a:pt x="19860" y="2148"/>
                </a:cubicBezTo>
                <a:cubicBezTo>
                  <a:pt x="19872" y="2064"/>
                  <a:pt x="19848" y="1957"/>
                  <a:pt x="19836" y="1886"/>
                </a:cubicBezTo>
                <a:cubicBezTo>
                  <a:pt x="19836" y="1921"/>
                  <a:pt x="19836" y="1969"/>
                  <a:pt x="19836" y="2005"/>
                </a:cubicBezTo>
                <a:cubicBezTo>
                  <a:pt x="19829" y="1962"/>
                  <a:pt x="19826" y="1946"/>
                  <a:pt x="19824" y="1946"/>
                </a:cubicBezTo>
                <a:lnTo>
                  <a:pt x="19824" y="1946"/>
                </a:lnTo>
                <a:cubicBezTo>
                  <a:pt x="19817" y="1946"/>
                  <a:pt x="19832" y="2128"/>
                  <a:pt x="19816" y="2128"/>
                </a:cubicBezTo>
                <a:cubicBezTo>
                  <a:pt x="19812" y="2128"/>
                  <a:pt x="19807" y="2120"/>
                  <a:pt x="19801" y="2100"/>
                </a:cubicBezTo>
                <a:lnTo>
                  <a:pt x="19801" y="2040"/>
                </a:lnTo>
                <a:cubicBezTo>
                  <a:pt x="19790" y="2072"/>
                  <a:pt x="19780" y="2140"/>
                  <a:pt x="19769" y="2140"/>
                </a:cubicBezTo>
                <a:cubicBezTo>
                  <a:pt x="19768" y="2140"/>
                  <a:pt x="19766" y="2139"/>
                  <a:pt x="19765" y="2136"/>
                </a:cubicBezTo>
                <a:cubicBezTo>
                  <a:pt x="19753" y="2005"/>
                  <a:pt x="19777" y="2076"/>
                  <a:pt x="19765" y="1957"/>
                </a:cubicBezTo>
                <a:lnTo>
                  <a:pt x="19765" y="1957"/>
                </a:lnTo>
                <a:cubicBezTo>
                  <a:pt x="19756" y="1967"/>
                  <a:pt x="19746" y="2126"/>
                  <a:pt x="19731" y="2126"/>
                </a:cubicBezTo>
                <a:cubicBezTo>
                  <a:pt x="19727" y="2126"/>
                  <a:pt x="19722" y="2115"/>
                  <a:pt x="19717" y="2088"/>
                </a:cubicBezTo>
                <a:cubicBezTo>
                  <a:pt x="19717" y="2052"/>
                  <a:pt x="19729" y="2040"/>
                  <a:pt x="19741" y="2005"/>
                </a:cubicBezTo>
                <a:cubicBezTo>
                  <a:pt x="19705" y="1838"/>
                  <a:pt x="19705" y="1886"/>
                  <a:pt x="19694" y="1862"/>
                </a:cubicBezTo>
                <a:lnTo>
                  <a:pt x="19658" y="1790"/>
                </a:lnTo>
                <a:lnTo>
                  <a:pt x="19670" y="1838"/>
                </a:lnTo>
                <a:cubicBezTo>
                  <a:pt x="19663" y="2035"/>
                  <a:pt x="19647" y="2042"/>
                  <a:pt x="19631" y="2042"/>
                </a:cubicBezTo>
                <a:cubicBezTo>
                  <a:pt x="19630" y="2042"/>
                  <a:pt x="19629" y="2042"/>
                  <a:pt x="19627" y="2042"/>
                </a:cubicBezTo>
                <a:cubicBezTo>
                  <a:pt x="19615" y="2042"/>
                  <a:pt x="19604" y="2047"/>
                  <a:pt x="19599" y="2141"/>
                </a:cubicBezTo>
                <a:lnTo>
                  <a:pt x="19599" y="2141"/>
                </a:lnTo>
                <a:cubicBezTo>
                  <a:pt x="19610" y="1923"/>
                  <a:pt x="19598" y="2015"/>
                  <a:pt x="19586" y="1862"/>
                </a:cubicBezTo>
                <a:cubicBezTo>
                  <a:pt x="19575" y="1814"/>
                  <a:pt x="19551" y="1767"/>
                  <a:pt x="19551" y="1719"/>
                </a:cubicBezTo>
                <a:cubicBezTo>
                  <a:pt x="19551" y="1752"/>
                  <a:pt x="19548" y="1762"/>
                  <a:pt x="19545" y="1762"/>
                </a:cubicBezTo>
                <a:cubicBezTo>
                  <a:pt x="19539" y="1762"/>
                  <a:pt x="19529" y="1734"/>
                  <a:pt x="19520" y="1734"/>
                </a:cubicBezTo>
                <a:cubicBezTo>
                  <a:pt x="19513" y="1734"/>
                  <a:pt x="19507" y="1752"/>
                  <a:pt x="19503" y="1814"/>
                </a:cubicBezTo>
                <a:cubicBezTo>
                  <a:pt x="19503" y="1767"/>
                  <a:pt x="19491" y="1802"/>
                  <a:pt x="19479" y="1683"/>
                </a:cubicBezTo>
                <a:lnTo>
                  <a:pt x="19479" y="1683"/>
                </a:lnTo>
                <a:cubicBezTo>
                  <a:pt x="19467" y="1719"/>
                  <a:pt x="19491" y="1767"/>
                  <a:pt x="19503" y="1826"/>
                </a:cubicBezTo>
                <a:cubicBezTo>
                  <a:pt x="19498" y="1863"/>
                  <a:pt x="19491" y="1876"/>
                  <a:pt x="19482" y="1876"/>
                </a:cubicBezTo>
                <a:cubicBezTo>
                  <a:pt x="19459" y="1876"/>
                  <a:pt x="19426" y="1786"/>
                  <a:pt x="19401" y="1786"/>
                </a:cubicBezTo>
                <a:cubicBezTo>
                  <a:pt x="19389" y="1786"/>
                  <a:pt x="19378" y="1808"/>
                  <a:pt x="19372" y="1874"/>
                </a:cubicBezTo>
                <a:cubicBezTo>
                  <a:pt x="19336" y="1969"/>
                  <a:pt x="19348" y="2148"/>
                  <a:pt x="19313" y="2231"/>
                </a:cubicBezTo>
                <a:cubicBezTo>
                  <a:pt x="19289" y="2148"/>
                  <a:pt x="19313" y="2052"/>
                  <a:pt x="19313" y="2052"/>
                </a:cubicBezTo>
                <a:cubicBezTo>
                  <a:pt x="19296" y="2014"/>
                  <a:pt x="19285" y="1998"/>
                  <a:pt x="19276" y="1998"/>
                </a:cubicBezTo>
                <a:cubicBezTo>
                  <a:pt x="19266" y="1998"/>
                  <a:pt x="19259" y="2020"/>
                  <a:pt x="19253" y="2052"/>
                </a:cubicBezTo>
                <a:cubicBezTo>
                  <a:pt x="19253" y="2005"/>
                  <a:pt x="19241" y="1969"/>
                  <a:pt x="19229" y="1909"/>
                </a:cubicBezTo>
                <a:lnTo>
                  <a:pt x="19229" y="1909"/>
                </a:lnTo>
                <a:cubicBezTo>
                  <a:pt x="19219" y="1919"/>
                  <a:pt x="19234" y="2045"/>
                  <a:pt x="19219" y="2045"/>
                </a:cubicBezTo>
                <a:cubicBezTo>
                  <a:pt x="19216" y="2045"/>
                  <a:pt x="19211" y="2040"/>
                  <a:pt x="19205" y="2029"/>
                </a:cubicBezTo>
                <a:cubicBezTo>
                  <a:pt x="19205" y="1969"/>
                  <a:pt x="19205" y="1874"/>
                  <a:pt x="19205" y="1826"/>
                </a:cubicBezTo>
                <a:cubicBezTo>
                  <a:pt x="19194" y="1874"/>
                  <a:pt x="19182" y="1969"/>
                  <a:pt x="19170" y="2017"/>
                </a:cubicBezTo>
                <a:cubicBezTo>
                  <a:pt x="19146" y="1921"/>
                  <a:pt x="19158" y="1874"/>
                  <a:pt x="19158" y="1814"/>
                </a:cubicBezTo>
                <a:lnTo>
                  <a:pt x="19158" y="1814"/>
                </a:lnTo>
                <a:cubicBezTo>
                  <a:pt x="19146" y="1862"/>
                  <a:pt x="19110" y="1909"/>
                  <a:pt x="19122" y="2052"/>
                </a:cubicBezTo>
                <a:lnTo>
                  <a:pt x="19138" y="2085"/>
                </a:lnTo>
                <a:lnTo>
                  <a:pt x="19138" y="2085"/>
                </a:lnTo>
                <a:cubicBezTo>
                  <a:pt x="19130" y="2051"/>
                  <a:pt x="19125" y="1973"/>
                  <a:pt x="19134" y="1945"/>
                </a:cubicBezTo>
                <a:cubicBezTo>
                  <a:pt x="19134" y="1919"/>
                  <a:pt x="19135" y="1908"/>
                  <a:pt x="19138" y="1908"/>
                </a:cubicBezTo>
                <a:cubicBezTo>
                  <a:pt x="19145" y="1908"/>
                  <a:pt x="19161" y="2005"/>
                  <a:pt x="19170" y="2040"/>
                </a:cubicBezTo>
                <a:lnTo>
                  <a:pt x="19158" y="2076"/>
                </a:lnTo>
                <a:cubicBezTo>
                  <a:pt x="19172" y="2166"/>
                  <a:pt x="19182" y="2197"/>
                  <a:pt x="19190" y="2197"/>
                </a:cubicBezTo>
                <a:cubicBezTo>
                  <a:pt x="19208" y="2197"/>
                  <a:pt x="19216" y="2040"/>
                  <a:pt x="19239" y="2040"/>
                </a:cubicBezTo>
                <a:cubicBezTo>
                  <a:pt x="19240" y="2040"/>
                  <a:pt x="19241" y="2040"/>
                  <a:pt x="19241" y="2040"/>
                </a:cubicBezTo>
                <a:lnTo>
                  <a:pt x="19253" y="2255"/>
                </a:lnTo>
                <a:lnTo>
                  <a:pt x="19265" y="2076"/>
                </a:lnTo>
                <a:cubicBezTo>
                  <a:pt x="19277" y="2136"/>
                  <a:pt x="19289" y="2255"/>
                  <a:pt x="19277" y="2290"/>
                </a:cubicBezTo>
                <a:cubicBezTo>
                  <a:pt x="19285" y="2312"/>
                  <a:pt x="19290" y="2320"/>
                  <a:pt x="19293" y="2320"/>
                </a:cubicBezTo>
                <a:cubicBezTo>
                  <a:pt x="19300" y="2320"/>
                  <a:pt x="19299" y="2284"/>
                  <a:pt x="19302" y="2284"/>
                </a:cubicBezTo>
                <a:cubicBezTo>
                  <a:pt x="19303" y="2284"/>
                  <a:pt x="19306" y="2294"/>
                  <a:pt x="19313" y="2326"/>
                </a:cubicBezTo>
                <a:cubicBezTo>
                  <a:pt x="19324" y="2338"/>
                  <a:pt x="19324" y="2350"/>
                  <a:pt x="19324" y="2362"/>
                </a:cubicBezTo>
                <a:lnTo>
                  <a:pt x="19336" y="2290"/>
                </a:lnTo>
                <a:cubicBezTo>
                  <a:pt x="19336" y="2333"/>
                  <a:pt x="19346" y="2425"/>
                  <a:pt x="19339" y="2425"/>
                </a:cubicBezTo>
                <a:cubicBezTo>
                  <a:pt x="19338" y="2425"/>
                  <a:pt x="19338" y="2424"/>
                  <a:pt x="19336" y="2421"/>
                </a:cubicBezTo>
                <a:lnTo>
                  <a:pt x="19336" y="2421"/>
                </a:lnTo>
                <a:cubicBezTo>
                  <a:pt x="19345" y="2442"/>
                  <a:pt x="19351" y="2450"/>
                  <a:pt x="19357" y="2450"/>
                </a:cubicBezTo>
                <a:cubicBezTo>
                  <a:pt x="19374" y="2450"/>
                  <a:pt x="19378" y="2357"/>
                  <a:pt x="19389" y="2357"/>
                </a:cubicBezTo>
                <a:cubicBezTo>
                  <a:pt x="19394" y="2357"/>
                  <a:pt x="19400" y="2371"/>
                  <a:pt x="19408" y="2410"/>
                </a:cubicBezTo>
                <a:lnTo>
                  <a:pt x="19408" y="2421"/>
                </a:lnTo>
                <a:cubicBezTo>
                  <a:pt x="19444" y="2350"/>
                  <a:pt x="19396" y="2267"/>
                  <a:pt x="19408" y="2076"/>
                </a:cubicBezTo>
                <a:lnTo>
                  <a:pt x="19408" y="2076"/>
                </a:lnTo>
                <a:lnTo>
                  <a:pt x="19467" y="2469"/>
                </a:lnTo>
                <a:lnTo>
                  <a:pt x="19455" y="2302"/>
                </a:lnTo>
                <a:lnTo>
                  <a:pt x="19455" y="2302"/>
                </a:lnTo>
                <a:cubicBezTo>
                  <a:pt x="19467" y="2314"/>
                  <a:pt x="19479" y="2326"/>
                  <a:pt x="19479" y="2386"/>
                </a:cubicBezTo>
                <a:cubicBezTo>
                  <a:pt x="19491" y="2279"/>
                  <a:pt x="19467" y="2314"/>
                  <a:pt x="19479" y="2219"/>
                </a:cubicBezTo>
                <a:lnTo>
                  <a:pt x="19479" y="2219"/>
                </a:lnTo>
                <a:cubicBezTo>
                  <a:pt x="19490" y="2264"/>
                  <a:pt x="19500" y="2273"/>
                  <a:pt x="19510" y="2273"/>
                </a:cubicBezTo>
                <a:cubicBezTo>
                  <a:pt x="19517" y="2273"/>
                  <a:pt x="19524" y="2267"/>
                  <a:pt x="19530" y="2267"/>
                </a:cubicBezTo>
                <a:cubicBezTo>
                  <a:pt x="19535" y="2267"/>
                  <a:pt x="19540" y="2271"/>
                  <a:pt x="19545" y="2287"/>
                </a:cubicBezTo>
                <a:lnTo>
                  <a:pt x="19545" y="2287"/>
                </a:lnTo>
                <a:cubicBezTo>
                  <a:pt x="19541" y="2271"/>
                  <a:pt x="19541" y="2255"/>
                  <a:pt x="19551" y="2219"/>
                </a:cubicBezTo>
                <a:lnTo>
                  <a:pt x="19551" y="2219"/>
                </a:lnTo>
                <a:cubicBezTo>
                  <a:pt x="19558" y="2306"/>
                  <a:pt x="19563" y="2333"/>
                  <a:pt x="19568" y="2333"/>
                </a:cubicBezTo>
                <a:cubicBezTo>
                  <a:pt x="19576" y="2333"/>
                  <a:pt x="19582" y="2263"/>
                  <a:pt x="19595" y="2263"/>
                </a:cubicBezTo>
                <a:cubicBezTo>
                  <a:pt x="19599" y="2263"/>
                  <a:pt x="19604" y="2270"/>
                  <a:pt x="19610" y="2290"/>
                </a:cubicBezTo>
                <a:cubicBezTo>
                  <a:pt x="19610" y="2433"/>
                  <a:pt x="19586" y="2362"/>
                  <a:pt x="19610" y="2481"/>
                </a:cubicBezTo>
                <a:cubicBezTo>
                  <a:pt x="19610" y="2411"/>
                  <a:pt x="19614" y="2387"/>
                  <a:pt x="19620" y="2387"/>
                </a:cubicBezTo>
                <a:cubicBezTo>
                  <a:pt x="19633" y="2387"/>
                  <a:pt x="19656" y="2498"/>
                  <a:pt x="19666" y="2498"/>
                </a:cubicBezTo>
                <a:cubicBezTo>
                  <a:pt x="19668" y="2498"/>
                  <a:pt x="19669" y="2497"/>
                  <a:pt x="19670" y="2493"/>
                </a:cubicBezTo>
                <a:cubicBezTo>
                  <a:pt x="19658" y="2302"/>
                  <a:pt x="19705" y="2410"/>
                  <a:pt x="19729" y="2338"/>
                </a:cubicBezTo>
                <a:cubicBezTo>
                  <a:pt x="19741" y="2410"/>
                  <a:pt x="19801" y="2445"/>
                  <a:pt x="19825" y="2505"/>
                </a:cubicBezTo>
                <a:lnTo>
                  <a:pt x="19825" y="2541"/>
                </a:lnTo>
                <a:cubicBezTo>
                  <a:pt x="19825" y="2350"/>
                  <a:pt x="19860" y="2386"/>
                  <a:pt x="19872" y="2338"/>
                </a:cubicBezTo>
                <a:cubicBezTo>
                  <a:pt x="19884" y="2457"/>
                  <a:pt x="19872" y="2505"/>
                  <a:pt x="19872" y="2552"/>
                </a:cubicBezTo>
                <a:lnTo>
                  <a:pt x="19884" y="2552"/>
                </a:lnTo>
                <a:cubicBezTo>
                  <a:pt x="19896" y="2493"/>
                  <a:pt x="19896" y="2457"/>
                  <a:pt x="19908" y="2433"/>
                </a:cubicBezTo>
                <a:lnTo>
                  <a:pt x="19908" y="2576"/>
                </a:lnTo>
                <a:cubicBezTo>
                  <a:pt x="19926" y="2576"/>
                  <a:pt x="19945" y="2475"/>
                  <a:pt x="19969" y="2475"/>
                </a:cubicBezTo>
                <a:cubicBezTo>
                  <a:pt x="19976" y="2475"/>
                  <a:pt x="19983" y="2484"/>
                  <a:pt x="19991" y="2505"/>
                </a:cubicBezTo>
                <a:cubicBezTo>
                  <a:pt x="19991" y="2374"/>
                  <a:pt x="19956" y="2136"/>
                  <a:pt x="19979" y="2040"/>
                </a:cubicBezTo>
                <a:lnTo>
                  <a:pt x="19979" y="2040"/>
                </a:lnTo>
                <a:cubicBezTo>
                  <a:pt x="19991" y="2112"/>
                  <a:pt x="19991" y="2243"/>
                  <a:pt x="19991" y="2267"/>
                </a:cubicBezTo>
                <a:cubicBezTo>
                  <a:pt x="19991" y="2258"/>
                  <a:pt x="19991" y="2230"/>
                  <a:pt x="19996" y="2230"/>
                </a:cubicBezTo>
                <a:cubicBezTo>
                  <a:pt x="19998" y="2230"/>
                  <a:pt x="20000" y="2233"/>
                  <a:pt x="20003" y="2243"/>
                </a:cubicBezTo>
                <a:lnTo>
                  <a:pt x="19991" y="2362"/>
                </a:lnTo>
                <a:cubicBezTo>
                  <a:pt x="19994" y="2368"/>
                  <a:pt x="19997" y="2371"/>
                  <a:pt x="19998" y="2371"/>
                </a:cubicBezTo>
                <a:cubicBezTo>
                  <a:pt x="20009" y="2371"/>
                  <a:pt x="19996" y="2266"/>
                  <a:pt x="20013" y="2266"/>
                </a:cubicBezTo>
                <a:cubicBezTo>
                  <a:pt x="20013" y="2266"/>
                  <a:pt x="20014" y="2266"/>
                  <a:pt x="20015" y="2267"/>
                </a:cubicBezTo>
                <a:cubicBezTo>
                  <a:pt x="20015" y="2374"/>
                  <a:pt x="20027" y="2338"/>
                  <a:pt x="20027" y="2421"/>
                </a:cubicBezTo>
                <a:cubicBezTo>
                  <a:pt x="20026" y="2423"/>
                  <a:pt x="20024" y="2423"/>
                  <a:pt x="20023" y="2423"/>
                </a:cubicBezTo>
                <a:cubicBezTo>
                  <a:pt x="20018" y="2423"/>
                  <a:pt x="20015" y="2408"/>
                  <a:pt x="20011" y="2408"/>
                </a:cubicBezTo>
                <a:cubicBezTo>
                  <a:pt x="20009" y="2408"/>
                  <a:pt x="20006" y="2411"/>
                  <a:pt x="20003" y="2421"/>
                </a:cubicBezTo>
                <a:cubicBezTo>
                  <a:pt x="20027" y="2445"/>
                  <a:pt x="20039" y="2505"/>
                  <a:pt x="20051" y="2576"/>
                </a:cubicBezTo>
                <a:cubicBezTo>
                  <a:pt x="20051" y="2517"/>
                  <a:pt x="20039" y="2445"/>
                  <a:pt x="20051" y="2421"/>
                </a:cubicBezTo>
                <a:cubicBezTo>
                  <a:pt x="20075" y="2421"/>
                  <a:pt x="20063" y="2552"/>
                  <a:pt x="20086" y="2600"/>
                </a:cubicBezTo>
                <a:cubicBezTo>
                  <a:pt x="20086" y="2529"/>
                  <a:pt x="20110" y="2600"/>
                  <a:pt x="20098" y="2445"/>
                </a:cubicBezTo>
                <a:lnTo>
                  <a:pt x="20098" y="2445"/>
                </a:lnTo>
                <a:cubicBezTo>
                  <a:pt x="20110" y="2457"/>
                  <a:pt x="20110" y="2529"/>
                  <a:pt x="20122" y="2564"/>
                </a:cubicBezTo>
                <a:cubicBezTo>
                  <a:pt x="20134" y="2493"/>
                  <a:pt x="20182" y="2541"/>
                  <a:pt x="20158" y="2386"/>
                </a:cubicBezTo>
                <a:lnTo>
                  <a:pt x="20158" y="2374"/>
                </a:lnTo>
                <a:cubicBezTo>
                  <a:pt x="20158" y="2362"/>
                  <a:pt x="20158" y="2362"/>
                  <a:pt x="20158" y="2362"/>
                </a:cubicBezTo>
                <a:cubicBezTo>
                  <a:pt x="20170" y="2323"/>
                  <a:pt x="20182" y="2309"/>
                  <a:pt x="20194" y="2309"/>
                </a:cubicBezTo>
                <a:cubicBezTo>
                  <a:pt x="20224" y="2309"/>
                  <a:pt x="20254" y="2396"/>
                  <a:pt x="20284" y="2396"/>
                </a:cubicBezTo>
                <a:cubicBezTo>
                  <a:pt x="20290" y="2396"/>
                  <a:pt x="20295" y="2393"/>
                  <a:pt x="20301" y="2386"/>
                </a:cubicBezTo>
                <a:lnTo>
                  <a:pt x="20301" y="2433"/>
                </a:lnTo>
                <a:cubicBezTo>
                  <a:pt x="20325" y="2374"/>
                  <a:pt x="20360" y="2398"/>
                  <a:pt x="20384" y="2290"/>
                </a:cubicBezTo>
                <a:cubicBezTo>
                  <a:pt x="20384" y="2290"/>
                  <a:pt x="20396" y="2386"/>
                  <a:pt x="20396" y="2445"/>
                </a:cubicBezTo>
                <a:cubicBezTo>
                  <a:pt x="20410" y="2417"/>
                  <a:pt x="20416" y="2388"/>
                  <a:pt x="20424" y="2388"/>
                </a:cubicBezTo>
                <a:cubicBezTo>
                  <a:pt x="20429" y="2388"/>
                  <a:pt x="20434" y="2400"/>
                  <a:pt x="20444" y="2433"/>
                </a:cubicBezTo>
                <a:cubicBezTo>
                  <a:pt x="20436" y="2487"/>
                  <a:pt x="20443" y="2501"/>
                  <a:pt x="20443" y="2501"/>
                </a:cubicBezTo>
                <a:cubicBezTo>
                  <a:pt x="20443" y="2501"/>
                  <a:pt x="20440" y="2497"/>
                  <a:pt x="20432" y="2493"/>
                </a:cubicBezTo>
                <a:lnTo>
                  <a:pt x="20432" y="2493"/>
                </a:lnTo>
                <a:cubicBezTo>
                  <a:pt x="20446" y="2521"/>
                  <a:pt x="20451" y="2561"/>
                  <a:pt x="20461" y="2561"/>
                </a:cubicBezTo>
                <a:cubicBezTo>
                  <a:pt x="20468" y="2561"/>
                  <a:pt x="20476" y="2540"/>
                  <a:pt x="20491" y="2481"/>
                </a:cubicBezTo>
                <a:lnTo>
                  <a:pt x="20491" y="2481"/>
                </a:lnTo>
                <a:cubicBezTo>
                  <a:pt x="20482" y="2580"/>
                  <a:pt x="20494" y="2625"/>
                  <a:pt x="20505" y="2625"/>
                </a:cubicBezTo>
                <a:cubicBezTo>
                  <a:pt x="20509" y="2625"/>
                  <a:pt x="20512" y="2621"/>
                  <a:pt x="20515" y="2612"/>
                </a:cubicBezTo>
                <a:lnTo>
                  <a:pt x="20503" y="2517"/>
                </a:lnTo>
                <a:cubicBezTo>
                  <a:pt x="20508" y="2507"/>
                  <a:pt x="20513" y="2503"/>
                  <a:pt x="20518" y="2503"/>
                </a:cubicBezTo>
                <a:cubicBezTo>
                  <a:pt x="20525" y="2503"/>
                  <a:pt x="20532" y="2510"/>
                  <a:pt x="20539" y="2517"/>
                </a:cubicBezTo>
                <a:lnTo>
                  <a:pt x="20539" y="2695"/>
                </a:lnTo>
                <a:cubicBezTo>
                  <a:pt x="20547" y="2731"/>
                  <a:pt x="20555" y="2745"/>
                  <a:pt x="20563" y="2745"/>
                </a:cubicBezTo>
                <a:cubicBezTo>
                  <a:pt x="20591" y="2745"/>
                  <a:pt x="20618" y="2570"/>
                  <a:pt x="20642" y="2570"/>
                </a:cubicBezTo>
                <a:cubicBezTo>
                  <a:pt x="20652" y="2570"/>
                  <a:pt x="20661" y="2599"/>
                  <a:pt x="20670" y="2683"/>
                </a:cubicBezTo>
                <a:cubicBezTo>
                  <a:pt x="20682" y="2564"/>
                  <a:pt x="20646" y="2600"/>
                  <a:pt x="20658" y="2457"/>
                </a:cubicBezTo>
                <a:lnTo>
                  <a:pt x="20658" y="2457"/>
                </a:lnTo>
                <a:cubicBezTo>
                  <a:pt x="20682" y="2481"/>
                  <a:pt x="20706" y="2731"/>
                  <a:pt x="20706" y="2731"/>
                </a:cubicBezTo>
                <a:cubicBezTo>
                  <a:pt x="20710" y="2743"/>
                  <a:pt x="20714" y="2748"/>
                  <a:pt x="20718" y="2748"/>
                </a:cubicBezTo>
                <a:cubicBezTo>
                  <a:pt x="20742" y="2748"/>
                  <a:pt x="20754" y="2534"/>
                  <a:pt x="20772" y="2534"/>
                </a:cubicBezTo>
                <a:cubicBezTo>
                  <a:pt x="20773" y="2534"/>
                  <a:pt x="20775" y="2536"/>
                  <a:pt x="20777" y="2541"/>
                </a:cubicBezTo>
                <a:cubicBezTo>
                  <a:pt x="20777" y="2481"/>
                  <a:pt x="20777" y="2314"/>
                  <a:pt x="20801" y="2255"/>
                </a:cubicBezTo>
                <a:cubicBezTo>
                  <a:pt x="20837" y="2279"/>
                  <a:pt x="20837" y="2517"/>
                  <a:pt x="20813" y="2576"/>
                </a:cubicBezTo>
                <a:cubicBezTo>
                  <a:pt x="20813" y="2576"/>
                  <a:pt x="20801" y="2552"/>
                  <a:pt x="20801" y="2541"/>
                </a:cubicBezTo>
                <a:cubicBezTo>
                  <a:pt x="20801" y="2552"/>
                  <a:pt x="20789" y="2588"/>
                  <a:pt x="20801" y="2648"/>
                </a:cubicBezTo>
                <a:lnTo>
                  <a:pt x="20801" y="2588"/>
                </a:lnTo>
                <a:cubicBezTo>
                  <a:pt x="20813" y="2648"/>
                  <a:pt x="20848" y="2648"/>
                  <a:pt x="20837" y="2755"/>
                </a:cubicBezTo>
                <a:cubicBezTo>
                  <a:pt x="20856" y="2707"/>
                  <a:pt x="20852" y="2667"/>
                  <a:pt x="20843" y="2635"/>
                </a:cubicBezTo>
                <a:lnTo>
                  <a:pt x="20843" y="2635"/>
                </a:lnTo>
                <a:cubicBezTo>
                  <a:pt x="20852" y="2657"/>
                  <a:pt x="20860" y="2661"/>
                  <a:pt x="20868" y="2661"/>
                </a:cubicBezTo>
                <a:cubicBezTo>
                  <a:pt x="20874" y="2661"/>
                  <a:pt x="20879" y="2660"/>
                  <a:pt x="20884" y="2660"/>
                </a:cubicBezTo>
                <a:cubicBezTo>
                  <a:pt x="20892" y="2660"/>
                  <a:pt x="20900" y="2664"/>
                  <a:pt x="20908" y="2683"/>
                </a:cubicBezTo>
                <a:cubicBezTo>
                  <a:pt x="20908" y="2648"/>
                  <a:pt x="20908" y="2576"/>
                  <a:pt x="20908" y="2576"/>
                </a:cubicBezTo>
                <a:cubicBezTo>
                  <a:pt x="20915" y="2587"/>
                  <a:pt x="20921" y="2592"/>
                  <a:pt x="20926" y="2592"/>
                </a:cubicBezTo>
                <a:cubicBezTo>
                  <a:pt x="20950" y="2592"/>
                  <a:pt x="20937" y="2453"/>
                  <a:pt x="20968" y="2433"/>
                </a:cubicBezTo>
                <a:lnTo>
                  <a:pt x="20968" y="2433"/>
                </a:lnTo>
                <a:cubicBezTo>
                  <a:pt x="20977" y="2507"/>
                  <a:pt x="20964" y="2603"/>
                  <a:pt x="20975" y="2603"/>
                </a:cubicBezTo>
                <a:cubicBezTo>
                  <a:pt x="20978" y="2603"/>
                  <a:pt x="20983" y="2595"/>
                  <a:pt x="20991" y="2576"/>
                </a:cubicBezTo>
                <a:lnTo>
                  <a:pt x="20991" y="2576"/>
                </a:lnTo>
                <a:cubicBezTo>
                  <a:pt x="21003" y="2648"/>
                  <a:pt x="20991" y="2743"/>
                  <a:pt x="20979" y="2791"/>
                </a:cubicBezTo>
                <a:cubicBezTo>
                  <a:pt x="20987" y="2764"/>
                  <a:pt x="20994" y="2753"/>
                  <a:pt x="21000" y="2753"/>
                </a:cubicBezTo>
                <a:cubicBezTo>
                  <a:pt x="21021" y="2753"/>
                  <a:pt x="21032" y="2879"/>
                  <a:pt x="21051" y="2898"/>
                </a:cubicBezTo>
                <a:lnTo>
                  <a:pt x="21051" y="2791"/>
                </a:lnTo>
                <a:cubicBezTo>
                  <a:pt x="21063" y="2814"/>
                  <a:pt x="21063" y="2814"/>
                  <a:pt x="21063" y="2874"/>
                </a:cubicBezTo>
                <a:cubicBezTo>
                  <a:pt x="21075" y="2791"/>
                  <a:pt x="21063" y="2660"/>
                  <a:pt x="21087" y="2552"/>
                </a:cubicBezTo>
                <a:cubicBezTo>
                  <a:pt x="21089" y="2565"/>
                  <a:pt x="21093" y="2569"/>
                  <a:pt x="21097" y="2569"/>
                </a:cubicBezTo>
                <a:cubicBezTo>
                  <a:pt x="21104" y="2569"/>
                  <a:pt x="21111" y="2559"/>
                  <a:pt x="21117" y="2559"/>
                </a:cubicBezTo>
                <a:cubicBezTo>
                  <a:pt x="21124" y="2559"/>
                  <a:pt x="21128" y="2575"/>
                  <a:pt x="21122" y="2648"/>
                </a:cubicBezTo>
                <a:cubicBezTo>
                  <a:pt x="21118" y="2641"/>
                  <a:pt x="21115" y="2638"/>
                  <a:pt x="21113" y="2638"/>
                </a:cubicBezTo>
                <a:cubicBezTo>
                  <a:pt x="21095" y="2638"/>
                  <a:pt x="21116" y="2804"/>
                  <a:pt x="21090" y="2835"/>
                </a:cubicBezTo>
                <a:lnTo>
                  <a:pt x="21090" y="2835"/>
                </a:lnTo>
                <a:cubicBezTo>
                  <a:pt x="21095" y="2831"/>
                  <a:pt x="21099" y="2829"/>
                  <a:pt x="21103" y="2829"/>
                </a:cubicBezTo>
                <a:cubicBezTo>
                  <a:pt x="21107" y="2829"/>
                  <a:pt x="21110" y="2832"/>
                  <a:pt x="21110" y="2838"/>
                </a:cubicBezTo>
                <a:cubicBezTo>
                  <a:pt x="21110" y="2862"/>
                  <a:pt x="21110" y="2874"/>
                  <a:pt x="21110" y="2886"/>
                </a:cubicBezTo>
                <a:cubicBezTo>
                  <a:pt x="21115" y="2915"/>
                  <a:pt x="21119" y="2927"/>
                  <a:pt x="21122" y="2927"/>
                </a:cubicBezTo>
                <a:cubicBezTo>
                  <a:pt x="21135" y="2927"/>
                  <a:pt x="21141" y="2707"/>
                  <a:pt x="21170" y="2707"/>
                </a:cubicBezTo>
                <a:lnTo>
                  <a:pt x="21170" y="2707"/>
                </a:lnTo>
                <a:cubicBezTo>
                  <a:pt x="21159" y="2791"/>
                  <a:pt x="21167" y="2866"/>
                  <a:pt x="21178" y="2866"/>
                </a:cubicBezTo>
                <a:cubicBezTo>
                  <a:pt x="21179" y="2866"/>
                  <a:pt x="21180" y="2865"/>
                  <a:pt x="21182" y="2862"/>
                </a:cubicBezTo>
                <a:cubicBezTo>
                  <a:pt x="21158" y="2862"/>
                  <a:pt x="21182" y="2707"/>
                  <a:pt x="21194" y="2636"/>
                </a:cubicBezTo>
                <a:cubicBezTo>
                  <a:pt x="21199" y="2652"/>
                  <a:pt x="21204" y="2659"/>
                  <a:pt x="21208" y="2659"/>
                </a:cubicBezTo>
                <a:cubicBezTo>
                  <a:pt x="21223" y="2659"/>
                  <a:pt x="21232" y="2588"/>
                  <a:pt x="21241" y="2588"/>
                </a:cubicBezTo>
                <a:lnTo>
                  <a:pt x="21229" y="2564"/>
                </a:lnTo>
                <a:cubicBezTo>
                  <a:pt x="21229" y="2469"/>
                  <a:pt x="21241" y="2481"/>
                  <a:pt x="21265" y="2445"/>
                </a:cubicBezTo>
                <a:lnTo>
                  <a:pt x="21265" y="2445"/>
                </a:lnTo>
                <a:cubicBezTo>
                  <a:pt x="21265" y="2469"/>
                  <a:pt x="21263" y="2484"/>
                  <a:pt x="21261" y="2494"/>
                </a:cubicBezTo>
                <a:lnTo>
                  <a:pt x="21261" y="2494"/>
                </a:lnTo>
                <a:cubicBezTo>
                  <a:pt x="21263" y="2489"/>
                  <a:pt x="21264" y="2487"/>
                  <a:pt x="21266" y="2487"/>
                </a:cubicBezTo>
                <a:cubicBezTo>
                  <a:pt x="21279" y="2487"/>
                  <a:pt x="21289" y="2622"/>
                  <a:pt x="21303" y="2622"/>
                </a:cubicBezTo>
                <a:cubicBezTo>
                  <a:pt x="21306" y="2622"/>
                  <a:pt x="21309" y="2615"/>
                  <a:pt x="21313" y="2600"/>
                </a:cubicBezTo>
                <a:cubicBezTo>
                  <a:pt x="21325" y="2660"/>
                  <a:pt x="21313" y="2767"/>
                  <a:pt x="21313" y="2814"/>
                </a:cubicBezTo>
                <a:cubicBezTo>
                  <a:pt x="21320" y="2791"/>
                  <a:pt x="21326" y="2781"/>
                  <a:pt x="21331" y="2781"/>
                </a:cubicBezTo>
                <a:cubicBezTo>
                  <a:pt x="21346" y="2781"/>
                  <a:pt x="21353" y="2872"/>
                  <a:pt x="21369" y="2872"/>
                </a:cubicBezTo>
                <a:cubicBezTo>
                  <a:pt x="21373" y="2872"/>
                  <a:pt x="21378" y="2866"/>
                  <a:pt x="21384" y="2850"/>
                </a:cubicBezTo>
                <a:cubicBezTo>
                  <a:pt x="21372" y="2719"/>
                  <a:pt x="21372" y="2755"/>
                  <a:pt x="21408" y="2636"/>
                </a:cubicBezTo>
                <a:lnTo>
                  <a:pt x="21408" y="2636"/>
                </a:lnTo>
                <a:lnTo>
                  <a:pt x="21349" y="2719"/>
                </a:lnTo>
                <a:lnTo>
                  <a:pt x="21396" y="2541"/>
                </a:lnTo>
                <a:cubicBezTo>
                  <a:pt x="21395" y="2540"/>
                  <a:pt x="21393" y="2539"/>
                  <a:pt x="21391" y="2539"/>
                </a:cubicBezTo>
                <a:cubicBezTo>
                  <a:pt x="21372" y="2539"/>
                  <a:pt x="21354" y="2592"/>
                  <a:pt x="21350" y="2592"/>
                </a:cubicBezTo>
                <a:cubicBezTo>
                  <a:pt x="21349" y="2592"/>
                  <a:pt x="21349" y="2591"/>
                  <a:pt x="21349" y="2588"/>
                </a:cubicBezTo>
                <a:cubicBezTo>
                  <a:pt x="21372" y="2493"/>
                  <a:pt x="21360" y="2517"/>
                  <a:pt x="21360" y="2421"/>
                </a:cubicBezTo>
                <a:lnTo>
                  <a:pt x="21360" y="2421"/>
                </a:lnTo>
                <a:cubicBezTo>
                  <a:pt x="21363" y="2466"/>
                  <a:pt x="21368" y="2482"/>
                  <a:pt x="21373" y="2482"/>
                </a:cubicBezTo>
                <a:cubicBezTo>
                  <a:pt x="21386" y="2482"/>
                  <a:pt x="21403" y="2403"/>
                  <a:pt x="21418" y="2403"/>
                </a:cubicBezTo>
                <a:cubicBezTo>
                  <a:pt x="21423" y="2403"/>
                  <a:pt x="21428" y="2412"/>
                  <a:pt x="21432" y="2433"/>
                </a:cubicBezTo>
                <a:lnTo>
                  <a:pt x="21408" y="2743"/>
                </a:lnTo>
                <a:cubicBezTo>
                  <a:pt x="21413" y="2771"/>
                  <a:pt x="21418" y="2782"/>
                  <a:pt x="21425" y="2782"/>
                </a:cubicBezTo>
                <a:cubicBezTo>
                  <a:pt x="21447" y="2782"/>
                  <a:pt x="21477" y="2656"/>
                  <a:pt x="21509" y="2656"/>
                </a:cubicBezTo>
                <a:cubicBezTo>
                  <a:pt x="21515" y="2656"/>
                  <a:pt x="21521" y="2661"/>
                  <a:pt x="21527" y="2671"/>
                </a:cubicBezTo>
                <a:lnTo>
                  <a:pt x="21515" y="2624"/>
                </a:lnTo>
                <a:cubicBezTo>
                  <a:pt x="21520" y="2569"/>
                  <a:pt x="21527" y="2556"/>
                  <a:pt x="21535" y="2556"/>
                </a:cubicBezTo>
                <a:cubicBezTo>
                  <a:pt x="21541" y="2556"/>
                  <a:pt x="21548" y="2566"/>
                  <a:pt x="21554" y="2566"/>
                </a:cubicBezTo>
                <a:cubicBezTo>
                  <a:pt x="21557" y="2566"/>
                  <a:pt x="21560" y="2562"/>
                  <a:pt x="21563" y="2552"/>
                </a:cubicBezTo>
                <a:lnTo>
                  <a:pt x="21563" y="2552"/>
                </a:lnTo>
                <a:cubicBezTo>
                  <a:pt x="21551" y="2660"/>
                  <a:pt x="21563" y="2695"/>
                  <a:pt x="21563" y="2755"/>
                </a:cubicBezTo>
                <a:cubicBezTo>
                  <a:pt x="21575" y="2683"/>
                  <a:pt x="21599" y="2767"/>
                  <a:pt x="21622" y="2564"/>
                </a:cubicBezTo>
                <a:lnTo>
                  <a:pt x="21634" y="2707"/>
                </a:lnTo>
                <a:cubicBezTo>
                  <a:pt x="21636" y="2710"/>
                  <a:pt x="21637" y="2712"/>
                  <a:pt x="21639" y="2712"/>
                </a:cubicBezTo>
                <a:cubicBezTo>
                  <a:pt x="21661" y="2712"/>
                  <a:pt x="21693" y="2443"/>
                  <a:pt x="21724" y="2443"/>
                </a:cubicBezTo>
                <a:cubicBezTo>
                  <a:pt x="21726" y="2443"/>
                  <a:pt x="21728" y="2443"/>
                  <a:pt x="21730" y="2445"/>
                </a:cubicBezTo>
                <a:cubicBezTo>
                  <a:pt x="21706" y="2564"/>
                  <a:pt x="21718" y="2636"/>
                  <a:pt x="21694" y="2707"/>
                </a:cubicBezTo>
                <a:cubicBezTo>
                  <a:pt x="21698" y="2712"/>
                  <a:pt x="21703" y="2716"/>
                  <a:pt x="21707" y="2716"/>
                </a:cubicBezTo>
                <a:cubicBezTo>
                  <a:pt x="21713" y="2716"/>
                  <a:pt x="21718" y="2704"/>
                  <a:pt x="21718" y="2660"/>
                </a:cubicBezTo>
                <a:cubicBezTo>
                  <a:pt x="21718" y="2671"/>
                  <a:pt x="21719" y="2675"/>
                  <a:pt x="21721" y="2675"/>
                </a:cubicBezTo>
                <a:cubicBezTo>
                  <a:pt x="21729" y="2675"/>
                  <a:pt x="21751" y="2598"/>
                  <a:pt x="21760" y="2598"/>
                </a:cubicBezTo>
                <a:cubicBezTo>
                  <a:pt x="21763" y="2598"/>
                  <a:pt x="21765" y="2605"/>
                  <a:pt x="21765" y="2624"/>
                </a:cubicBezTo>
                <a:cubicBezTo>
                  <a:pt x="21777" y="2579"/>
                  <a:pt x="21788" y="2480"/>
                  <a:pt x="21799" y="2480"/>
                </a:cubicBezTo>
                <a:cubicBezTo>
                  <a:pt x="21800" y="2480"/>
                  <a:pt x="21800" y="2480"/>
                  <a:pt x="21801" y="2481"/>
                </a:cubicBezTo>
                <a:cubicBezTo>
                  <a:pt x="21801" y="2505"/>
                  <a:pt x="21801" y="2529"/>
                  <a:pt x="21801" y="2529"/>
                </a:cubicBezTo>
                <a:cubicBezTo>
                  <a:pt x="21801" y="2481"/>
                  <a:pt x="21825" y="2469"/>
                  <a:pt x="21825" y="2350"/>
                </a:cubicBezTo>
                <a:cubicBezTo>
                  <a:pt x="21830" y="2478"/>
                  <a:pt x="21848" y="2502"/>
                  <a:pt x="21868" y="2502"/>
                </a:cubicBezTo>
                <a:cubicBezTo>
                  <a:pt x="21881" y="2502"/>
                  <a:pt x="21894" y="2493"/>
                  <a:pt x="21906" y="2493"/>
                </a:cubicBezTo>
                <a:cubicBezTo>
                  <a:pt x="21924" y="2493"/>
                  <a:pt x="21940" y="2513"/>
                  <a:pt x="21944" y="2612"/>
                </a:cubicBezTo>
                <a:cubicBezTo>
                  <a:pt x="21968" y="2588"/>
                  <a:pt x="22003" y="2552"/>
                  <a:pt x="22027" y="2552"/>
                </a:cubicBezTo>
                <a:cubicBezTo>
                  <a:pt x="22027" y="2567"/>
                  <a:pt x="22027" y="2582"/>
                  <a:pt x="22027" y="2588"/>
                </a:cubicBezTo>
                <a:cubicBezTo>
                  <a:pt x="22030" y="2599"/>
                  <a:pt x="22033" y="2604"/>
                  <a:pt x="22035" y="2604"/>
                </a:cubicBezTo>
                <a:cubicBezTo>
                  <a:pt x="22053" y="2604"/>
                  <a:pt x="22072" y="2390"/>
                  <a:pt x="22090" y="2390"/>
                </a:cubicBezTo>
                <a:cubicBezTo>
                  <a:pt x="22093" y="2390"/>
                  <a:pt x="22096" y="2396"/>
                  <a:pt x="22099" y="2410"/>
                </a:cubicBezTo>
                <a:cubicBezTo>
                  <a:pt x="22111" y="2576"/>
                  <a:pt x="22075" y="2493"/>
                  <a:pt x="22075" y="2564"/>
                </a:cubicBezTo>
                <a:cubicBezTo>
                  <a:pt x="22067" y="2676"/>
                  <a:pt x="22071" y="2708"/>
                  <a:pt x="22080" y="2708"/>
                </a:cubicBezTo>
                <a:cubicBezTo>
                  <a:pt x="22091" y="2708"/>
                  <a:pt x="22111" y="2656"/>
                  <a:pt x="22123" y="2656"/>
                </a:cubicBezTo>
                <a:cubicBezTo>
                  <a:pt x="22130" y="2656"/>
                  <a:pt x="22134" y="2672"/>
                  <a:pt x="22134" y="2719"/>
                </a:cubicBezTo>
                <a:lnTo>
                  <a:pt x="22122" y="2743"/>
                </a:lnTo>
                <a:cubicBezTo>
                  <a:pt x="22125" y="2763"/>
                  <a:pt x="22129" y="2771"/>
                  <a:pt x="22134" y="2771"/>
                </a:cubicBezTo>
                <a:cubicBezTo>
                  <a:pt x="22153" y="2771"/>
                  <a:pt x="22191" y="2644"/>
                  <a:pt x="22212" y="2644"/>
                </a:cubicBezTo>
                <a:cubicBezTo>
                  <a:pt x="22214" y="2644"/>
                  <a:pt x="22216" y="2645"/>
                  <a:pt x="22218" y="2648"/>
                </a:cubicBezTo>
                <a:cubicBezTo>
                  <a:pt x="22218" y="2648"/>
                  <a:pt x="22218" y="2671"/>
                  <a:pt x="22218" y="2695"/>
                </a:cubicBezTo>
                <a:cubicBezTo>
                  <a:pt x="22253" y="2517"/>
                  <a:pt x="22301" y="2469"/>
                  <a:pt x="22337" y="2421"/>
                </a:cubicBezTo>
                <a:lnTo>
                  <a:pt x="22337" y="2421"/>
                </a:lnTo>
                <a:cubicBezTo>
                  <a:pt x="22313" y="2552"/>
                  <a:pt x="22313" y="2493"/>
                  <a:pt x="22313" y="2636"/>
                </a:cubicBezTo>
                <a:cubicBezTo>
                  <a:pt x="22325" y="2612"/>
                  <a:pt x="22325" y="2410"/>
                  <a:pt x="22361" y="2386"/>
                </a:cubicBezTo>
                <a:cubicBezTo>
                  <a:pt x="22361" y="2457"/>
                  <a:pt x="22372" y="2517"/>
                  <a:pt x="22361" y="2660"/>
                </a:cubicBezTo>
                <a:lnTo>
                  <a:pt x="22337" y="2671"/>
                </a:lnTo>
                <a:cubicBezTo>
                  <a:pt x="22333" y="2730"/>
                  <a:pt x="22335" y="2749"/>
                  <a:pt x="22341" y="2749"/>
                </a:cubicBezTo>
                <a:cubicBezTo>
                  <a:pt x="22350" y="2749"/>
                  <a:pt x="22367" y="2691"/>
                  <a:pt x="22371" y="2691"/>
                </a:cubicBezTo>
                <a:cubicBezTo>
                  <a:pt x="22372" y="2691"/>
                  <a:pt x="22372" y="2692"/>
                  <a:pt x="22372" y="2695"/>
                </a:cubicBezTo>
                <a:lnTo>
                  <a:pt x="22361" y="2779"/>
                </a:lnTo>
                <a:cubicBezTo>
                  <a:pt x="22406" y="2756"/>
                  <a:pt x="22429" y="2574"/>
                  <a:pt x="22472" y="2574"/>
                </a:cubicBezTo>
                <a:cubicBezTo>
                  <a:pt x="22474" y="2574"/>
                  <a:pt x="22477" y="2575"/>
                  <a:pt x="22480" y="2576"/>
                </a:cubicBezTo>
                <a:lnTo>
                  <a:pt x="22480" y="2517"/>
                </a:lnTo>
                <a:cubicBezTo>
                  <a:pt x="22492" y="2465"/>
                  <a:pt x="22498" y="2447"/>
                  <a:pt x="22501" y="2447"/>
                </a:cubicBezTo>
                <a:lnTo>
                  <a:pt x="22501" y="2447"/>
                </a:lnTo>
                <a:cubicBezTo>
                  <a:pt x="22507" y="2447"/>
                  <a:pt x="22499" y="2525"/>
                  <a:pt x="22508" y="2525"/>
                </a:cubicBezTo>
                <a:cubicBezTo>
                  <a:pt x="22512" y="2525"/>
                  <a:pt x="22517" y="2513"/>
                  <a:pt x="22527" y="2481"/>
                </a:cubicBezTo>
                <a:lnTo>
                  <a:pt x="22527" y="2481"/>
                </a:lnTo>
                <a:lnTo>
                  <a:pt x="22503" y="2683"/>
                </a:lnTo>
                <a:cubicBezTo>
                  <a:pt x="22527" y="2636"/>
                  <a:pt x="22587" y="2493"/>
                  <a:pt x="22623" y="2469"/>
                </a:cubicBezTo>
                <a:lnTo>
                  <a:pt x="22623" y="2469"/>
                </a:lnTo>
                <a:cubicBezTo>
                  <a:pt x="22587" y="2612"/>
                  <a:pt x="22539" y="2683"/>
                  <a:pt x="22515" y="2779"/>
                </a:cubicBezTo>
                <a:cubicBezTo>
                  <a:pt x="22527" y="2779"/>
                  <a:pt x="22563" y="2767"/>
                  <a:pt x="22587" y="2671"/>
                </a:cubicBezTo>
                <a:lnTo>
                  <a:pt x="22587" y="2671"/>
                </a:lnTo>
                <a:cubicBezTo>
                  <a:pt x="22577" y="2681"/>
                  <a:pt x="22568" y="2714"/>
                  <a:pt x="22564" y="2714"/>
                </a:cubicBezTo>
                <a:cubicBezTo>
                  <a:pt x="22563" y="2714"/>
                  <a:pt x="22563" y="2712"/>
                  <a:pt x="22563" y="2707"/>
                </a:cubicBezTo>
                <a:cubicBezTo>
                  <a:pt x="22596" y="2552"/>
                  <a:pt x="22629" y="2480"/>
                  <a:pt x="22663" y="2480"/>
                </a:cubicBezTo>
                <a:cubicBezTo>
                  <a:pt x="22665" y="2480"/>
                  <a:pt x="22668" y="2480"/>
                  <a:pt x="22670" y="2481"/>
                </a:cubicBezTo>
                <a:cubicBezTo>
                  <a:pt x="22611" y="2874"/>
                  <a:pt x="22742" y="2588"/>
                  <a:pt x="22718" y="2898"/>
                </a:cubicBezTo>
                <a:cubicBezTo>
                  <a:pt x="22735" y="2863"/>
                  <a:pt x="22749" y="2850"/>
                  <a:pt x="22762" y="2850"/>
                </a:cubicBezTo>
                <a:cubicBezTo>
                  <a:pt x="22801" y="2850"/>
                  <a:pt x="22826" y="2970"/>
                  <a:pt x="22868" y="2970"/>
                </a:cubicBezTo>
                <a:cubicBezTo>
                  <a:pt x="22869" y="2970"/>
                  <a:pt x="22871" y="2969"/>
                  <a:pt x="22873" y="2969"/>
                </a:cubicBezTo>
                <a:cubicBezTo>
                  <a:pt x="22896" y="2648"/>
                  <a:pt x="22896" y="2957"/>
                  <a:pt x="22944" y="2648"/>
                </a:cubicBezTo>
                <a:cubicBezTo>
                  <a:pt x="22949" y="2638"/>
                  <a:pt x="22952" y="2634"/>
                  <a:pt x="22954" y="2634"/>
                </a:cubicBezTo>
                <a:cubicBezTo>
                  <a:pt x="22956" y="2634"/>
                  <a:pt x="22956" y="2641"/>
                  <a:pt x="22956" y="2648"/>
                </a:cubicBezTo>
                <a:lnTo>
                  <a:pt x="22968" y="2850"/>
                </a:lnTo>
                <a:cubicBezTo>
                  <a:pt x="22968" y="2945"/>
                  <a:pt x="22944" y="2910"/>
                  <a:pt x="22932" y="2981"/>
                </a:cubicBezTo>
                <a:cubicBezTo>
                  <a:pt x="22968" y="3017"/>
                  <a:pt x="22932" y="3124"/>
                  <a:pt x="22932" y="3207"/>
                </a:cubicBezTo>
                <a:cubicBezTo>
                  <a:pt x="22941" y="3128"/>
                  <a:pt x="22956" y="3082"/>
                  <a:pt x="22968" y="3082"/>
                </a:cubicBezTo>
                <a:cubicBezTo>
                  <a:pt x="22973" y="3082"/>
                  <a:pt x="22977" y="3088"/>
                  <a:pt x="22980" y="3100"/>
                </a:cubicBezTo>
                <a:lnTo>
                  <a:pt x="22980" y="2945"/>
                </a:lnTo>
                <a:cubicBezTo>
                  <a:pt x="22992" y="2920"/>
                  <a:pt x="23001" y="2910"/>
                  <a:pt x="23006" y="2910"/>
                </a:cubicBezTo>
                <a:cubicBezTo>
                  <a:pt x="23030" y="2910"/>
                  <a:pt x="23007" y="3086"/>
                  <a:pt x="23028" y="3086"/>
                </a:cubicBezTo>
                <a:cubicBezTo>
                  <a:pt x="23031" y="3086"/>
                  <a:pt x="23035" y="3083"/>
                  <a:pt x="23039" y="3076"/>
                </a:cubicBezTo>
                <a:cubicBezTo>
                  <a:pt x="23039" y="3076"/>
                  <a:pt x="23039" y="3088"/>
                  <a:pt x="23039" y="3088"/>
                </a:cubicBezTo>
                <a:lnTo>
                  <a:pt x="23015" y="3160"/>
                </a:lnTo>
                <a:cubicBezTo>
                  <a:pt x="23027" y="3136"/>
                  <a:pt x="23027" y="3136"/>
                  <a:pt x="23039" y="3136"/>
                </a:cubicBezTo>
                <a:cubicBezTo>
                  <a:pt x="23050" y="3168"/>
                  <a:pt x="23041" y="3209"/>
                  <a:pt x="22963" y="3209"/>
                </a:cubicBezTo>
                <a:cubicBezTo>
                  <a:pt x="22954" y="3209"/>
                  <a:pt x="22944" y="3209"/>
                  <a:pt x="22932" y="3207"/>
                </a:cubicBezTo>
                <a:lnTo>
                  <a:pt x="22932" y="3207"/>
                </a:lnTo>
                <a:lnTo>
                  <a:pt x="23123" y="3255"/>
                </a:lnTo>
                <a:cubicBezTo>
                  <a:pt x="23087" y="3195"/>
                  <a:pt x="23051" y="3124"/>
                  <a:pt x="23134" y="3112"/>
                </a:cubicBezTo>
                <a:cubicBezTo>
                  <a:pt x="23123" y="3100"/>
                  <a:pt x="23111" y="3088"/>
                  <a:pt x="23099" y="3088"/>
                </a:cubicBezTo>
                <a:cubicBezTo>
                  <a:pt x="23122" y="3054"/>
                  <a:pt x="23145" y="3008"/>
                  <a:pt x="23168" y="2929"/>
                </a:cubicBezTo>
                <a:lnTo>
                  <a:pt x="23168" y="2929"/>
                </a:lnTo>
                <a:cubicBezTo>
                  <a:pt x="23158" y="2968"/>
                  <a:pt x="23157" y="3042"/>
                  <a:pt x="23134" y="3064"/>
                </a:cubicBezTo>
                <a:cubicBezTo>
                  <a:pt x="23138" y="3068"/>
                  <a:pt x="23142" y="3070"/>
                  <a:pt x="23147" y="3070"/>
                </a:cubicBezTo>
                <a:cubicBezTo>
                  <a:pt x="23189" y="3070"/>
                  <a:pt x="23264" y="2935"/>
                  <a:pt x="23302" y="2935"/>
                </a:cubicBezTo>
                <a:cubicBezTo>
                  <a:pt x="23314" y="2935"/>
                  <a:pt x="23322" y="2947"/>
                  <a:pt x="23325" y="2981"/>
                </a:cubicBezTo>
                <a:lnTo>
                  <a:pt x="23301" y="3064"/>
                </a:lnTo>
                <a:cubicBezTo>
                  <a:pt x="23310" y="3047"/>
                  <a:pt x="23332" y="2976"/>
                  <a:pt x="23343" y="2976"/>
                </a:cubicBezTo>
                <a:cubicBezTo>
                  <a:pt x="23347" y="2976"/>
                  <a:pt x="23349" y="2984"/>
                  <a:pt x="23349" y="3005"/>
                </a:cubicBezTo>
                <a:cubicBezTo>
                  <a:pt x="23337" y="3029"/>
                  <a:pt x="23325" y="3076"/>
                  <a:pt x="23325" y="3088"/>
                </a:cubicBezTo>
                <a:cubicBezTo>
                  <a:pt x="23335" y="3059"/>
                  <a:pt x="23367" y="2992"/>
                  <a:pt x="23380" y="2992"/>
                </a:cubicBezTo>
                <a:cubicBezTo>
                  <a:pt x="23383" y="2992"/>
                  <a:pt x="23385" y="2996"/>
                  <a:pt x="23385" y="3005"/>
                </a:cubicBezTo>
                <a:lnTo>
                  <a:pt x="23361" y="3088"/>
                </a:lnTo>
                <a:cubicBezTo>
                  <a:pt x="23364" y="3104"/>
                  <a:pt x="23369" y="3111"/>
                  <a:pt x="23376" y="3111"/>
                </a:cubicBezTo>
                <a:cubicBezTo>
                  <a:pt x="23412" y="3111"/>
                  <a:pt x="23489" y="2891"/>
                  <a:pt x="23539" y="2850"/>
                </a:cubicBezTo>
                <a:lnTo>
                  <a:pt x="23539" y="2850"/>
                </a:lnTo>
                <a:cubicBezTo>
                  <a:pt x="23492" y="3076"/>
                  <a:pt x="23515" y="3160"/>
                  <a:pt x="23527" y="3195"/>
                </a:cubicBezTo>
                <a:lnTo>
                  <a:pt x="23515" y="3231"/>
                </a:lnTo>
                <a:cubicBezTo>
                  <a:pt x="23520" y="3234"/>
                  <a:pt x="23525" y="3235"/>
                  <a:pt x="23530" y="3235"/>
                </a:cubicBezTo>
                <a:cubicBezTo>
                  <a:pt x="23588" y="3235"/>
                  <a:pt x="23665" y="3059"/>
                  <a:pt x="23742" y="2993"/>
                </a:cubicBezTo>
                <a:lnTo>
                  <a:pt x="23742" y="2993"/>
                </a:lnTo>
                <a:cubicBezTo>
                  <a:pt x="23718" y="3243"/>
                  <a:pt x="23825" y="3124"/>
                  <a:pt x="23849" y="3279"/>
                </a:cubicBezTo>
                <a:cubicBezTo>
                  <a:pt x="23849" y="3231"/>
                  <a:pt x="23896" y="3100"/>
                  <a:pt x="23908" y="3088"/>
                </a:cubicBezTo>
                <a:cubicBezTo>
                  <a:pt x="23908" y="3094"/>
                  <a:pt x="23909" y="3096"/>
                  <a:pt x="23911" y="3096"/>
                </a:cubicBezTo>
                <a:cubicBezTo>
                  <a:pt x="23920" y="3096"/>
                  <a:pt x="23944" y="3047"/>
                  <a:pt x="23951" y="3047"/>
                </a:cubicBezTo>
                <a:lnTo>
                  <a:pt x="23951" y="3047"/>
                </a:lnTo>
                <a:cubicBezTo>
                  <a:pt x="23957" y="3047"/>
                  <a:pt x="23954" y="3070"/>
                  <a:pt x="23932" y="3148"/>
                </a:cubicBezTo>
                <a:lnTo>
                  <a:pt x="23932" y="3136"/>
                </a:lnTo>
                <a:lnTo>
                  <a:pt x="23932" y="3136"/>
                </a:lnTo>
                <a:cubicBezTo>
                  <a:pt x="23885" y="3338"/>
                  <a:pt x="23920" y="3291"/>
                  <a:pt x="23944" y="3303"/>
                </a:cubicBezTo>
                <a:lnTo>
                  <a:pt x="24016" y="3041"/>
                </a:lnTo>
                <a:lnTo>
                  <a:pt x="24016" y="3041"/>
                </a:lnTo>
                <a:cubicBezTo>
                  <a:pt x="24000" y="3171"/>
                  <a:pt x="24014" y="3206"/>
                  <a:pt x="24038" y="3206"/>
                </a:cubicBezTo>
                <a:cubicBezTo>
                  <a:pt x="24067" y="3206"/>
                  <a:pt x="24110" y="3156"/>
                  <a:pt x="24132" y="3156"/>
                </a:cubicBezTo>
                <a:cubicBezTo>
                  <a:pt x="24150" y="3156"/>
                  <a:pt x="24156" y="3185"/>
                  <a:pt x="24135" y="3291"/>
                </a:cubicBezTo>
                <a:cubicBezTo>
                  <a:pt x="24170" y="3231"/>
                  <a:pt x="24182" y="3231"/>
                  <a:pt x="24218" y="3172"/>
                </a:cubicBezTo>
                <a:lnTo>
                  <a:pt x="24218" y="3172"/>
                </a:lnTo>
                <a:lnTo>
                  <a:pt x="24170" y="3314"/>
                </a:lnTo>
                <a:cubicBezTo>
                  <a:pt x="24188" y="3349"/>
                  <a:pt x="24199" y="3371"/>
                  <a:pt x="24222" y="3371"/>
                </a:cubicBezTo>
                <a:cubicBezTo>
                  <a:pt x="24231" y="3371"/>
                  <a:pt x="24241" y="3368"/>
                  <a:pt x="24254" y="3362"/>
                </a:cubicBezTo>
                <a:lnTo>
                  <a:pt x="24254" y="3362"/>
                </a:lnTo>
                <a:lnTo>
                  <a:pt x="24218" y="3457"/>
                </a:lnTo>
                <a:cubicBezTo>
                  <a:pt x="24218" y="3458"/>
                  <a:pt x="24219" y="3458"/>
                  <a:pt x="24219" y="3458"/>
                </a:cubicBezTo>
                <a:cubicBezTo>
                  <a:pt x="24238" y="3458"/>
                  <a:pt x="24374" y="3064"/>
                  <a:pt x="24408" y="3064"/>
                </a:cubicBezTo>
                <a:lnTo>
                  <a:pt x="24408" y="3064"/>
                </a:lnTo>
                <a:lnTo>
                  <a:pt x="24337" y="3279"/>
                </a:lnTo>
                <a:cubicBezTo>
                  <a:pt x="24370" y="3287"/>
                  <a:pt x="24369" y="3388"/>
                  <a:pt x="24401" y="3388"/>
                </a:cubicBezTo>
                <a:cubicBezTo>
                  <a:pt x="24415" y="3388"/>
                  <a:pt x="24435" y="3369"/>
                  <a:pt x="24468" y="3314"/>
                </a:cubicBezTo>
                <a:lnTo>
                  <a:pt x="24468" y="3314"/>
                </a:lnTo>
                <a:cubicBezTo>
                  <a:pt x="24456" y="3350"/>
                  <a:pt x="24432" y="3410"/>
                  <a:pt x="24420" y="3410"/>
                </a:cubicBezTo>
                <a:cubicBezTo>
                  <a:pt x="24433" y="3416"/>
                  <a:pt x="24439" y="3462"/>
                  <a:pt x="24457" y="3462"/>
                </a:cubicBezTo>
                <a:cubicBezTo>
                  <a:pt x="24474" y="3462"/>
                  <a:pt x="24501" y="3425"/>
                  <a:pt x="24551" y="3291"/>
                </a:cubicBezTo>
                <a:lnTo>
                  <a:pt x="24551" y="3291"/>
                </a:lnTo>
                <a:cubicBezTo>
                  <a:pt x="24526" y="3358"/>
                  <a:pt x="24523" y="3382"/>
                  <a:pt x="24532" y="3382"/>
                </a:cubicBezTo>
                <a:cubicBezTo>
                  <a:pt x="24548" y="3382"/>
                  <a:pt x="24604" y="3301"/>
                  <a:pt x="24635" y="3255"/>
                </a:cubicBezTo>
                <a:lnTo>
                  <a:pt x="24635" y="3255"/>
                </a:lnTo>
                <a:lnTo>
                  <a:pt x="24575" y="3386"/>
                </a:lnTo>
                <a:cubicBezTo>
                  <a:pt x="24670" y="3219"/>
                  <a:pt x="24682" y="3172"/>
                  <a:pt x="24730" y="3136"/>
                </a:cubicBezTo>
                <a:lnTo>
                  <a:pt x="24730" y="3136"/>
                </a:lnTo>
                <a:cubicBezTo>
                  <a:pt x="24730" y="3156"/>
                  <a:pt x="24705" y="3216"/>
                  <a:pt x="24697" y="3216"/>
                </a:cubicBezTo>
                <a:cubicBezTo>
                  <a:pt x="24695" y="3216"/>
                  <a:pt x="24694" y="3213"/>
                  <a:pt x="24694" y="3207"/>
                </a:cubicBezTo>
                <a:lnTo>
                  <a:pt x="24694" y="3207"/>
                </a:lnTo>
                <a:cubicBezTo>
                  <a:pt x="24694" y="3222"/>
                  <a:pt x="24696" y="3228"/>
                  <a:pt x="24700" y="3228"/>
                </a:cubicBezTo>
                <a:cubicBezTo>
                  <a:pt x="24714" y="3228"/>
                  <a:pt x="24746" y="3151"/>
                  <a:pt x="24760" y="3151"/>
                </a:cubicBezTo>
                <a:cubicBezTo>
                  <a:pt x="24763" y="3151"/>
                  <a:pt x="24766" y="3157"/>
                  <a:pt x="24766" y="3172"/>
                </a:cubicBezTo>
                <a:lnTo>
                  <a:pt x="24718" y="3255"/>
                </a:lnTo>
                <a:cubicBezTo>
                  <a:pt x="24722" y="3259"/>
                  <a:pt x="24726" y="3261"/>
                  <a:pt x="24729" y="3261"/>
                </a:cubicBezTo>
                <a:cubicBezTo>
                  <a:pt x="24747" y="3261"/>
                  <a:pt x="24762" y="3215"/>
                  <a:pt x="24801" y="3136"/>
                </a:cubicBezTo>
                <a:cubicBezTo>
                  <a:pt x="24810" y="3127"/>
                  <a:pt x="24817" y="3123"/>
                  <a:pt x="24821" y="3123"/>
                </a:cubicBezTo>
                <a:cubicBezTo>
                  <a:pt x="24844" y="3123"/>
                  <a:pt x="24828" y="3205"/>
                  <a:pt x="24789" y="3303"/>
                </a:cubicBezTo>
                <a:cubicBezTo>
                  <a:pt x="24818" y="3244"/>
                  <a:pt x="24855" y="3171"/>
                  <a:pt x="24868" y="3171"/>
                </a:cubicBezTo>
                <a:cubicBezTo>
                  <a:pt x="24871" y="3171"/>
                  <a:pt x="24873" y="3175"/>
                  <a:pt x="24873" y="3183"/>
                </a:cubicBezTo>
                <a:cubicBezTo>
                  <a:pt x="24849" y="3231"/>
                  <a:pt x="24837" y="3255"/>
                  <a:pt x="24825" y="3267"/>
                </a:cubicBezTo>
                <a:cubicBezTo>
                  <a:pt x="24825" y="3288"/>
                  <a:pt x="24830" y="3295"/>
                  <a:pt x="24838" y="3295"/>
                </a:cubicBezTo>
                <a:cubicBezTo>
                  <a:pt x="24860" y="3295"/>
                  <a:pt x="24905" y="3232"/>
                  <a:pt x="24921" y="3232"/>
                </a:cubicBezTo>
                <a:cubicBezTo>
                  <a:pt x="24928" y="3232"/>
                  <a:pt x="24929" y="3244"/>
                  <a:pt x="24920" y="3279"/>
                </a:cubicBezTo>
                <a:cubicBezTo>
                  <a:pt x="24897" y="3314"/>
                  <a:pt x="24885" y="3338"/>
                  <a:pt x="24885" y="3350"/>
                </a:cubicBezTo>
                <a:cubicBezTo>
                  <a:pt x="24861" y="3338"/>
                  <a:pt x="24837" y="3326"/>
                  <a:pt x="24849" y="3314"/>
                </a:cubicBezTo>
                <a:lnTo>
                  <a:pt x="24849" y="3314"/>
                </a:lnTo>
                <a:cubicBezTo>
                  <a:pt x="24837" y="3326"/>
                  <a:pt x="24837" y="3326"/>
                  <a:pt x="24837" y="3338"/>
                </a:cubicBezTo>
                <a:cubicBezTo>
                  <a:pt x="24825" y="3326"/>
                  <a:pt x="24813" y="3314"/>
                  <a:pt x="24801" y="3303"/>
                </a:cubicBezTo>
                <a:lnTo>
                  <a:pt x="24801" y="3303"/>
                </a:lnTo>
                <a:lnTo>
                  <a:pt x="24825" y="3374"/>
                </a:lnTo>
                <a:cubicBezTo>
                  <a:pt x="24813" y="3386"/>
                  <a:pt x="24813" y="3386"/>
                  <a:pt x="24813" y="3386"/>
                </a:cubicBezTo>
                <a:cubicBezTo>
                  <a:pt x="24813" y="3386"/>
                  <a:pt x="24801" y="3374"/>
                  <a:pt x="24801" y="3362"/>
                </a:cubicBezTo>
                <a:cubicBezTo>
                  <a:pt x="24795" y="3355"/>
                  <a:pt x="24791" y="3352"/>
                  <a:pt x="24789" y="3352"/>
                </a:cubicBezTo>
                <a:lnTo>
                  <a:pt x="24789" y="3352"/>
                </a:lnTo>
                <a:cubicBezTo>
                  <a:pt x="24785" y="3352"/>
                  <a:pt x="24796" y="3372"/>
                  <a:pt x="24813" y="3398"/>
                </a:cubicBezTo>
                <a:cubicBezTo>
                  <a:pt x="24813" y="3410"/>
                  <a:pt x="24813" y="3410"/>
                  <a:pt x="24801" y="3410"/>
                </a:cubicBezTo>
                <a:cubicBezTo>
                  <a:pt x="24801" y="3414"/>
                  <a:pt x="24801" y="3418"/>
                  <a:pt x="24801" y="3422"/>
                </a:cubicBezTo>
                <a:cubicBezTo>
                  <a:pt x="24789" y="3457"/>
                  <a:pt x="24778" y="3505"/>
                  <a:pt x="24754" y="3553"/>
                </a:cubicBezTo>
                <a:cubicBezTo>
                  <a:pt x="24742" y="3553"/>
                  <a:pt x="24742" y="3541"/>
                  <a:pt x="24742" y="3541"/>
                </a:cubicBezTo>
                <a:lnTo>
                  <a:pt x="24730" y="3493"/>
                </a:lnTo>
                <a:cubicBezTo>
                  <a:pt x="24726" y="3489"/>
                  <a:pt x="24723" y="3488"/>
                  <a:pt x="24721" y="3488"/>
                </a:cubicBezTo>
                <a:cubicBezTo>
                  <a:pt x="24710" y="3488"/>
                  <a:pt x="24720" y="3538"/>
                  <a:pt x="24730" y="3588"/>
                </a:cubicBezTo>
                <a:cubicBezTo>
                  <a:pt x="24730" y="3600"/>
                  <a:pt x="24718" y="3612"/>
                  <a:pt x="24706" y="3636"/>
                </a:cubicBezTo>
                <a:cubicBezTo>
                  <a:pt x="24718" y="3624"/>
                  <a:pt x="24730" y="3600"/>
                  <a:pt x="24742" y="3588"/>
                </a:cubicBezTo>
                <a:cubicBezTo>
                  <a:pt x="24751" y="3640"/>
                  <a:pt x="24772" y="3699"/>
                  <a:pt x="24764" y="3699"/>
                </a:cubicBezTo>
                <a:cubicBezTo>
                  <a:pt x="24761" y="3699"/>
                  <a:pt x="24755" y="3691"/>
                  <a:pt x="24742" y="3672"/>
                </a:cubicBezTo>
                <a:lnTo>
                  <a:pt x="24742" y="3648"/>
                </a:lnTo>
                <a:cubicBezTo>
                  <a:pt x="24729" y="3641"/>
                  <a:pt x="24719" y="3638"/>
                  <a:pt x="24710" y="3638"/>
                </a:cubicBezTo>
                <a:cubicBezTo>
                  <a:pt x="24683" y="3638"/>
                  <a:pt x="24665" y="3660"/>
                  <a:pt x="24642" y="3660"/>
                </a:cubicBezTo>
                <a:cubicBezTo>
                  <a:pt x="24619" y="3660"/>
                  <a:pt x="24590" y="3638"/>
                  <a:pt x="24539" y="3553"/>
                </a:cubicBezTo>
                <a:lnTo>
                  <a:pt x="24539" y="3553"/>
                </a:lnTo>
                <a:cubicBezTo>
                  <a:pt x="24563" y="3624"/>
                  <a:pt x="24562" y="3640"/>
                  <a:pt x="24554" y="3640"/>
                </a:cubicBezTo>
                <a:cubicBezTo>
                  <a:pt x="24547" y="3640"/>
                  <a:pt x="24536" y="3630"/>
                  <a:pt x="24529" y="3630"/>
                </a:cubicBezTo>
                <a:cubicBezTo>
                  <a:pt x="24519" y="3630"/>
                  <a:pt x="24520" y="3653"/>
                  <a:pt x="24563" y="3767"/>
                </a:cubicBezTo>
                <a:cubicBezTo>
                  <a:pt x="24480" y="3636"/>
                  <a:pt x="24468" y="3588"/>
                  <a:pt x="24385" y="3505"/>
                </a:cubicBezTo>
                <a:cubicBezTo>
                  <a:pt x="24384" y="3505"/>
                  <a:pt x="24384" y="3504"/>
                  <a:pt x="24384" y="3504"/>
                </a:cubicBezTo>
                <a:lnTo>
                  <a:pt x="24384" y="3504"/>
                </a:lnTo>
                <a:cubicBezTo>
                  <a:pt x="24377" y="3504"/>
                  <a:pt x="24444" y="3696"/>
                  <a:pt x="24444" y="3731"/>
                </a:cubicBezTo>
                <a:lnTo>
                  <a:pt x="24385" y="3576"/>
                </a:lnTo>
                <a:lnTo>
                  <a:pt x="24420" y="3743"/>
                </a:lnTo>
                <a:lnTo>
                  <a:pt x="24349" y="3564"/>
                </a:lnTo>
                <a:lnTo>
                  <a:pt x="24349" y="3612"/>
                </a:lnTo>
                <a:cubicBezTo>
                  <a:pt x="24349" y="3612"/>
                  <a:pt x="24361" y="3624"/>
                  <a:pt x="24361" y="3636"/>
                </a:cubicBezTo>
                <a:cubicBezTo>
                  <a:pt x="24373" y="3660"/>
                  <a:pt x="24385" y="3684"/>
                  <a:pt x="24397" y="3719"/>
                </a:cubicBezTo>
                <a:cubicBezTo>
                  <a:pt x="24397" y="3729"/>
                  <a:pt x="24395" y="3734"/>
                  <a:pt x="24391" y="3734"/>
                </a:cubicBezTo>
                <a:cubicBezTo>
                  <a:pt x="24382" y="3734"/>
                  <a:pt x="24363" y="3706"/>
                  <a:pt x="24337" y="3672"/>
                </a:cubicBezTo>
                <a:lnTo>
                  <a:pt x="24361" y="3636"/>
                </a:lnTo>
                <a:lnTo>
                  <a:pt x="24361" y="3636"/>
                </a:lnTo>
                <a:cubicBezTo>
                  <a:pt x="24361" y="3636"/>
                  <a:pt x="24349" y="3636"/>
                  <a:pt x="24325" y="3648"/>
                </a:cubicBezTo>
                <a:cubicBezTo>
                  <a:pt x="24313" y="3612"/>
                  <a:pt x="24289" y="3576"/>
                  <a:pt x="24277" y="3553"/>
                </a:cubicBezTo>
                <a:lnTo>
                  <a:pt x="24277" y="3684"/>
                </a:lnTo>
                <a:cubicBezTo>
                  <a:pt x="24266" y="3636"/>
                  <a:pt x="24266" y="3612"/>
                  <a:pt x="24254" y="3564"/>
                </a:cubicBezTo>
                <a:lnTo>
                  <a:pt x="24254" y="3564"/>
                </a:lnTo>
                <a:cubicBezTo>
                  <a:pt x="24259" y="3605"/>
                  <a:pt x="24259" y="3619"/>
                  <a:pt x="24257" y="3619"/>
                </a:cubicBezTo>
                <a:cubicBezTo>
                  <a:pt x="24253" y="3619"/>
                  <a:pt x="24244" y="3592"/>
                  <a:pt x="24230" y="3564"/>
                </a:cubicBezTo>
                <a:lnTo>
                  <a:pt x="24242" y="3564"/>
                </a:lnTo>
                <a:cubicBezTo>
                  <a:pt x="24218" y="3518"/>
                  <a:pt x="24199" y="3505"/>
                  <a:pt x="24181" y="3505"/>
                </a:cubicBezTo>
                <a:cubicBezTo>
                  <a:pt x="24161" y="3505"/>
                  <a:pt x="24144" y="3521"/>
                  <a:pt x="24125" y="3521"/>
                </a:cubicBezTo>
                <a:cubicBezTo>
                  <a:pt x="24110" y="3521"/>
                  <a:pt x="24093" y="3510"/>
                  <a:pt x="24075" y="3469"/>
                </a:cubicBezTo>
                <a:cubicBezTo>
                  <a:pt x="24063" y="3445"/>
                  <a:pt x="24075" y="3445"/>
                  <a:pt x="24087" y="3433"/>
                </a:cubicBezTo>
                <a:lnTo>
                  <a:pt x="24087" y="3433"/>
                </a:lnTo>
                <a:lnTo>
                  <a:pt x="23968" y="3469"/>
                </a:lnTo>
                <a:cubicBezTo>
                  <a:pt x="23988" y="3439"/>
                  <a:pt x="23983" y="3351"/>
                  <a:pt x="24016" y="3351"/>
                </a:cubicBezTo>
                <a:cubicBezTo>
                  <a:pt x="24022" y="3351"/>
                  <a:pt x="24030" y="3354"/>
                  <a:pt x="24039" y="3362"/>
                </a:cubicBezTo>
                <a:cubicBezTo>
                  <a:pt x="23994" y="3320"/>
                  <a:pt x="23950" y="3306"/>
                  <a:pt x="23908" y="3306"/>
                </a:cubicBezTo>
                <a:cubicBezTo>
                  <a:pt x="23826" y="3306"/>
                  <a:pt x="23754" y="3359"/>
                  <a:pt x="23704" y="3359"/>
                </a:cubicBezTo>
                <a:cubicBezTo>
                  <a:pt x="23678" y="3359"/>
                  <a:pt x="23659" y="3345"/>
                  <a:pt x="23646" y="3303"/>
                </a:cubicBezTo>
                <a:lnTo>
                  <a:pt x="23670" y="3291"/>
                </a:lnTo>
                <a:lnTo>
                  <a:pt x="23670" y="3291"/>
                </a:lnTo>
                <a:cubicBezTo>
                  <a:pt x="23396" y="3326"/>
                  <a:pt x="23623" y="3433"/>
                  <a:pt x="23408" y="3612"/>
                </a:cubicBezTo>
                <a:cubicBezTo>
                  <a:pt x="23408" y="3612"/>
                  <a:pt x="23385" y="3505"/>
                  <a:pt x="23361" y="3410"/>
                </a:cubicBezTo>
                <a:cubicBezTo>
                  <a:pt x="23337" y="3303"/>
                  <a:pt x="23313" y="3207"/>
                  <a:pt x="23313" y="3207"/>
                </a:cubicBezTo>
                <a:lnTo>
                  <a:pt x="23277" y="3362"/>
                </a:lnTo>
                <a:cubicBezTo>
                  <a:pt x="23242" y="3362"/>
                  <a:pt x="23194" y="3338"/>
                  <a:pt x="23206" y="3279"/>
                </a:cubicBezTo>
                <a:lnTo>
                  <a:pt x="23206" y="3279"/>
                </a:lnTo>
                <a:cubicBezTo>
                  <a:pt x="23099" y="3386"/>
                  <a:pt x="23218" y="3350"/>
                  <a:pt x="23158" y="3445"/>
                </a:cubicBezTo>
                <a:cubicBezTo>
                  <a:pt x="23117" y="3400"/>
                  <a:pt x="23065" y="3391"/>
                  <a:pt x="23014" y="3391"/>
                </a:cubicBezTo>
                <a:cubicBezTo>
                  <a:pt x="22978" y="3391"/>
                  <a:pt x="22941" y="3395"/>
                  <a:pt x="22908" y="3395"/>
                </a:cubicBezTo>
                <a:cubicBezTo>
                  <a:pt x="22839" y="3395"/>
                  <a:pt x="22782" y="3376"/>
                  <a:pt x="22765" y="3255"/>
                </a:cubicBezTo>
                <a:lnTo>
                  <a:pt x="22765" y="3255"/>
                </a:lnTo>
                <a:cubicBezTo>
                  <a:pt x="22730" y="3386"/>
                  <a:pt x="22896" y="3350"/>
                  <a:pt x="22753" y="3433"/>
                </a:cubicBezTo>
                <a:cubicBezTo>
                  <a:pt x="22742" y="3349"/>
                  <a:pt x="22723" y="3322"/>
                  <a:pt x="22699" y="3322"/>
                </a:cubicBezTo>
                <a:cubicBezTo>
                  <a:pt x="22657" y="3322"/>
                  <a:pt x="22599" y="3401"/>
                  <a:pt x="22537" y="3401"/>
                </a:cubicBezTo>
                <a:cubicBezTo>
                  <a:pt x="22518" y="3401"/>
                  <a:pt x="22499" y="3393"/>
                  <a:pt x="22480" y="3374"/>
                </a:cubicBezTo>
                <a:cubicBezTo>
                  <a:pt x="22503" y="3231"/>
                  <a:pt x="22623" y="3303"/>
                  <a:pt x="22503" y="3172"/>
                </a:cubicBezTo>
                <a:lnTo>
                  <a:pt x="22503" y="3172"/>
                </a:lnTo>
                <a:cubicBezTo>
                  <a:pt x="22485" y="3250"/>
                  <a:pt x="22454" y="3276"/>
                  <a:pt x="22418" y="3276"/>
                </a:cubicBezTo>
                <a:cubicBezTo>
                  <a:pt x="22350" y="3276"/>
                  <a:pt x="22262" y="3187"/>
                  <a:pt x="22192" y="3187"/>
                </a:cubicBezTo>
                <a:cubicBezTo>
                  <a:pt x="22180" y="3187"/>
                  <a:pt x="22169" y="3189"/>
                  <a:pt x="22158" y="3195"/>
                </a:cubicBezTo>
                <a:cubicBezTo>
                  <a:pt x="22170" y="3386"/>
                  <a:pt x="21944" y="3291"/>
                  <a:pt x="21789" y="3374"/>
                </a:cubicBezTo>
                <a:cubicBezTo>
                  <a:pt x="21789" y="3314"/>
                  <a:pt x="21456" y="3303"/>
                  <a:pt x="21289" y="3267"/>
                </a:cubicBezTo>
                <a:lnTo>
                  <a:pt x="21289" y="3231"/>
                </a:lnTo>
                <a:cubicBezTo>
                  <a:pt x="21289" y="3433"/>
                  <a:pt x="21122" y="3410"/>
                  <a:pt x="21015" y="3469"/>
                </a:cubicBezTo>
                <a:cubicBezTo>
                  <a:pt x="21003" y="3362"/>
                  <a:pt x="21015" y="3314"/>
                  <a:pt x="21075" y="3255"/>
                </a:cubicBezTo>
                <a:lnTo>
                  <a:pt x="21075" y="3255"/>
                </a:lnTo>
                <a:lnTo>
                  <a:pt x="20956" y="3267"/>
                </a:lnTo>
                <a:cubicBezTo>
                  <a:pt x="20944" y="3338"/>
                  <a:pt x="20920" y="3374"/>
                  <a:pt x="20848" y="3410"/>
                </a:cubicBezTo>
                <a:lnTo>
                  <a:pt x="20848" y="3267"/>
                </a:lnTo>
                <a:cubicBezTo>
                  <a:pt x="20726" y="3297"/>
                  <a:pt x="20621" y="3434"/>
                  <a:pt x="20465" y="3434"/>
                </a:cubicBezTo>
                <a:cubicBezTo>
                  <a:pt x="20440" y="3434"/>
                  <a:pt x="20413" y="3430"/>
                  <a:pt x="20384" y="3422"/>
                </a:cubicBezTo>
                <a:lnTo>
                  <a:pt x="20384" y="3422"/>
                </a:lnTo>
                <a:cubicBezTo>
                  <a:pt x="20408" y="3564"/>
                  <a:pt x="20610" y="3767"/>
                  <a:pt x="20432" y="3886"/>
                </a:cubicBezTo>
                <a:cubicBezTo>
                  <a:pt x="20411" y="3824"/>
                  <a:pt x="20381" y="3725"/>
                  <a:pt x="20406" y="3677"/>
                </a:cubicBezTo>
                <a:lnTo>
                  <a:pt x="20406" y="3677"/>
                </a:lnTo>
                <a:cubicBezTo>
                  <a:pt x="20392" y="3693"/>
                  <a:pt x="20374" y="3713"/>
                  <a:pt x="20354" y="3713"/>
                </a:cubicBezTo>
                <a:cubicBezTo>
                  <a:pt x="20348" y="3713"/>
                  <a:pt x="20342" y="3711"/>
                  <a:pt x="20337" y="3707"/>
                </a:cubicBezTo>
                <a:lnTo>
                  <a:pt x="20384" y="3576"/>
                </a:lnTo>
                <a:cubicBezTo>
                  <a:pt x="20374" y="3572"/>
                  <a:pt x="20365" y="3571"/>
                  <a:pt x="20358" y="3571"/>
                </a:cubicBezTo>
                <a:cubicBezTo>
                  <a:pt x="20303" y="3571"/>
                  <a:pt x="20352" y="3684"/>
                  <a:pt x="20289" y="3684"/>
                </a:cubicBezTo>
                <a:cubicBezTo>
                  <a:pt x="20277" y="3576"/>
                  <a:pt x="20229" y="3624"/>
                  <a:pt x="20217" y="3541"/>
                </a:cubicBezTo>
                <a:cubicBezTo>
                  <a:pt x="20221" y="3539"/>
                  <a:pt x="20225" y="3538"/>
                  <a:pt x="20230" y="3538"/>
                </a:cubicBezTo>
                <a:cubicBezTo>
                  <a:pt x="20245" y="3538"/>
                  <a:pt x="20263" y="3545"/>
                  <a:pt x="20277" y="3545"/>
                </a:cubicBezTo>
                <a:cubicBezTo>
                  <a:pt x="20288" y="3545"/>
                  <a:pt x="20297" y="3541"/>
                  <a:pt x="20301" y="3529"/>
                </a:cubicBezTo>
                <a:cubicBezTo>
                  <a:pt x="20229" y="3517"/>
                  <a:pt x="20122" y="3481"/>
                  <a:pt x="20075" y="3410"/>
                </a:cubicBezTo>
                <a:lnTo>
                  <a:pt x="20075" y="3410"/>
                </a:lnTo>
                <a:cubicBezTo>
                  <a:pt x="20098" y="3469"/>
                  <a:pt x="20098" y="3553"/>
                  <a:pt x="20051" y="3576"/>
                </a:cubicBezTo>
                <a:cubicBezTo>
                  <a:pt x="20036" y="3580"/>
                  <a:pt x="20024" y="3582"/>
                  <a:pt x="20013" y="3582"/>
                </a:cubicBezTo>
                <a:cubicBezTo>
                  <a:pt x="19921" y="3582"/>
                  <a:pt x="19970" y="3455"/>
                  <a:pt x="19884" y="3433"/>
                </a:cubicBezTo>
                <a:cubicBezTo>
                  <a:pt x="19860" y="3505"/>
                  <a:pt x="19753" y="3457"/>
                  <a:pt x="19789" y="3612"/>
                </a:cubicBezTo>
                <a:cubicBezTo>
                  <a:pt x="19741" y="3612"/>
                  <a:pt x="19717" y="3553"/>
                  <a:pt x="19694" y="3505"/>
                </a:cubicBezTo>
                <a:cubicBezTo>
                  <a:pt x="19634" y="3588"/>
                  <a:pt x="19348" y="3612"/>
                  <a:pt x="19467" y="3755"/>
                </a:cubicBezTo>
                <a:lnTo>
                  <a:pt x="19491" y="3755"/>
                </a:lnTo>
                <a:cubicBezTo>
                  <a:pt x="19491" y="3767"/>
                  <a:pt x="19491" y="3767"/>
                  <a:pt x="19479" y="3767"/>
                </a:cubicBezTo>
                <a:cubicBezTo>
                  <a:pt x="19277" y="3969"/>
                  <a:pt x="18967" y="3814"/>
                  <a:pt x="18741" y="3934"/>
                </a:cubicBezTo>
                <a:lnTo>
                  <a:pt x="18729" y="3886"/>
                </a:lnTo>
                <a:cubicBezTo>
                  <a:pt x="18598" y="3981"/>
                  <a:pt x="18420" y="4005"/>
                  <a:pt x="18348" y="4148"/>
                </a:cubicBezTo>
                <a:cubicBezTo>
                  <a:pt x="18346" y="4149"/>
                  <a:pt x="18343" y="4149"/>
                  <a:pt x="18341" y="4149"/>
                </a:cubicBezTo>
                <a:cubicBezTo>
                  <a:pt x="18302" y="4149"/>
                  <a:pt x="18229" y="4073"/>
                  <a:pt x="18229" y="4017"/>
                </a:cubicBezTo>
                <a:cubicBezTo>
                  <a:pt x="18153" y="4074"/>
                  <a:pt x="18138" y="4123"/>
                  <a:pt x="18045" y="4123"/>
                </a:cubicBezTo>
                <a:cubicBezTo>
                  <a:pt x="18021" y="4123"/>
                  <a:pt x="17992" y="4119"/>
                  <a:pt x="17955" y="4112"/>
                </a:cubicBezTo>
                <a:cubicBezTo>
                  <a:pt x="18039" y="3993"/>
                  <a:pt x="17896" y="4041"/>
                  <a:pt x="18051" y="4017"/>
                </a:cubicBezTo>
                <a:cubicBezTo>
                  <a:pt x="17981" y="4011"/>
                  <a:pt x="17930" y="3994"/>
                  <a:pt x="17886" y="3994"/>
                </a:cubicBezTo>
                <a:cubicBezTo>
                  <a:pt x="17832" y="3994"/>
                  <a:pt x="17788" y="4020"/>
                  <a:pt x="17729" y="4124"/>
                </a:cubicBezTo>
                <a:cubicBezTo>
                  <a:pt x="17736" y="4042"/>
                  <a:pt x="17683" y="4011"/>
                  <a:pt x="17626" y="4011"/>
                </a:cubicBezTo>
                <a:cubicBezTo>
                  <a:pt x="17584" y="4011"/>
                  <a:pt x="17540" y="4027"/>
                  <a:pt x="17515" y="4053"/>
                </a:cubicBezTo>
                <a:lnTo>
                  <a:pt x="17646" y="4112"/>
                </a:lnTo>
                <a:cubicBezTo>
                  <a:pt x="17574" y="4148"/>
                  <a:pt x="17503" y="4160"/>
                  <a:pt x="17443" y="4172"/>
                </a:cubicBezTo>
                <a:lnTo>
                  <a:pt x="17419" y="3993"/>
                </a:lnTo>
                <a:cubicBezTo>
                  <a:pt x="17389" y="3982"/>
                  <a:pt x="17360" y="3978"/>
                  <a:pt x="17333" y="3978"/>
                </a:cubicBezTo>
                <a:cubicBezTo>
                  <a:pt x="17114" y="3978"/>
                  <a:pt x="17023" y="4296"/>
                  <a:pt x="16843" y="4296"/>
                </a:cubicBezTo>
                <a:cubicBezTo>
                  <a:pt x="16799" y="4296"/>
                  <a:pt x="16750" y="4278"/>
                  <a:pt x="16693" y="4231"/>
                </a:cubicBezTo>
                <a:lnTo>
                  <a:pt x="16693" y="4231"/>
                </a:lnTo>
                <a:cubicBezTo>
                  <a:pt x="16657" y="4362"/>
                  <a:pt x="16872" y="4255"/>
                  <a:pt x="16848" y="4422"/>
                </a:cubicBezTo>
                <a:cubicBezTo>
                  <a:pt x="16844" y="4422"/>
                  <a:pt x="16839" y="4422"/>
                  <a:pt x="16835" y="4422"/>
                </a:cubicBezTo>
                <a:cubicBezTo>
                  <a:pt x="16697" y="4422"/>
                  <a:pt x="16513" y="4254"/>
                  <a:pt x="16460" y="4254"/>
                </a:cubicBezTo>
                <a:cubicBezTo>
                  <a:pt x="16458" y="4254"/>
                  <a:pt x="16457" y="4255"/>
                  <a:pt x="16455" y="4255"/>
                </a:cubicBezTo>
                <a:cubicBezTo>
                  <a:pt x="16445" y="4253"/>
                  <a:pt x="16435" y="4252"/>
                  <a:pt x="16427" y="4252"/>
                </a:cubicBezTo>
                <a:cubicBezTo>
                  <a:pt x="16264" y="4252"/>
                  <a:pt x="16361" y="4553"/>
                  <a:pt x="16157" y="4553"/>
                </a:cubicBezTo>
                <a:cubicBezTo>
                  <a:pt x="16205" y="4600"/>
                  <a:pt x="16276" y="4755"/>
                  <a:pt x="16157" y="4850"/>
                </a:cubicBezTo>
                <a:cubicBezTo>
                  <a:pt x="16151" y="4852"/>
                  <a:pt x="16144" y="4852"/>
                  <a:pt x="16137" y="4852"/>
                </a:cubicBezTo>
                <a:cubicBezTo>
                  <a:pt x="16016" y="4852"/>
                  <a:pt x="15922" y="4656"/>
                  <a:pt x="15979" y="4588"/>
                </a:cubicBezTo>
                <a:cubicBezTo>
                  <a:pt x="15989" y="4585"/>
                  <a:pt x="15999" y="4583"/>
                  <a:pt x="16007" y="4583"/>
                </a:cubicBezTo>
                <a:cubicBezTo>
                  <a:pt x="16026" y="4583"/>
                  <a:pt x="16038" y="4592"/>
                  <a:pt x="16038" y="4600"/>
                </a:cubicBezTo>
                <a:cubicBezTo>
                  <a:pt x="16074" y="4565"/>
                  <a:pt x="16122" y="4529"/>
                  <a:pt x="16050" y="4481"/>
                </a:cubicBezTo>
                <a:lnTo>
                  <a:pt x="16050" y="4481"/>
                </a:lnTo>
                <a:lnTo>
                  <a:pt x="16050" y="4541"/>
                </a:lnTo>
                <a:cubicBezTo>
                  <a:pt x="16028" y="4531"/>
                  <a:pt x="16000" y="4529"/>
                  <a:pt x="15970" y="4529"/>
                </a:cubicBezTo>
                <a:cubicBezTo>
                  <a:pt x="15948" y="4529"/>
                  <a:pt x="15925" y="4531"/>
                  <a:pt x="15903" y="4531"/>
                </a:cubicBezTo>
                <a:cubicBezTo>
                  <a:pt x="15843" y="4531"/>
                  <a:pt x="15794" y="4522"/>
                  <a:pt x="15800" y="4457"/>
                </a:cubicBezTo>
                <a:lnTo>
                  <a:pt x="15800" y="4457"/>
                </a:lnTo>
                <a:cubicBezTo>
                  <a:pt x="15734" y="4533"/>
                  <a:pt x="15766" y="4564"/>
                  <a:pt x="15823" y="4573"/>
                </a:cubicBezTo>
                <a:lnTo>
                  <a:pt x="15823" y="4573"/>
                </a:lnTo>
                <a:cubicBezTo>
                  <a:pt x="15821" y="4573"/>
                  <a:pt x="15820" y="4573"/>
                  <a:pt x="15818" y="4573"/>
                </a:cubicBezTo>
                <a:cubicBezTo>
                  <a:pt x="15666" y="4573"/>
                  <a:pt x="15591" y="4660"/>
                  <a:pt x="15419" y="4660"/>
                </a:cubicBezTo>
                <a:cubicBezTo>
                  <a:pt x="15455" y="4684"/>
                  <a:pt x="15503" y="4743"/>
                  <a:pt x="15479" y="4755"/>
                </a:cubicBezTo>
                <a:cubicBezTo>
                  <a:pt x="15205" y="4767"/>
                  <a:pt x="15407" y="4910"/>
                  <a:pt x="15241" y="4993"/>
                </a:cubicBezTo>
                <a:cubicBezTo>
                  <a:pt x="15154" y="4950"/>
                  <a:pt x="15175" y="4849"/>
                  <a:pt x="15137" y="4849"/>
                </a:cubicBezTo>
                <a:cubicBezTo>
                  <a:pt x="15123" y="4849"/>
                  <a:pt x="15101" y="4863"/>
                  <a:pt x="15062" y="4898"/>
                </a:cubicBezTo>
                <a:cubicBezTo>
                  <a:pt x="14931" y="4874"/>
                  <a:pt x="14979" y="4755"/>
                  <a:pt x="15014" y="4684"/>
                </a:cubicBezTo>
                <a:lnTo>
                  <a:pt x="15014" y="4684"/>
                </a:lnTo>
                <a:cubicBezTo>
                  <a:pt x="14968" y="4748"/>
                  <a:pt x="14909" y="4768"/>
                  <a:pt x="14849" y="4768"/>
                </a:cubicBezTo>
                <a:cubicBezTo>
                  <a:pt x="14754" y="4768"/>
                  <a:pt x="14656" y="4719"/>
                  <a:pt x="14598" y="4719"/>
                </a:cubicBezTo>
                <a:lnTo>
                  <a:pt x="14643" y="4666"/>
                </a:lnTo>
                <a:lnTo>
                  <a:pt x="14643" y="4666"/>
                </a:lnTo>
                <a:cubicBezTo>
                  <a:pt x="14611" y="4699"/>
                  <a:pt x="14579" y="4709"/>
                  <a:pt x="14538" y="4719"/>
                </a:cubicBezTo>
                <a:lnTo>
                  <a:pt x="14633" y="4827"/>
                </a:lnTo>
                <a:cubicBezTo>
                  <a:pt x="14574" y="4815"/>
                  <a:pt x="14538" y="4827"/>
                  <a:pt x="14514" y="4779"/>
                </a:cubicBezTo>
                <a:lnTo>
                  <a:pt x="14514" y="4779"/>
                </a:lnTo>
                <a:cubicBezTo>
                  <a:pt x="14491" y="4874"/>
                  <a:pt x="14622" y="4969"/>
                  <a:pt x="14562" y="5100"/>
                </a:cubicBezTo>
                <a:cubicBezTo>
                  <a:pt x="14554" y="5097"/>
                  <a:pt x="14545" y="5095"/>
                  <a:pt x="14536" y="5095"/>
                </a:cubicBezTo>
                <a:cubicBezTo>
                  <a:pt x="14486" y="5095"/>
                  <a:pt x="14433" y="5147"/>
                  <a:pt x="14384" y="5147"/>
                </a:cubicBezTo>
                <a:cubicBezTo>
                  <a:pt x="14359" y="5147"/>
                  <a:pt x="14334" y="5133"/>
                  <a:pt x="14312" y="5088"/>
                </a:cubicBezTo>
                <a:cubicBezTo>
                  <a:pt x="14498" y="5068"/>
                  <a:pt x="14307" y="4966"/>
                  <a:pt x="14355" y="4885"/>
                </a:cubicBezTo>
                <a:lnTo>
                  <a:pt x="14355" y="4885"/>
                </a:lnTo>
                <a:cubicBezTo>
                  <a:pt x="14335" y="4894"/>
                  <a:pt x="14309" y="4898"/>
                  <a:pt x="14276" y="4898"/>
                </a:cubicBezTo>
                <a:cubicBezTo>
                  <a:pt x="14264" y="4874"/>
                  <a:pt x="14276" y="4862"/>
                  <a:pt x="14276" y="4850"/>
                </a:cubicBezTo>
                <a:cubicBezTo>
                  <a:pt x="14246" y="4840"/>
                  <a:pt x="14224" y="4835"/>
                  <a:pt x="14206" y="4835"/>
                </a:cubicBezTo>
                <a:cubicBezTo>
                  <a:pt x="14085" y="4835"/>
                  <a:pt x="14227" y="5060"/>
                  <a:pt x="14050" y="5112"/>
                </a:cubicBezTo>
                <a:cubicBezTo>
                  <a:pt x="14050" y="5033"/>
                  <a:pt x="13985" y="4987"/>
                  <a:pt x="13949" y="4987"/>
                </a:cubicBezTo>
                <a:cubicBezTo>
                  <a:pt x="13941" y="4987"/>
                  <a:pt x="13935" y="4989"/>
                  <a:pt x="13931" y="4993"/>
                </a:cubicBezTo>
                <a:cubicBezTo>
                  <a:pt x="13936" y="4992"/>
                  <a:pt x="13941" y="4991"/>
                  <a:pt x="13945" y="4991"/>
                </a:cubicBezTo>
                <a:cubicBezTo>
                  <a:pt x="14004" y="4991"/>
                  <a:pt x="14011" y="5131"/>
                  <a:pt x="13967" y="5219"/>
                </a:cubicBezTo>
                <a:cubicBezTo>
                  <a:pt x="13953" y="5217"/>
                  <a:pt x="13940" y="5216"/>
                  <a:pt x="13929" y="5216"/>
                </a:cubicBezTo>
                <a:cubicBezTo>
                  <a:pt x="13817" y="5216"/>
                  <a:pt x="13841" y="5316"/>
                  <a:pt x="13776" y="5327"/>
                </a:cubicBezTo>
                <a:lnTo>
                  <a:pt x="13860" y="5338"/>
                </a:lnTo>
                <a:cubicBezTo>
                  <a:pt x="13860" y="5434"/>
                  <a:pt x="13800" y="5446"/>
                  <a:pt x="13717" y="5505"/>
                </a:cubicBezTo>
                <a:cubicBezTo>
                  <a:pt x="13707" y="5486"/>
                  <a:pt x="13708" y="5471"/>
                  <a:pt x="13713" y="5459"/>
                </a:cubicBezTo>
                <a:lnTo>
                  <a:pt x="13713" y="5459"/>
                </a:lnTo>
                <a:cubicBezTo>
                  <a:pt x="13696" y="5476"/>
                  <a:pt x="13674" y="5483"/>
                  <a:pt x="13650" y="5483"/>
                </a:cubicBezTo>
                <a:cubicBezTo>
                  <a:pt x="13587" y="5483"/>
                  <a:pt x="13506" y="5442"/>
                  <a:pt x="13437" y="5442"/>
                </a:cubicBezTo>
                <a:cubicBezTo>
                  <a:pt x="13398" y="5442"/>
                  <a:pt x="13363" y="5454"/>
                  <a:pt x="13336" y="5493"/>
                </a:cubicBezTo>
                <a:cubicBezTo>
                  <a:pt x="13252" y="5458"/>
                  <a:pt x="13264" y="5338"/>
                  <a:pt x="13193" y="5315"/>
                </a:cubicBezTo>
                <a:cubicBezTo>
                  <a:pt x="13158" y="5372"/>
                  <a:pt x="13124" y="5387"/>
                  <a:pt x="13090" y="5387"/>
                </a:cubicBezTo>
                <a:cubicBezTo>
                  <a:pt x="13047" y="5387"/>
                  <a:pt x="13004" y="5364"/>
                  <a:pt x="12960" y="5364"/>
                </a:cubicBezTo>
                <a:cubicBezTo>
                  <a:pt x="12927" y="5364"/>
                  <a:pt x="12894" y="5377"/>
                  <a:pt x="12859" y="5422"/>
                </a:cubicBezTo>
                <a:cubicBezTo>
                  <a:pt x="12955" y="5517"/>
                  <a:pt x="12955" y="5493"/>
                  <a:pt x="12883" y="5648"/>
                </a:cubicBezTo>
                <a:lnTo>
                  <a:pt x="13109" y="5458"/>
                </a:lnTo>
                <a:lnTo>
                  <a:pt x="13109" y="5458"/>
                </a:lnTo>
                <a:lnTo>
                  <a:pt x="13014" y="5696"/>
                </a:lnTo>
                <a:cubicBezTo>
                  <a:pt x="13086" y="5672"/>
                  <a:pt x="13145" y="5553"/>
                  <a:pt x="13205" y="5553"/>
                </a:cubicBezTo>
                <a:cubicBezTo>
                  <a:pt x="13157" y="5684"/>
                  <a:pt x="13157" y="5648"/>
                  <a:pt x="13240" y="5731"/>
                </a:cubicBezTo>
                <a:cubicBezTo>
                  <a:pt x="13210" y="5709"/>
                  <a:pt x="13184" y="5700"/>
                  <a:pt x="13162" y="5700"/>
                </a:cubicBezTo>
                <a:cubicBezTo>
                  <a:pt x="13069" y="5700"/>
                  <a:pt x="13038" y="5861"/>
                  <a:pt x="12933" y="5861"/>
                </a:cubicBezTo>
                <a:cubicBezTo>
                  <a:pt x="12918" y="5861"/>
                  <a:pt x="12901" y="5858"/>
                  <a:pt x="12883" y="5850"/>
                </a:cubicBezTo>
                <a:lnTo>
                  <a:pt x="12776" y="5565"/>
                </a:lnTo>
                <a:cubicBezTo>
                  <a:pt x="12760" y="5562"/>
                  <a:pt x="12745" y="5560"/>
                  <a:pt x="12731" y="5560"/>
                </a:cubicBezTo>
                <a:cubicBezTo>
                  <a:pt x="12532" y="5560"/>
                  <a:pt x="12484" y="5852"/>
                  <a:pt x="12228" y="5874"/>
                </a:cubicBezTo>
                <a:lnTo>
                  <a:pt x="12324" y="5886"/>
                </a:lnTo>
                <a:cubicBezTo>
                  <a:pt x="12336" y="6017"/>
                  <a:pt x="12181" y="5970"/>
                  <a:pt x="12121" y="6041"/>
                </a:cubicBezTo>
                <a:cubicBezTo>
                  <a:pt x="12097" y="5946"/>
                  <a:pt x="12026" y="5934"/>
                  <a:pt x="11966" y="5886"/>
                </a:cubicBezTo>
                <a:lnTo>
                  <a:pt x="11966" y="5886"/>
                </a:lnTo>
                <a:cubicBezTo>
                  <a:pt x="12002" y="5958"/>
                  <a:pt x="11788" y="5946"/>
                  <a:pt x="11847" y="6148"/>
                </a:cubicBezTo>
                <a:lnTo>
                  <a:pt x="11681" y="6065"/>
                </a:lnTo>
                <a:cubicBezTo>
                  <a:pt x="11466" y="6089"/>
                  <a:pt x="11562" y="6422"/>
                  <a:pt x="11359" y="6458"/>
                </a:cubicBezTo>
                <a:cubicBezTo>
                  <a:pt x="11383" y="6339"/>
                  <a:pt x="11264" y="6303"/>
                  <a:pt x="11371" y="6172"/>
                </a:cubicBezTo>
                <a:lnTo>
                  <a:pt x="11371" y="6172"/>
                </a:lnTo>
                <a:cubicBezTo>
                  <a:pt x="11300" y="6196"/>
                  <a:pt x="11240" y="6208"/>
                  <a:pt x="11264" y="6267"/>
                </a:cubicBezTo>
                <a:cubicBezTo>
                  <a:pt x="11259" y="6263"/>
                  <a:pt x="11253" y="6261"/>
                  <a:pt x="11248" y="6261"/>
                </a:cubicBezTo>
                <a:cubicBezTo>
                  <a:pt x="11200" y="6261"/>
                  <a:pt x="11144" y="6411"/>
                  <a:pt x="11081" y="6411"/>
                </a:cubicBezTo>
                <a:cubicBezTo>
                  <a:pt x="11071" y="6411"/>
                  <a:pt x="11060" y="6407"/>
                  <a:pt x="11050" y="6398"/>
                </a:cubicBezTo>
                <a:lnTo>
                  <a:pt x="11050" y="6398"/>
                </a:lnTo>
                <a:cubicBezTo>
                  <a:pt x="11038" y="6446"/>
                  <a:pt x="11062" y="6553"/>
                  <a:pt x="10990" y="6565"/>
                </a:cubicBezTo>
                <a:cubicBezTo>
                  <a:pt x="10982" y="6556"/>
                  <a:pt x="10973" y="6536"/>
                  <a:pt x="10969" y="6525"/>
                </a:cubicBezTo>
                <a:lnTo>
                  <a:pt x="10969" y="6525"/>
                </a:lnTo>
                <a:cubicBezTo>
                  <a:pt x="10980" y="6571"/>
                  <a:pt x="10888" y="6629"/>
                  <a:pt x="10978" y="6708"/>
                </a:cubicBezTo>
                <a:cubicBezTo>
                  <a:pt x="10914" y="6659"/>
                  <a:pt x="10852" y="6641"/>
                  <a:pt x="10792" y="6641"/>
                </a:cubicBezTo>
                <a:cubicBezTo>
                  <a:pt x="10630" y="6641"/>
                  <a:pt x="10482" y="6768"/>
                  <a:pt x="10336" y="6768"/>
                </a:cubicBezTo>
                <a:cubicBezTo>
                  <a:pt x="10284" y="6768"/>
                  <a:pt x="10232" y="6752"/>
                  <a:pt x="10180" y="6708"/>
                </a:cubicBezTo>
                <a:cubicBezTo>
                  <a:pt x="10050" y="6791"/>
                  <a:pt x="9895" y="6862"/>
                  <a:pt x="9764" y="6910"/>
                </a:cubicBezTo>
                <a:cubicBezTo>
                  <a:pt x="9764" y="6874"/>
                  <a:pt x="9752" y="6862"/>
                  <a:pt x="9776" y="6862"/>
                </a:cubicBezTo>
                <a:cubicBezTo>
                  <a:pt x="9764" y="6860"/>
                  <a:pt x="9754" y="6858"/>
                  <a:pt x="9745" y="6858"/>
                </a:cubicBezTo>
                <a:cubicBezTo>
                  <a:pt x="9615" y="6858"/>
                  <a:pt x="9718" y="7131"/>
                  <a:pt x="9561" y="7131"/>
                </a:cubicBezTo>
                <a:cubicBezTo>
                  <a:pt x="9547" y="7131"/>
                  <a:pt x="9532" y="7129"/>
                  <a:pt x="9514" y="7124"/>
                </a:cubicBezTo>
                <a:cubicBezTo>
                  <a:pt x="9383" y="6982"/>
                  <a:pt x="9609" y="7017"/>
                  <a:pt x="9526" y="6970"/>
                </a:cubicBezTo>
                <a:cubicBezTo>
                  <a:pt x="9494" y="6870"/>
                  <a:pt x="9460" y="6838"/>
                  <a:pt x="9425" y="6838"/>
                </a:cubicBezTo>
                <a:cubicBezTo>
                  <a:pt x="9365" y="6838"/>
                  <a:pt x="9298" y="6932"/>
                  <a:pt x="9221" y="6932"/>
                </a:cubicBezTo>
                <a:cubicBezTo>
                  <a:pt x="9193" y="6932"/>
                  <a:pt x="9164" y="6920"/>
                  <a:pt x="9133" y="6886"/>
                </a:cubicBezTo>
                <a:lnTo>
                  <a:pt x="9157" y="6862"/>
                </a:lnTo>
                <a:cubicBezTo>
                  <a:pt x="9139" y="6849"/>
                  <a:pt x="9121" y="6843"/>
                  <a:pt x="9103" y="6843"/>
                </a:cubicBezTo>
                <a:cubicBezTo>
                  <a:pt x="9060" y="6843"/>
                  <a:pt x="9022" y="6876"/>
                  <a:pt x="9014" y="6910"/>
                </a:cubicBezTo>
                <a:cubicBezTo>
                  <a:pt x="8992" y="6954"/>
                  <a:pt x="8940" y="7007"/>
                  <a:pt x="8895" y="7007"/>
                </a:cubicBezTo>
                <a:cubicBezTo>
                  <a:pt x="8891" y="7007"/>
                  <a:pt x="8887" y="7006"/>
                  <a:pt x="8883" y="7005"/>
                </a:cubicBezTo>
                <a:cubicBezTo>
                  <a:pt x="8883" y="7005"/>
                  <a:pt x="8895" y="6970"/>
                  <a:pt x="8895" y="6946"/>
                </a:cubicBezTo>
                <a:lnTo>
                  <a:pt x="8895" y="6946"/>
                </a:lnTo>
                <a:cubicBezTo>
                  <a:pt x="8823" y="7110"/>
                  <a:pt x="8645" y="7177"/>
                  <a:pt x="8490" y="7177"/>
                </a:cubicBezTo>
                <a:cubicBezTo>
                  <a:pt x="8465" y="7177"/>
                  <a:pt x="8441" y="7175"/>
                  <a:pt x="8418" y="7172"/>
                </a:cubicBezTo>
                <a:cubicBezTo>
                  <a:pt x="8573" y="7065"/>
                  <a:pt x="8526" y="7124"/>
                  <a:pt x="8621" y="6993"/>
                </a:cubicBezTo>
                <a:cubicBezTo>
                  <a:pt x="8619" y="6993"/>
                  <a:pt x="8618" y="6993"/>
                  <a:pt x="8616" y="6993"/>
                </a:cubicBezTo>
                <a:cubicBezTo>
                  <a:pt x="8562" y="6993"/>
                  <a:pt x="8470" y="7178"/>
                  <a:pt x="8358" y="7178"/>
                </a:cubicBezTo>
                <a:cubicBezTo>
                  <a:pt x="8347" y="7178"/>
                  <a:pt x="8335" y="7176"/>
                  <a:pt x="8323" y="7172"/>
                </a:cubicBezTo>
                <a:cubicBezTo>
                  <a:pt x="8347" y="7077"/>
                  <a:pt x="8359" y="6970"/>
                  <a:pt x="8514" y="6862"/>
                </a:cubicBezTo>
                <a:cubicBezTo>
                  <a:pt x="8514" y="6862"/>
                  <a:pt x="8573" y="6910"/>
                  <a:pt x="8573" y="6910"/>
                </a:cubicBezTo>
                <a:cubicBezTo>
                  <a:pt x="8645" y="6815"/>
                  <a:pt x="8633" y="6815"/>
                  <a:pt x="8597" y="6815"/>
                </a:cubicBezTo>
                <a:cubicBezTo>
                  <a:pt x="8561" y="6803"/>
                  <a:pt x="8502" y="6815"/>
                  <a:pt x="8514" y="6791"/>
                </a:cubicBezTo>
                <a:lnTo>
                  <a:pt x="8609" y="6743"/>
                </a:lnTo>
                <a:cubicBezTo>
                  <a:pt x="8549" y="6684"/>
                  <a:pt x="8299" y="6731"/>
                  <a:pt x="8347" y="6577"/>
                </a:cubicBezTo>
                <a:lnTo>
                  <a:pt x="8347" y="6577"/>
                </a:lnTo>
                <a:lnTo>
                  <a:pt x="8275" y="6601"/>
                </a:lnTo>
                <a:cubicBezTo>
                  <a:pt x="8168" y="6553"/>
                  <a:pt x="8216" y="6529"/>
                  <a:pt x="8264" y="6505"/>
                </a:cubicBezTo>
                <a:cubicBezTo>
                  <a:pt x="8311" y="6493"/>
                  <a:pt x="8359" y="6481"/>
                  <a:pt x="8299" y="6422"/>
                </a:cubicBezTo>
                <a:lnTo>
                  <a:pt x="8299" y="6422"/>
                </a:lnTo>
                <a:cubicBezTo>
                  <a:pt x="8299" y="6422"/>
                  <a:pt x="8359" y="6422"/>
                  <a:pt x="8418" y="6434"/>
                </a:cubicBezTo>
                <a:cubicBezTo>
                  <a:pt x="8466" y="6434"/>
                  <a:pt x="8526" y="6446"/>
                  <a:pt x="8526" y="6446"/>
                </a:cubicBezTo>
                <a:cubicBezTo>
                  <a:pt x="8490" y="6398"/>
                  <a:pt x="8418" y="6220"/>
                  <a:pt x="8478" y="6065"/>
                </a:cubicBezTo>
                <a:lnTo>
                  <a:pt x="8478" y="6065"/>
                </a:lnTo>
                <a:cubicBezTo>
                  <a:pt x="8537" y="6243"/>
                  <a:pt x="8561" y="6362"/>
                  <a:pt x="8633" y="6434"/>
                </a:cubicBezTo>
                <a:cubicBezTo>
                  <a:pt x="8645" y="6386"/>
                  <a:pt x="8668" y="6327"/>
                  <a:pt x="8621" y="6220"/>
                </a:cubicBezTo>
                <a:lnTo>
                  <a:pt x="8621" y="6220"/>
                </a:lnTo>
                <a:cubicBezTo>
                  <a:pt x="8621" y="6262"/>
                  <a:pt x="8640" y="6305"/>
                  <a:pt x="8618" y="6305"/>
                </a:cubicBezTo>
                <a:cubicBezTo>
                  <a:pt x="8616" y="6305"/>
                  <a:pt x="8613" y="6304"/>
                  <a:pt x="8609" y="6303"/>
                </a:cubicBezTo>
                <a:cubicBezTo>
                  <a:pt x="8549" y="6243"/>
                  <a:pt x="8537" y="6160"/>
                  <a:pt x="8549" y="6089"/>
                </a:cubicBezTo>
                <a:cubicBezTo>
                  <a:pt x="8549" y="6005"/>
                  <a:pt x="8585" y="5934"/>
                  <a:pt x="8633" y="5874"/>
                </a:cubicBezTo>
                <a:cubicBezTo>
                  <a:pt x="8694" y="5933"/>
                  <a:pt x="8745" y="5955"/>
                  <a:pt x="8791" y="5955"/>
                </a:cubicBezTo>
                <a:cubicBezTo>
                  <a:pt x="8935" y="5955"/>
                  <a:pt x="9028" y="5734"/>
                  <a:pt x="9210" y="5734"/>
                </a:cubicBezTo>
                <a:cubicBezTo>
                  <a:pt x="9241" y="5734"/>
                  <a:pt x="9274" y="5740"/>
                  <a:pt x="9311" y="5755"/>
                </a:cubicBezTo>
                <a:cubicBezTo>
                  <a:pt x="9407" y="5446"/>
                  <a:pt x="9752" y="5410"/>
                  <a:pt x="10002" y="5136"/>
                </a:cubicBezTo>
                <a:cubicBezTo>
                  <a:pt x="9692" y="5005"/>
                  <a:pt x="10073" y="5065"/>
                  <a:pt x="9835" y="4838"/>
                </a:cubicBezTo>
                <a:cubicBezTo>
                  <a:pt x="9876" y="4789"/>
                  <a:pt x="9889" y="4774"/>
                  <a:pt x="9901" y="4773"/>
                </a:cubicBezTo>
                <a:lnTo>
                  <a:pt x="9901" y="4773"/>
                </a:lnTo>
                <a:cubicBezTo>
                  <a:pt x="9907" y="4779"/>
                  <a:pt x="9909" y="4779"/>
                  <a:pt x="9919" y="4779"/>
                </a:cubicBezTo>
                <a:cubicBezTo>
                  <a:pt x="9907" y="4779"/>
                  <a:pt x="10204" y="4803"/>
                  <a:pt x="10204" y="4803"/>
                </a:cubicBezTo>
                <a:cubicBezTo>
                  <a:pt x="10300" y="4838"/>
                  <a:pt x="10180" y="4898"/>
                  <a:pt x="10228" y="4946"/>
                </a:cubicBezTo>
                <a:cubicBezTo>
                  <a:pt x="10259" y="4931"/>
                  <a:pt x="10283" y="4926"/>
                  <a:pt x="10303" y="4926"/>
                </a:cubicBezTo>
                <a:cubicBezTo>
                  <a:pt x="10384" y="4926"/>
                  <a:pt x="10397" y="5019"/>
                  <a:pt x="10502" y="5029"/>
                </a:cubicBezTo>
                <a:cubicBezTo>
                  <a:pt x="10419" y="4946"/>
                  <a:pt x="10466" y="4862"/>
                  <a:pt x="10573" y="4838"/>
                </a:cubicBezTo>
                <a:lnTo>
                  <a:pt x="10371" y="4803"/>
                </a:lnTo>
                <a:cubicBezTo>
                  <a:pt x="10404" y="4714"/>
                  <a:pt x="10448" y="4689"/>
                  <a:pt x="10496" y="4689"/>
                </a:cubicBezTo>
                <a:cubicBezTo>
                  <a:pt x="10554" y="4689"/>
                  <a:pt x="10619" y="4725"/>
                  <a:pt x="10679" y="4725"/>
                </a:cubicBezTo>
                <a:cubicBezTo>
                  <a:pt x="10728" y="4725"/>
                  <a:pt x="10774" y="4701"/>
                  <a:pt x="10812" y="4612"/>
                </a:cubicBezTo>
                <a:lnTo>
                  <a:pt x="10812" y="4612"/>
                </a:lnTo>
                <a:lnTo>
                  <a:pt x="10800" y="4743"/>
                </a:lnTo>
                <a:cubicBezTo>
                  <a:pt x="10871" y="4624"/>
                  <a:pt x="11204" y="4469"/>
                  <a:pt x="11157" y="4184"/>
                </a:cubicBezTo>
                <a:lnTo>
                  <a:pt x="11157" y="4184"/>
                </a:lnTo>
                <a:cubicBezTo>
                  <a:pt x="11204" y="4207"/>
                  <a:pt x="11276" y="4255"/>
                  <a:pt x="11240" y="4315"/>
                </a:cubicBezTo>
                <a:cubicBezTo>
                  <a:pt x="11526" y="4160"/>
                  <a:pt x="11657" y="3672"/>
                  <a:pt x="11943" y="3648"/>
                </a:cubicBezTo>
                <a:lnTo>
                  <a:pt x="11978" y="3719"/>
                </a:lnTo>
                <a:cubicBezTo>
                  <a:pt x="12012" y="3674"/>
                  <a:pt x="11970" y="3552"/>
                  <a:pt x="12061" y="3552"/>
                </a:cubicBezTo>
                <a:cubicBezTo>
                  <a:pt x="12065" y="3552"/>
                  <a:pt x="12069" y="3552"/>
                  <a:pt x="12074" y="3553"/>
                </a:cubicBezTo>
                <a:cubicBezTo>
                  <a:pt x="12095" y="3584"/>
                  <a:pt x="12107" y="3626"/>
                  <a:pt x="12126" y="3626"/>
                </a:cubicBezTo>
                <a:cubicBezTo>
                  <a:pt x="12128" y="3626"/>
                  <a:pt x="12131" y="3625"/>
                  <a:pt x="12133" y="3624"/>
                </a:cubicBezTo>
                <a:cubicBezTo>
                  <a:pt x="12133" y="3576"/>
                  <a:pt x="12169" y="3410"/>
                  <a:pt x="12264" y="3398"/>
                </a:cubicBezTo>
                <a:lnTo>
                  <a:pt x="12264" y="3505"/>
                </a:lnTo>
                <a:cubicBezTo>
                  <a:pt x="12574" y="3374"/>
                  <a:pt x="12502" y="3017"/>
                  <a:pt x="12645" y="2791"/>
                </a:cubicBezTo>
                <a:cubicBezTo>
                  <a:pt x="12698" y="2844"/>
                  <a:pt x="12759" y="2864"/>
                  <a:pt x="12821" y="2864"/>
                </a:cubicBezTo>
                <a:cubicBezTo>
                  <a:pt x="12952" y="2864"/>
                  <a:pt x="13088" y="2772"/>
                  <a:pt x="13169" y="2707"/>
                </a:cubicBezTo>
                <a:lnTo>
                  <a:pt x="13193" y="2731"/>
                </a:lnTo>
                <a:cubicBezTo>
                  <a:pt x="13264" y="2660"/>
                  <a:pt x="13324" y="2564"/>
                  <a:pt x="13359" y="2469"/>
                </a:cubicBezTo>
                <a:lnTo>
                  <a:pt x="13395" y="2386"/>
                </a:lnTo>
                <a:lnTo>
                  <a:pt x="13431" y="2290"/>
                </a:lnTo>
                <a:cubicBezTo>
                  <a:pt x="13455" y="2231"/>
                  <a:pt x="13479" y="2160"/>
                  <a:pt x="13490" y="2100"/>
                </a:cubicBezTo>
                <a:cubicBezTo>
                  <a:pt x="13538" y="1838"/>
                  <a:pt x="13514" y="1612"/>
                  <a:pt x="13467" y="1374"/>
                </a:cubicBezTo>
                <a:cubicBezTo>
                  <a:pt x="13574" y="1207"/>
                  <a:pt x="13550" y="897"/>
                  <a:pt x="13371" y="647"/>
                </a:cubicBezTo>
                <a:cubicBezTo>
                  <a:pt x="13193" y="397"/>
                  <a:pt x="12883" y="243"/>
                  <a:pt x="12633" y="100"/>
                </a:cubicBezTo>
                <a:lnTo>
                  <a:pt x="12633" y="100"/>
                </a:lnTo>
                <a:cubicBezTo>
                  <a:pt x="12705" y="171"/>
                  <a:pt x="12550" y="255"/>
                  <a:pt x="12455" y="266"/>
                </a:cubicBezTo>
                <a:cubicBezTo>
                  <a:pt x="12436" y="252"/>
                  <a:pt x="12410" y="248"/>
                  <a:pt x="12381" y="248"/>
                </a:cubicBezTo>
                <a:cubicBezTo>
                  <a:pt x="12336" y="248"/>
                  <a:pt x="12284" y="259"/>
                  <a:pt x="12240" y="266"/>
                </a:cubicBezTo>
                <a:cubicBezTo>
                  <a:pt x="12222" y="269"/>
                  <a:pt x="12208" y="272"/>
                  <a:pt x="12195" y="272"/>
                </a:cubicBezTo>
                <a:cubicBezTo>
                  <a:pt x="12159" y="272"/>
                  <a:pt x="12148" y="252"/>
                  <a:pt x="12157" y="171"/>
                </a:cubicBezTo>
                <a:lnTo>
                  <a:pt x="12157" y="171"/>
                </a:lnTo>
                <a:lnTo>
                  <a:pt x="12193" y="183"/>
                </a:lnTo>
                <a:cubicBezTo>
                  <a:pt x="12151" y="24"/>
                  <a:pt x="12038" y="0"/>
                  <a:pt x="11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652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14;p15" descr="X:\10. 設計素材\Logo\BDF.png">
            <a:extLst>
              <a:ext uri="{FF2B5EF4-FFF2-40B4-BE49-F238E27FC236}">
                <a16:creationId xmlns:a16="http://schemas.microsoft.com/office/drawing/2014/main" id="{E95BC8DB-95B1-444A-A0A4-16634350FBCE}"/>
              </a:ext>
            </a:extLst>
          </p:cNvPr>
          <p:cNvPicPr preferRelativeResize="0"/>
          <p:nvPr/>
        </p:nvPicPr>
        <p:blipFill rotWithShape="1">
          <a:blip r:embed="rId2">
            <a:alphaModFix/>
          </a:blip>
          <a:srcRect/>
          <a:stretch/>
        </p:blipFill>
        <p:spPr>
          <a:xfrm>
            <a:off x="7922219" y="4264261"/>
            <a:ext cx="1155670" cy="685129"/>
          </a:xfrm>
          <a:prstGeom prst="rect">
            <a:avLst/>
          </a:prstGeom>
          <a:noFill/>
          <a:ln>
            <a:noFill/>
          </a:ln>
        </p:spPr>
      </p:pic>
      <p:sp>
        <p:nvSpPr>
          <p:cNvPr id="4" name="Google Shape;1471;p31">
            <a:extLst>
              <a:ext uri="{FF2B5EF4-FFF2-40B4-BE49-F238E27FC236}">
                <a16:creationId xmlns:a16="http://schemas.microsoft.com/office/drawing/2014/main" id="{71958FE2-9AE2-40BE-A4B2-0EB48C00D7E4}"/>
              </a:ext>
            </a:extLst>
          </p:cNvPr>
          <p:cNvSpPr txBox="1">
            <a:spLocks/>
          </p:cNvSpPr>
          <p:nvPr/>
        </p:nvSpPr>
        <p:spPr>
          <a:xfrm>
            <a:off x="323328" y="281118"/>
            <a:ext cx="6046293" cy="669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4800" dirty="0">
                <a:solidFill>
                  <a:schemeClr val="accent1"/>
                </a:solidFill>
                <a:latin typeface="Reenie Beanie"/>
                <a:ea typeface="新細明體" panose="02020500000000000000" pitchFamily="18" charset="-120"/>
                <a:sym typeface="Quicksand"/>
              </a:rPr>
              <a:t>   Conclusion &amp; Suggestion</a:t>
            </a:r>
            <a:endParaRPr lang="en-US" sz="4800" dirty="0">
              <a:solidFill>
                <a:schemeClr val="accent1"/>
              </a:solidFill>
              <a:latin typeface="Reenie Beanie"/>
              <a:ea typeface="新細明體" panose="02020500000000000000" pitchFamily="18" charset="-120"/>
              <a:sym typeface="Quicksand"/>
            </a:endParaRPr>
          </a:p>
        </p:txBody>
      </p:sp>
      <p:grpSp>
        <p:nvGrpSpPr>
          <p:cNvPr id="6" name="Google Shape;1409;p29">
            <a:extLst>
              <a:ext uri="{FF2B5EF4-FFF2-40B4-BE49-F238E27FC236}">
                <a16:creationId xmlns:a16="http://schemas.microsoft.com/office/drawing/2014/main" id="{3B487469-49E1-4600-81E4-A545D80792F7}"/>
              </a:ext>
            </a:extLst>
          </p:cNvPr>
          <p:cNvGrpSpPr/>
          <p:nvPr/>
        </p:nvGrpSpPr>
        <p:grpSpPr>
          <a:xfrm>
            <a:off x="321214" y="907680"/>
            <a:ext cx="6046293" cy="108400"/>
            <a:chOff x="2887250" y="2929050"/>
            <a:chExt cx="2280975" cy="58675"/>
          </a:xfrm>
        </p:grpSpPr>
        <p:sp>
          <p:nvSpPr>
            <p:cNvPr id="7" name="Google Shape;1410;p29">
              <a:extLst>
                <a:ext uri="{FF2B5EF4-FFF2-40B4-BE49-F238E27FC236}">
                  <a16:creationId xmlns:a16="http://schemas.microsoft.com/office/drawing/2014/main" id="{ABD92B9B-428A-4CF5-855C-0C85ADF91C50}"/>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11;p29">
              <a:extLst>
                <a:ext uri="{FF2B5EF4-FFF2-40B4-BE49-F238E27FC236}">
                  <a16:creationId xmlns:a16="http://schemas.microsoft.com/office/drawing/2014/main" id="{268D2180-75ED-429C-A918-CE354912B484}"/>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12;p29">
              <a:extLst>
                <a:ext uri="{FF2B5EF4-FFF2-40B4-BE49-F238E27FC236}">
                  <a16:creationId xmlns:a16="http://schemas.microsoft.com/office/drawing/2014/main" id="{C26CFE98-4AE8-4E53-8A8D-C9A225284C43}"/>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13;p29">
              <a:extLst>
                <a:ext uri="{FF2B5EF4-FFF2-40B4-BE49-F238E27FC236}">
                  <a16:creationId xmlns:a16="http://schemas.microsoft.com/office/drawing/2014/main" id="{97B471D0-7C53-4D3D-AB70-7B6ABE44B7CC}"/>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14;p29">
              <a:extLst>
                <a:ext uri="{FF2B5EF4-FFF2-40B4-BE49-F238E27FC236}">
                  <a16:creationId xmlns:a16="http://schemas.microsoft.com/office/drawing/2014/main" id="{86AEDE01-82AE-4711-A6F6-D5A366F6BA1A}"/>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15;p29">
              <a:extLst>
                <a:ext uri="{FF2B5EF4-FFF2-40B4-BE49-F238E27FC236}">
                  <a16:creationId xmlns:a16="http://schemas.microsoft.com/office/drawing/2014/main" id="{F58C3FEB-D08D-4402-B937-50D3BD14F6BF}"/>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16;p29">
              <a:extLst>
                <a:ext uri="{FF2B5EF4-FFF2-40B4-BE49-F238E27FC236}">
                  <a16:creationId xmlns:a16="http://schemas.microsoft.com/office/drawing/2014/main" id="{C0D38092-87FD-4F93-9218-6BCCF1014D94}"/>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17;p29">
              <a:extLst>
                <a:ext uri="{FF2B5EF4-FFF2-40B4-BE49-F238E27FC236}">
                  <a16:creationId xmlns:a16="http://schemas.microsoft.com/office/drawing/2014/main" id="{88088E36-A55B-41D8-9AE6-F1CA80CD8863}"/>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18;p29">
              <a:extLst>
                <a:ext uri="{FF2B5EF4-FFF2-40B4-BE49-F238E27FC236}">
                  <a16:creationId xmlns:a16="http://schemas.microsoft.com/office/drawing/2014/main" id="{C0706CA8-FD92-4257-9BD9-913DC883648F}"/>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19;p29">
              <a:extLst>
                <a:ext uri="{FF2B5EF4-FFF2-40B4-BE49-F238E27FC236}">
                  <a16:creationId xmlns:a16="http://schemas.microsoft.com/office/drawing/2014/main" id="{000C6E4C-ACE9-45D8-B0C8-0B4E3DBD1DBF}"/>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20;p29">
              <a:extLst>
                <a:ext uri="{FF2B5EF4-FFF2-40B4-BE49-F238E27FC236}">
                  <a16:creationId xmlns:a16="http://schemas.microsoft.com/office/drawing/2014/main" id="{3FC4D83F-7362-46C5-A309-5BAE3AEA33F9}"/>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21;p29">
              <a:extLst>
                <a:ext uri="{FF2B5EF4-FFF2-40B4-BE49-F238E27FC236}">
                  <a16:creationId xmlns:a16="http://schemas.microsoft.com/office/drawing/2014/main" id="{6EE637D1-8B7B-46EC-AD7D-196209D75B4C}"/>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22;p29">
              <a:extLst>
                <a:ext uri="{FF2B5EF4-FFF2-40B4-BE49-F238E27FC236}">
                  <a16:creationId xmlns:a16="http://schemas.microsoft.com/office/drawing/2014/main" id="{76BCD85B-853F-47CE-AB35-2446CF21A21D}"/>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23;p29">
              <a:extLst>
                <a:ext uri="{FF2B5EF4-FFF2-40B4-BE49-F238E27FC236}">
                  <a16:creationId xmlns:a16="http://schemas.microsoft.com/office/drawing/2014/main" id="{0073E051-6C6B-4A3E-9F71-FD0904D58C06}"/>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24;p29">
              <a:extLst>
                <a:ext uri="{FF2B5EF4-FFF2-40B4-BE49-F238E27FC236}">
                  <a16:creationId xmlns:a16="http://schemas.microsoft.com/office/drawing/2014/main" id="{5C2E9701-B07F-47A4-AC59-EBD9CAB53B1E}"/>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25;p29">
              <a:extLst>
                <a:ext uri="{FF2B5EF4-FFF2-40B4-BE49-F238E27FC236}">
                  <a16:creationId xmlns:a16="http://schemas.microsoft.com/office/drawing/2014/main" id="{EFA01F2D-2CFF-4F92-99E5-A9A9BB2740F6}"/>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26;p29">
              <a:extLst>
                <a:ext uri="{FF2B5EF4-FFF2-40B4-BE49-F238E27FC236}">
                  <a16:creationId xmlns:a16="http://schemas.microsoft.com/office/drawing/2014/main" id="{F736F1F3-135E-4948-853D-EA18B092562A}"/>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27;p29">
              <a:extLst>
                <a:ext uri="{FF2B5EF4-FFF2-40B4-BE49-F238E27FC236}">
                  <a16:creationId xmlns:a16="http://schemas.microsoft.com/office/drawing/2014/main" id="{B8A59856-D28F-4468-B541-20D152235165}"/>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28;p29">
              <a:extLst>
                <a:ext uri="{FF2B5EF4-FFF2-40B4-BE49-F238E27FC236}">
                  <a16:creationId xmlns:a16="http://schemas.microsoft.com/office/drawing/2014/main" id="{C5B8FD6D-7517-4156-85DD-086DF6FBF285}"/>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29;p29">
              <a:extLst>
                <a:ext uri="{FF2B5EF4-FFF2-40B4-BE49-F238E27FC236}">
                  <a16:creationId xmlns:a16="http://schemas.microsoft.com/office/drawing/2014/main" id="{7B87B72C-ADE4-496A-AD73-5E7D5F04DA67}"/>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30;p29">
              <a:extLst>
                <a:ext uri="{FF2B5EF4-FFF2-40B4-BE49-F238E27FC236}">
                  <a16:creationId xmlns:a16="http://schemas.microsoft.com/office/drawing/2014/main" id="{6E8F1A11-DC7B-48AA-9375-1E1402CD1231}"/>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31;p29">
              <a:extLst>
                <a:ext uri="{FF2B5EF4-FFF2-40B4-BE49-F238E27FC236}">
                  <a16:creationId xmlns:a16="http://schemas.microsoft.com/office/drawing/2014/main" id="{4704F7EB-A8E4-4837-99A1-578C369263C3}"/>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2;p29">
              <a:extLst>
                <a:ext uri="{FF2B5EF4-FFF2-40B4-BE49-F238E27FC236}">
                  <a16:creationId xmlns:a16="http://schemas.microsoft.com/office/drawing/2014/main" id="{E5B1F64B-A7BC-40A1-8717-EE72E29518D0}"/>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3;p29">
              <a:extLst>
                <a:ext uri="{FF2B5EF4-FFF2-40B4-BE49-F238E27FC236}">
                  <a16:creationId xmlns:a16="http://schemas.microsoft.com/office/drawing/2014/main" id="{D0C96892-F5DA-48FE-AE65-B7473849C329}"/>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4;p29">
              <a:extLst>
                <a:ext uri="{FF2B5EF4-FFF2-40B4-BE49-F238E27FC236}">
                  <a16:creationId xmlns:a16="http://schemas.microsoft.com/office/drawing/2014/main" id="{A4FB8716-4279-401B-AD0D-40CEEDCD9F94}"/>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5;p29">
              <a:extLst>
                <a:ext uri="{FF2B5EF4-FFF2-40B4-BE49-F238E27FC236}">
                  <a16:creationId xmlns:a16="http://schemas.microsoft.com/office/drawing/2014/main" id="{F1AC3BC1-3AC4-46F7-80B1-3B105441991A}"/>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36;p29">
              <a:extLst>
                <a:ext uri="{FF2B5EF4-FFF2-40B4-BE49-F238E27FC236}">
                  <a16:creationId xmlns:a16="http://schemas.microsoft.com/office/drawing/2014/main" id="{96D5E119-1BAD-4A1D-8691-7B1593CB06C5}"/>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37;p29">
              <a:extLst>
                <a:ext uri="{FF2B5EF4-FFF2-40B4-BE49-F238E27FC236}">
                  <a16:creationId xmlns:a16="http://schemas.microsoft.com/office/drawing/2014/main" id="{BAB6AB5B-A6E3-4342-A050-C3C4EA71AAE8}"/>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8;p29">
              <a:extLst>
                <a:ext uri="{FF2B5EF4-FFF2-40B4-BE49-F238E27FC236}">
                  <a16:creationId xmlns:a16="http://schemas.microsoft.com/office/drawing/2014/main" id="{78ED736D-B9C4-4DA9-A4DA-986AC8DDFA19}"/>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39;p29">
              <a:extLst>
                <a:ext uri="{FF2B5EF4-FFF2-40B4-BE49-F238E27FC236}">
                  <a16:creationId xmlns:a16="http://schemas.microsoft.com/office/drawing/2014/main" id="{CB1A17B2-2639-4C90-919D-AC3527BFEA7C}"/>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40;p29">
              <a:extLst>
                <a:ext uri="{FF2B5EF4-FFF2-40B4-BE49-F238E27FC236}">
                  <a16:creationId xmlns:a16="http://schemas.microsoft.com/office/drawing/2014/main" id="{A040C115-23B0-40B8-B679-3C36F51235C6}"/>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41;p29">
              <a:extLst>
                <a:ext uri="{FF2B5EF4-FFF2-40B4-BE49-F238E27FC236}">
                  <a16:creationId xmlns:a16="http://schemas.microsoft.com/office/drawing/2014/main" id="{5A2618BE-D5D8-476D-8F90-FD8B0D54A93B}"/>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42;p29">
              <a:extLst>
                <a:ext uri="{FF2B5EF4-FFF2-40B4-BE49-F238E27FC236}">
                  <a16:creationId xmlns:a16="http://schemas.microsoft.com/office/drawing/2014/main" id="{777D7E5D-B4D8-4C09-A3AB-A47DB00C3821}"/>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43;p29">
              <a:extLst>
                <a:ext uri="{FF2B5EF4-FFF2-40B4-BE49-F238E27FC236}">
                  <a16:creationId xmlns:a16="http://schemas.microsoft.com/office/drawing/2014/main" id="{5704A280-7B4D-4CC6-AFBC-517187214216}"/>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44;p29">
              <a:extLst>
                <a:ext uri="{FF2B5EF4-FFF2-40B4-BE49-F238E27FC236}">
                  <a16:creationId xmlns:a16="http://schemas.microsoft.com/office/drawing/2014/main" id="{04C949D0-027F-4D59-A083-8B12459DE56F}"/>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5;p29">
              <a:extLst>
                <a:ext uri="{FF2B5EF4-FFF2-40B4-BE49-F238E27FC236}">
                  <a16:creationId xmlns:a16="http://schemas.microsoft.com/office/drawing/2014/main" id="{08618F1C-5E1D-4A4C-8D49-DCFAA2C19AA2}"/>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46;p29">
              <a:extLst>
                <a:ext uri="{FF2B5EF4-FFF2-40B4-BE49-F238E27FC236}">
                  <a16:creationId xmlns:a16="http://schemas.microsoft.com/office/drawing/2014/main" id="{1B239132-09AA-4755-AF4B-50B64B91014C}"/>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47;p29">
              <a:extLst>
                <a:ext uri="{FF2B5EF4-FFF2-40B4-BE49-F238E27FC236}">
                  <a16:creationId xmlns:a16="http://schemas.microsoft.com/office/drawing/2014/main" id="{290CF32B-07E8-4F4C-A6F7-E1500D15D83D}"/>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48;p29">
              <a:extLst>
                <a:ext uri="{FF2B5EF4-FFF2-40B4-BE49-F238E27FC236}">
                  <a16:creationId xmlns:a16="http://schemas.microsoft.com/office/drawing/2014/main" id="{BC3674CC-E766-41DD-AEA4-46CB8E14EC83}"/>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49;p29">
              <a:extLst>
                <a:ext uri="{FF2B5EF4-FFF2-40B4-BE49-F238E27FC236}">
                  <a16:creationId xmlns:a16="http://schemas.microsoft.com/office/drawing/2014/main" id="{BAF0F219-2076-4E73-8A47-4382B6AA593D}"/>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50;p29">
              <a:extLst>
                <a:ext uri="{FF2B5EF4-FFF2-40B4-BE49-F238E27FC236}">
                  <a16:creationId xmlns:a16="http://schemas.microsoft.com/office/drawing/2014/main" id="{23EABBBE-C309-4C15-BCCB-E6480C1369DA}"/>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51;p29">
              <a:extLst>
                <a:ext uri="{FF2B5EF4-FFF2-40B4-BE49-F238E27FC236}">
                  <a16:creationId xmlns:a16="http://schemas.microsoft.com/office/drawing/2014/main" id="{2FE39FFD-89DC-4ABA-80DA-1ED0FBEC0853}"/>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2;p29">
              <a:extLst>
                <a:ext uri="{FF2B5EF4-FFF2-40B4-BE49-F238E27FC236}">
                  <a16:creationId xmlns:a16="http://schemas.microsoft.com/office/drawing/2014/main" id="{9E2C5E41-1E21-4AB9-A004-5A3BBCC1227F}"/>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3;p29">
              <a:extLst>
                <a:ext uri="{FF2B5EF4-FFF2-40B4-BE49-F238E27FC236}">
                  <a16:creationId xmlns:a16="http://schemas.microsoft.com/office/drawing/2014/main" id="{9C64FDFE-F34B-4CC1-B6C2-07AA106B4832}"/>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54;p29">
              <a:extLst>
                <a:ext uri="{FF2B5EF4-FFF2-40B4-BE49-F238E27FC236}">
                  <a16:creationId xmlns:a16="http://schemas.microsoft.com/office/drawing/2014/main" id="{711C9A8E-82F5-48C9-BCF5-F5BE676211AC}"/>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5;p29">
              <a:extLst>
                <a:ext uri="{FF2B5EF4-FFF2-40B4-BE49-F238E27FC236}">
                  <a16:creationId xmlns:a16="http://schemas.microsoft.com/office/drawing/2014/main" id="{16910C9C-2FBB-4D60-B876-B2C8C9EC1907}"/>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56;p29">
              <a:extLst>
                <a:ext uri="{FF2B5EF4-FFF2-40B4-BE49-F238E27FC236}">
                  <a16:creationId xmlns:a16="http://schemas.microsoft.com/office/drawing/2014/main" id="{F7205175-EB89-4B56-9E27-AE0B96F8B1F1}"/>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57;p29">
              <a:extLst>
                <a:ext uri="{FF2B5EF4-FFF2-40B4-BE49-F238E27FC236}">
                  <a16:creationId xmlns:a16="http://schemas.microsoft.com/office/drawing/2014/main" id="{2D72D951-6079-434B-965F-F78D38A5D9B0}"/>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470;p31">
            <a:extLst>
              <a:ext uri="{FF2B5EF4-FFF2-40B4-BE49-F238E27FC236}">
                <a16:creationId xmlns:a16="http://schemas.microsoft.com/office/drawing/2014/main" id="{93706101-4BE1-4180-9980-BD780D823C60}"/>
              </a:ext>
            </a:extLst>
          </p:cNvPr>
          <p:cNvSpPr txBox="1">
            <a:spLocks/>
          </p:cNvSpPr>
          <p:nvPr/>
        </p:nvSpPr>
        <p:spPr>
          <a:xfrm>
            <a:off x="212048" y="338249"/>
            <a:ext cx="894925"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n" dirty="0"/>
              <a:t>05</a:t>
            </a:r>
          </a:p>
        </p:txBody>
      </p:sp>
      <p:sp>
        <p:nvSpPr>
          <p:cNvPr id="56" name="Rectangle 32">
            <a:extLst>
              <a:ext uri="{FF2B5EF4-FFF2-40B4-BE49-F238E27FC236}">
                <a16:creationId xmlns:a16="http://schemas.microsoft.com/office/drawing/2014/main" id="{4BEB238C-368D-4B09-A427-2CE8AA43146A}"/>
              </a:ext>
            </a:extLst>
          </p:cNvPr>
          <p:cNvSpPr>
            <a:spLocks noChangeArrowheads="1"/>
          </p:cNvSpPr>
          <p:nvPr/>
        </p:nvSpPr>
        <p:spPr bwMode="gray">
          <a:xfrm>
            <a:off x="258924" y="1181523"/>
            <a:ext cx="791075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342900" indent="-342900" algn="just" eaLnBrk="1" hangingPunct="1">
              <a:spcBef>
                <a:spcPct val="0"/>
              </a:spcBef>
              <a:buClr>
                <a:srgbClr val="FFFF00"/>
              </a:buClr>
              <a:buFont typeface="Wingdings" panose="05000000000000000000" pitchFamily="2" charset="2"/>
              <a:buChar char="ü"/>
            </a:pPr>
            <a:r>
              <a:rPr lang="zh-TW" altLang="en-US" sz="2000" dirty="0">
                <a:solidFill>
                  <a:schemeClr val="accent1"/>
                </a:solidFill>
                <a:latin typeface="Quicksand"/>
                <a:ea typeface="Microsoft JhengHei UI" panose="020B0604030504040204" pitchFamily="34" charset="-120"/>
                <a:cs typeface="Times New Roman" panose="02020603050405020304" pitchFamily="18" charset="0"/>
              </a:rPr>
              <a:t>社會上針對商界</a:t>
            </a:r>
            <a:r>
              <a:rPr lang="en-US" altLang="zh-TW" sz="2000" dirty="0">
                <a:solidFill>
                  <a:schemeClr val="accent1"/>
                </a:solidFill>
                <a:latin typeface="Quicksand"/>
                <a:ea typeface="Microsoft JhengHei UI" panose="020B0604030504040204" pitchFamily="34" charset="-120"/>
                <a:cs typeface="Times New Roman" panose="02020603050405020304" pitchFamily="18" charset="0"/>
              </a:rPr>
              <a:t>/</a:t>
            </a:r>
            <a:r>
              <a:rPr lang="zh-TW" altLang="en-US" sz="2000" dirty="0">
                <a:solidFill>
                  <a:schemeClr val="accent1"/>
                </a:solidFill>
                <a:latin typeface="Quicksand"/>
                <a:ea typeface="Microsoft JhengHei UI" panose="020B0604030504040204" pitchFamily="34" charset="-120"/>
                <a:cs typeface="Times New Roman" panose="02020603050405020304" pitchFamily="18" charset="0"/>
              </a:rPr>
              <a:t>企業的禁毒支援計劃嚴重不足，基金會可考慮推動更多相關服務及計劃；</a:t>
            </a:r>
            <a:endParaRPr lang="en-US" altLang="zh-TW" sz="2000" dirty="0">
              <a:solidFill>
                <a:schemeClr val="accent1"/>
              </a:solidFill>
              <a:latin typeface="Quicksand"/>
              <a:ea typeface="Microsoft JhengHei UI" panose="020B0604030504040204" pitchFamily="34" charset="-120"/>
              <a:cs typeface="Times New Roman" panose="02020603050405020304" pitchFamily="18" charset="0"/>
            </a:endParaRPr>
          </a:p>
          <a:p>
            <a:pPr marL="342900" indent="-342900" algn="just" eaLnBrk="1" hangingPunct="1">
              <a:spcBef>
                <a:spcPct val="0"/>
              </a:spcBef>
              <a:buClr>
                <a:srgbClr val="FFFF00"/>
              </a:buClr>
              <a:buFont typeface="Wingdings" panose="05000000000000000000" pitchFamily="2" charset="2"/>
              <a:buChar char="ü"/>
            </a:pPr>
            <a:endParaRPr lang="en-US" altLang="zh-TW" sz="2000" dirty="0">
              <a:solidFill>
                <a:schemeClr val="accent1"/>
              </a:solidFill>
              <a:latin typeface="Quicksand"/>
              <a:ea typeface="Microsoft JhengHei UI" panose="020B0604030504040204" pitchFamily="34" charset="-120"/>
              <a:cs typeface="Times New Roman" panose="02020603050405020304" pitchFamily="18" charset="0"/>
            </a:endParaRPr>
          </a:p>
          <a:p>
            <a:pPr marL="342900" indent="-342900" algn="just" eaLnBrk="1" hangingPunct="1">
              <a:spcBef>
                <a:spcPct val="0"/>
              </a:spcBef>
              <a:buClr>
                <a:srgbClr val="FFFF00"/>
              </a:buClr>
              <a:buFont typeface="Wingdings" panose="05000000000000000000" pitchFamily="2" charset="2"/>
              <a:buChar char="ü"/>
            </a:pPr>
            <a:r>
              <a:rPr lang="zh-TW" altLang="en-US" sz="2000" dirty="0">
                <a:solidFill>
                  <a:schemeClr val="accent1"/>
                </a:solidFill>
                <a:latin typeface="Quicksand"/>
                <a:ea typeface="Microsoft JhengHei UI" panose="020B0604030504040204" pitchFamily="34" charset="-120"/>
                <a:cs typeface="Times New Roman" panose="02020603050405020304" pitchFamily="18" charset="0"/>
              </a:rPr>
              <a:t>僱主對毒品</a:t>
            </a:r>
            <a:r>
              <a:rPr lang="en-US" altLang="zh-TW" sz="2000" dirty="0">
                <a:solidFill>
                  <a:schemeClr val="accent1"/>
                </a:solidFill>
                <a:latin typeface="Quicksand"/>
                <a:ea typeface="Microsoft JhengHei UI" panose="020B0604030504040204" pitchFamily="34" charset="-120"/>
                <a:cs typeface="Times New Roman" panose="02020603050405020304" pitchFamily="18" charset="0"/>
              </a:rPr>
              <a:t>(</a:t>
            </a:r>
            <a:r>
              <a:rPr lang="zh-TW" altLang="en-US" sz="2000" dirty="0">
                <a:solidFill>
                  <a:schemeClr val="accent1"/>
                </a:solidFill>
                <a:latin typeface="Quicksand"/>
                <a:ea typeface="Microsoft JhengHei UI" panose="020B0604030504040204" pitchFamily="34" charset="-120"/>
                <a:cs typeface="Times New Roman" panose="02020603050405020304" pitchFamily="18" charset="0"/>
              </a:rPr>
              <a:t>特別是大麻</a:t>
            </a:r>
            <a:r>
              <a:rPr lang="en-US" altLang="zh-TW" sz="2000" dirty="0">
                <a:solidFill>
                  <a:schemeClr val="accent1"/>
                </a:solidFill>
                <a:latin typeface="Quicksand"/>
                <a:ea typeface="Microsoft JhengHei UI" panose="020B0604030504040204" pitchFamily="34" charset="-120"/>
                <a:cs typeface="Times New Roman" panose="02020603050405020304" pitchFamily="18" charset="0"/>
              </a:rPr>
              <a:t>)</a:t>
            </a:r>
            <a:r>
              <a:rPr lang="zh-TW" altLang="en-US" sz="2000" dirty="0">
                <a:solidFill>
                  <a:schemeClr val="accent1"/>
                </a:solidFill>
                <a:latin typeface="Quicksand"/>
                <a:ea typeface="Microsoft JhengHei UI" panose="020B0604030504040204" pitchFamily="34" charset="-120"/>
                <a:cs typeface="Times New Roman" panose="02020603050405020304" pitchFamily="18" charset="0"/>
              </a:rPr>
              <a:t>認知不足，導致未能有效識別青年僱員，甚或顧客有否接觸毒品，延誤處理。本計劃建議持續推動「清新企業」運動，加強社會各界</a:t>
            </a:r>
            <a:r>
              <a:rPr lang="en-US" altLang="zh-TW" sz="2000" dirty="0">
                <a:solidFill>
                  <a:schemeClr val="accent1"/>
                </a:solidFill>
                <a:latin typeface="Quicksand"/>
                <a:ea typeface="Microsoft JhengHei UI" panose="020B0604030504040204" pitchFamily="34" charset="-120"/>
                <a:cs typeface="Times New Roman" panose="02020603050405020304" pitchFamily="18" charset="0"/>
              </a:rPr>
              <a:t>(</a:t>
            </a:r>
            <a:r>
              <a:rPr lang="zh-TW" altLang="en-US" sz="2000" dirty="0">
                <a:solidFill>
                  <a:schemeClr val="accent1"/>
                </a:solidFill>
                <a:latin typeface="Quicksand"/>
                <a:ea typeface="Microsoft JhengHei UI" panose="020B0604030504040204" pitchFamily="34" charset="-120"/>
                <a:cs typeface="Times New Roman" panose="02020603050405020304" pitchFamily="18" charset="0"/>
              </a:rPr>
              <a:t>特別是商界僱主</a:t>
            </a:r>
            <a:r>
              <a:rPr lang="en-US" altLang="zh-TW" sz="2000" dirty="0">
                <a:solidFill>
                  <a:schemeClr val="accent1"/>
                </a:solidFill>
                <a:latin typeface="Quicksand"/>
                <a:ea typeface="Microsoft JhengHei UI" panose="020B0604030504040204" pitchFamily="34" charset="-120"/>
                <a:cs typeface="Times New Roman" panose="02020603050405020304" pitchFamily="18" charset="0"/>
              </a:rPr>
              <a:t>)</a:t>
            </a:r>
            <a:r>
              <a:rPr lang="zh-TW" altLang="en-US" sz="2000" dirty="0">
                <a:solidFill>
                  <a:schemeClr val="accent1"/>
                </a:solidFill>
                <a:latin typeface="Quicksand"/>
                <a:ea typeface="Microsoft JhengHei UI" panose="020B0604030504040204" pitchFamily="34" charset="-120"/>
                <a:cs typeface="Times New Roman" panose="02020603050405020304" pitchFamily="18" charset="0"/>
              </a:rPr>
              <a:t>，對大麻禍害的認知；</a:t>
            </a:r>
            <a:endParaRPr lang="en-US" altLang="zh-TW" sz="2000" dirty="0">
              <a:solidFill>
                <a:schemeClr val="accent1"/>
              </a:solidFill>
              <a:latin typeface="Quicksand"/>
              <a:ea typeface="Microsoft JhengHei UI" panose="020B0604030504040204" pitchFamily="34" charset="-120"/>
              <a:cs typeface="Times New Roman" panose="02020603050405020304" pitchFamily="18" charset="0"/>
            </a:endParaRPr>
          </a:p>
          <a:p>
            <a:pPr marL="342900" indent="-342900" algn="just" eaLnBrk="1" hangingPunct="1">
              <a:spcBef>
                <a:spcPct val="0"/>
              </a:spcBef>
              <a:buClr>
                <a:srgbClr val="FFFF00"/>
              </a:buClr>
              <a:buFont typeface="Wingdings" panose="05000000000000000000" pitchFamily="2" charset="2"/>
              <a:buChar char="ü"/>
            </a:pPr>
            <a:endParaRPr lang="en-US" altLang="zh-TW" sz="2000" dirty="0">
              <a:solidFill>
                <a:schemeClr val="accent1"/>
              </a:solidFill>
              <a:latin typeface="Quicksand"/>
              <a:ea typeface="Microsoft JhengHei UI" panose="020B0604030504040204" pitchFamily="34" charset="-120"/>
              <a:cs typeface="Times New Roman" panose="02020603050405020304" pitchFamily="18" charset="0"/>
            </a:endParaRPr>
          </a:p>
          <a:p>
            <a:pPr marL="342900" indent="-342900" algn="just" eaLnBrk="1" hangingPunct="1">
              <a:spcBef>
                <a:spcPct val="0"/>
              </a:spcBef>
              <a:buClr>
                <a:srgbClr val="FFFF00"/>
              </a:buClr>
              <a:buFont typeface="Wingdings" panose="05000000000000000000" pitchFamily="2" charset="2"/>
              <a:buChar char="ü"/>
            </a:pPr>
            <a:r>
              <a:rPr lang="zh-TW" altLang="en-US" sz="2000" dirty="0">
                <a:solidFill>
                  <a:schemeClr val="accent1"/>
                </a:solidFill>
                <a:latin typeface="Quicksand"/>
                <a:ea typeface="Microsoft JhengHei UI" panose="020B0604030504040204" pitchFamily="34" charset="-120"/>
                <a:cs typeface="Times New Roman" panose="02020603050405020304" pitchFamily="18" charset="0"/>
              </a:rPr>
              <a:t>青年僱員因為有一定經濟能力，加上他們認為自己離開校園，並受薪工作，是一名能夠自主生活的成年人，他們較在學青年更容易接觸大麻，同時較難聽取其他人的善意勸導及建議。本計劃建議可以邀請「過來人」與他們分享其經歷，及透過「模擬體驗活動」增加他們對「毒害」的反思</a:t>
            </a:r>
            <a:endParaRPr lang="en-US" altLang="zh-TW" sz="2000" dirty="0">
              <a:solidFill>
                <a:schemeClr val="accent1"/>
              </a:solidFill>
              <a:latin typeface="Quicksand"/>
              <a:ea typeface="Microsoft JhengHei U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76318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2" name="Picture 2" descr="No Marijuana Icons - Download Free Vector Icons | Noun Project">
            <a:extLst>
              <a:ext uri="{FF2B5EF4-FFF2-40B4-BE49-F238E27FC236}">
                <a16:creationId xmlns:a16="http://schemas.microsoft.com/office/drawing/2014/main" id="{34D7A488-54D6-4615-B160-333F2FB83C2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8040" y="201041"/>
            <a:ext cx="3497260" cy="349726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AFED000B-FECD-40FC-B2B2-6C9BFE01251B}"/>
              </a:ext>
            </a:extLst>
          </p:cNvPr>
          <p:cNvSpPr/>
          <p:nvPr/>
        </p:nvSpPr>
        <p:spPr>
          <a:xfrm>
            <a:off x="0" y="4159405"/>
            <a:ext cx="9144000" cy="9840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5" name="Google Shape;135;p29"/>
          <p:cNvSpPr txBox="1">
            <a:spLocks noGrp="1"/>
          </p:cNvSpPr>
          <p:nvPr>
            <p:ph type="subTitle" idx="1"/>
          </p:nvPr>
        </p:nvSpPr>
        <p:spPr>
          <a:xfrm>
            <a:off x="419896" y="3532058"/>
            <a:ext cx="7722300" cy="461100"/>
          </a:xfrm>
          <a:prstGeom prst="rect">
            <a:avLst/>
          </a:prstGeom>
        </p:spPr>
        <p:txBody>
          <a:bodyPr spcFirstLastPara="1" wrap="square" lIns="91425" tIns="91425" rIns="91425" bIns="91425" anchor="ctr" anchorCtr="0">
            <a:noAutofit/>
          </a:bodyPr>
          <a:lstStyle/>
          <a:p>
            <a:pPr marL="0" indent="0"/>
            <a:r>
              <a:rPr lang="zh-TW" altLang="zh-HK" sz="1800" b="1" dirty="0">
                <a:effectLst/>
                <a:ea typeface="Arial" panose="020B0604020202020204" pitchFamily="34" charset="0"/>
                <a:cs typeface="Times New Roman" panose="02020603050405020304" pitchFamily="18" charset="0"/>
              </a:rPr>
              <a:t> </a:t>
            </a:r>
            <a:endParaRPr lang="en-US" altLang="zh-HK" dirty="0"/>
          </a:p>
        </p:txBody>
      </p:sp>
      <p:sp>
        <p:nvSpPr>
          <p:cNvPr id="1406" name="Google Shape;1406;p29"/>
          <p:cNvSpPr/>
          <p:nvPr/>
        </p:nvSpPr>
        <p:spPr>
          <a:xfrm rot="392470">
            <a:off x="2746249" y="4028380"/>
            <a:ext cx="610054" cy="505780"/>
          </a:xfrm>
          <a:custGeom>
            <a:avLst/>
            <a:gdLst/>
            <a:ahLst/>
            <a:cxnLst/>
            <a:rect l="l" t="t" r="r" b="b"/>
            <a:pathLst>
              <a:path w="14379" h="11921" extrusionOk="0">
                <a:moveTo>
                  <a:pt x="36" y="324"/>
                </a:moveTo>
                <a:lnTo>
                  <a:pt x="36" y="324"/>
                </a:lnTo>
                <a:cubicBezTo>
                  <a:pt x="11" y="366"/>
                  <a:pt x="32" y="384"/>
                  <a:pt x="60" y="395"/>
                </a:cubicBezTo>
                <a:lnTo>
                  <a:pt x="60" y="395"/>
                </a:lnTo>
                <a:lnTo>
                  <a:pt x="36" y="324"/>
                </a:lnTo>
                <a:close/>
                <a:moveTo>
                  <a:pt x="1212" y="584"/>
                </a:moveTo>
                <a:cubicBezTo>
                  <a:pt x="1209" y="584"/>
                  <a:pt x="1206" y="585"/>
                  <a:pt x="1203" y="586"/>
                </a:cubicBezTo>
                <a:cubicBezTo>
                  <a:pt x="1205" y="586"/>
                  <a:pt x="1208" y="585"/>
                  <a:pt x="1212" y="584"/>
                </a:cubicBezTo>
                <a:close/>
                <a:moveTo>
                  <a:pt x="1619" y="908"/>
                </a:moveTo>
                <a:cubicBezTo>
                  <a:pt x="1619" y="910"/>
                  <a:pt x="1620" y="912"/>
                  <a:pt x="1621" y="912"/>
                </a:cubicBezTo>
                <a:lnTo>
                  <a:pt x="1621" y="912"/>
                </a:lnTo>
                <a:cubicBezTo>
                  <a:pt x="1621" y="911"/>
                  <a:pt x="1620" y="909"/>
                  <a:pt x="1619" y="908"/>
                </a:cubicBezTo>
                <a:close/>
                <a:moveTo>
                  <a:pt x="2310" y="908"/>
                </a:moveTo>
                <a:cubicBezTo>
                  <a:pt x="2310" y="913"/>
                  <a:pt x="2310" y="918"/>
                  <a:pt x="2310" y="923"/>
                </a:cubicBezTo>
                <a:lnTo>
                  <a:pt x="2310" y="923"/>
                </a:lnTo>
                <a:cubicBezTo>
                  <a:pt x="2310" y="919"/>
                  <a:pt x="2310" y="914"/>
                  <a:pt x="2310" y="908"/>
                </a:cubicBezTo>
                <a:close/>
                <a:moveTo>
                  <a:pt x="2016" y="1285"/>
                </a:moveTo>
                <a:lnTo>
                  <a:pt x="2016" y="1285"/>
                </a:lnTo>
                <a:cubicBezTo>
                  <a:pt x="2011" y="1286"/>
                  <a:pt x="2006" y="1287"/>
                  <a:pt x="2000" y="1289"/>
                </a:cubicBezTo>
                <a:cubicBezTo>
                  <a:pt x="2008" y="1289"/>
                  <a:pt x="2013" y="1287"/>
                  <a:pt x="2016" y="1285"/>
                </a:cubicBezTo>
                <a:close/>
                <a:moveTo>
                  <a:pt x="2200" y="1347"/>
                </a:moveTo>
                <a:cubicBezTo>
                  <a:pt x="2197" y="1351"/>
                  <a:pt x="2194" y="1356"/>
                  <a:pt x="2191" y="1360"/>
                </a:cubicBezTo>
                <a:cubicBezTo>
                  <a:pt x="2191" y="1360"/>
                  <a:pt x="2196" y="1354"/>
                  <a:pt x="2200" y="1347"/>
                </a:cubicBezTo>
                <a:close/>
                <a:moveTo>
                  <a:pt x="572" y="1467"/>
                </a:moveTo>
                <a:cubicBezTo>
                  <a:pt x="572" y="1469"/>
                  <a:pt x="572" y="1471"/>
                  <a:pt x="573" y="1472"/>
                </a:cubicBezTo>
                <a:lnTo>
                  <a:pt x="573" y="1472"/>
                </a:lnTo>
                <a:cubicBezTo>
                  <a:pt x="573" y="1470"/>
                  <a:pt x="572" y="1469"/>
                  <a:pt x="572" y="1467"/>
                </a:cubicBezTo>
                <a:close/>
                <a:moveTo>
                  <a:pt x="3143" y="1503"/>
                </a:moveTo>
                <a:cubicBezTo>
                  <a:pt x="3167" y="1503"/>
                  <a:pt x="3155" y="1515"/>
                  <a:pt x="3155" y="1527"/>
                </a:cubicBezTo>
                <a:cubicBezTo>
                  <a:pt x="3145" y="1527"/>
                  <a:pt x="3135" y="1527"/>
                  <a:pt x="3125" y="1520"/>
                </a:cubicBezTo>
                <a:lnTo>
                  <a:pt x="3125" y="1520"/>
                </a:lnTo>
                <a:cubicBezTo>
                  <a:pt x="3132" y="1510"/>
                  <a:pt x="3134" y="1503"/>
                  <a:pt x="3143" y="1503"/>
                </a:cubicBezTo>
                <a:close/>
                <a:moveTo>
                  <a:pt x="3026" y="1534"/>
                </a:moveTo>
                <a:cubicBezTo>
                  <a:pt x="3025" y="1534"/>
                  <a:pt x="3024" y="1536"/>
                  <a:pt x="3024" y="1539"/>
                </a:cubicBezTo>
                <a:cubicBezTo>
                  <a:pt x="3025" y="1537"/>
                  <a:pt x="3026" y="1535"/>
                  <a:pt x="3026" y="1534"/>
                </a:cubicBezTo>
                <a:close/>
                <a:moveTo>
                  <a:pt x="3277" y="1762"/>
                </a:moveTo>
                <a:cubicBezTo>
                  <a:pt x="3276" y="1763"/>
                  <a:pt x="3275" y="1764"/>
                  <a:pt x="3274" y="1765"/>
                </a:cubicBezTo>
                <a:cubicBezTo>
                  <a:pt x="3276" y="1765"/>
                  <a:pt x="3277" y="1764"/>
                  <a:pt x="3277" y="1762"/>
                </a:cubicBezTo>
                <a:close/>
                <a:moveTo>
                  <a:pt x="2862" y="1943"/>
                </a:moveTo>
                <a:cubicBezTo>
                  <a:pt x="2864" y="1943"/>
                  <a:pt x="2866" y="1943"/>
                  <a:pt x="2870" y="1943"/>
                </a:cubicBezTo>
                <a:lnTo>
                  <a:pt x="2870" y="1955"/>
                </a:lnTo>
                <a:cubicBezTo>
                  <a:pt x="2870" y="1949"/>
                  <a:pt x="2866" y="1946"/>
                  <a:pt x="2862" y="1943"/>
                </a:cubicBezTo>
                <a:close/>
                <a:moveTo>
                  <a:pt x="980" y="1991"/>
                </a:moveTo>
                <a:lnTo>
                  <a:pt x="980" y="1991"/>
                </a:lnTo>
                <a:cubicBezTo>
                  <a:pt x="979" y="1991"/>
                  <a:pt x="978" y="1991"/>
                  <a:pt x="976" y="1991"/>
                </a:cubicBezTo>
                <a:cubicBezTo>
                  <a:pt x="978" y="1991"/>
                  <a:pt x="979" y="1991"/>
                  <a:pt x="980" y="1991"/>
                </a:cubicBezTo>
                <a:close/>
                <a:moveTo>
                  <a:pt x="2965" y="1955"/>
                </a:moveTo>
                <a:cubicBezTo>
                  <a:pt x="2953" y="1967"/>
                  <a:pt x="2953" y="1991"/>
                  <a:pt x="2953" y="2027"/>
                </a:cubicBezTo>
                <a:cubicBezTo>
                  <a:pt x="2941" y="2015"/>
                  <a:pt x="2929" y="2003"/>
                  <a:pt x="2917" y="1991"/>
                </a:cubicBezTo>
                <a:cubicBezTo>
                  <a:pt x="2941" y="1967"/>
                  <a:pt x="2953" y="1955"/>
                  <a:pt x="2965" y="1955"/>
                </a:cubicBezTo>
                <a:close/>
                <a:moveTo>
                  <a:pt x="2419" y="2299"/>
                </a:moveTo>
                <a:cubicBezTo>
                  <a:pt x="2418" y="2299"/>
                  <a:pt x="2418" y="2300"/>
                  <a:pt x="2417" y="2301"/>
                </a:cubicBezTo>
                <a:cubicBezTo>
                  <a:pt x="2419" y="2301"/>
                  <a:pt x="2419" y="2300"/>
                  <a:pt x="2419" y="2299"/>
                </a:cubicBezTo>
                <a:close/>
                <a:moveTo>
                  <a:pt x="2116" y="2510"/>
                </a:moveTo>
                <a:cubicBezTo>
                  <a:pt x="2118" y="2510"/>
                  <a:pt x="2119" y="2511"/>
                  <a:pt x="2119" y="2515"/>
                </a:cubicBezTo>
                <a:lnTo>
                  <a:pt x="2108" y="2515"/>
                </a:lnTo>
                <a:cubicBezTo>
                  <a:pt x="2108" y="2515"/>
                  <a:pt x="2113" y="2510"/>
                  <a:pt x="2116" y="2510"/>
                </a:cubicBezTo>
                <a:close/>
                <a:moveTo>
                  <a:pt x="2000" y="2515"/>
                </a:moveTo>
                <a:cubicBezTo>
                  <a:pt x="2000" y="2515"/>
                  <a:pt x="1988" y="2527"/>
                  <a:pt x="1988" y="2527"/>
                </a:cubicBezTo>
                <a:cubicBezTo>
                  <a:pt x="1988" y="2527"/>
                  <a:pt x="1988" y="2515"/>
                  <a:pt x="1988" y="2515"/>
                </a:cubicBezTo>
                <a:close/>
                <a:moveTo>
                  <a:pt x="2735" y="2585"/>
                </a:moveTo>
                <a:cubicBezTo>
                  <a:pt x="2736" y="2588"/>
                  <a:pt x="2738" y="2593"/>
                  <a:pt x="2739" y="2598"/>
                </a:cubicBezTo>
                <a:cubicBezTo>
                  <a:pt x="2739" y="2591"/>
                  <a:pt x="2737" y="2587"/>
                  <a:pt x="2735" y="2585"/>
                </a:cubicBezTo>
                <a:close/>
                <a:moveTo>
                  <a:pt x="2031" y="2891"/>
                </a:moveTo>
                <a:cubicBezTo>
                  <a:pt x="2034" y="2891"/>
                  <a:pt x="2036" y="2893"/>
                  <a:pt x="2036" y="2896"/>
                </a:cubicBezTo>
                <a:cubicBezTo>
                  <a:pt x="2024" y="2908"/>
                  <a:pt x="2036" y="2932"/>
                  <a:pt x="2036" y="2967"/>
                </a:cubicBezTo>
                <a:cubicBezTo>
                  <a:pt x="2024" y="2955"/>
                  <a:pt x="2012" y="2932"/>
                  <a:pt x="1988" y="2920"/>
                </a:cubicBezTo>
                <a:cubicBezTo>
                  <a:pt x="2006" y="2902"/>
                  <a:pt x="2023" y="2891"/>
                  <a:pt x="2031" y="2891"/>
                </a:cubicBezTo>
                <a:close/>
                <a:moveTo>
                  <a:pt x="7596" y="6325"/>
                </a:moveTo>
                <a:cubicBezTo>
                  <a:pt x="7596" y="6325"/>
                  <a:pt x="7594" y="6327"/>
                  <a:pt x="7591" y="6331"/>
                </a:cubicBezTo>
                <a:lnTo>
                  <a:pt x="7591" y="6331"/>
                </a:lnTo>
                <a:cubicBezTo>
                  <a:pt x="7593" y="6330"/>
                  <a:pt x="7595" y="6327"/>
                  <a:pt x="7596" y="6325"/>
                </a:cubicBezTo>
                <a:close/>
                <a:moveTo>
                  <a:pt x="6913" y="6395"/>
                </a:moveTo>
                <a:cubicBezTo>
                  <a:pt x="6911" y="6395"/>
                  <a:pt x="6908" y="6395"/>
                  <a:pt x="6906" y="6396"/>
                </a:cubicBezTo>
                <a:cubicBezTo>
                  <a:pt x="6906" y="6396"/>
                  <a:pt x="6910" y="6396"/>
                  <a:pt x="6916" y="6395"/>
                </a:cubicBezTo>
                <a:lnTo>
                  <a:pt x="6916" y="6395"/>
                </a:lnTo>
                <a:cubicBezTo>
                  <a:pt x="6915" y="6395"/>
                  <a:pt x="6914" y="6395"/>
                  <a:pt x="6913" y="6395"/>
                </a:cubicBezTo>
                <a:close/>
                <a:moveTo>
                  <a:pt x="8689" y="7096"/>
                </a:moveTo>
                <a:cubicBezTo>
                  <a:pt x="8688" y="7096"/>
                  <a:pt x="8687" y="7096"/>
                  <a:pt x="8686" y="7096"/>
                </a:cubicBezTo>
                <a:lnTo>
                  <a:pt x="8686" y="7096"/>
                </a:lnTo>
                <a:cubicBezTo>
                  <a:pt x="8691" y="7098"/>
                  <a:pt x="8697" y="7099"/>
                  <a:pt x="8704" y="7099"/>
                </a:cubicBezTo>
                <a:cubicBezTo>
                  <a:pt x="8699" y="7097"/>
                  <a:pt x="8694" y="7096"/>
                  <a:pt x="8689" y="7096"/>
                </a:cubicBezTo>
                <a:close/>
                <a:moveTo>
                  <a:pt x="8140" y="7384"/>
                </a:moveTo>
                <a:cubicBezTo>
                  <a:pt x="8138" y="7386"/>
                  <a:pt x="8136" y="7389"/>
                  <a:pt x="8135" y="7392"/>
                </a:cubicBezTo>
                <a:lnTo>
                  <a:pt x="8135" y="7392"/>
                </a:lnTo>
                <a:cubicBezTo>
                  <a:pt x="8138" y="7390"/>
                  <a:pt x="8141" y="7388"/>
                  <a:pt x="8144" y="7384"/>
                </a:cubicBezTo>
                <a:cubicBezTo>
                  <a:pt x="8143" y="7384"/>
                  <a:pt x="8141" y="7384"/>
                  <a:pt x="8140" y="7384"/>
                </a:cubicBezTo>
                <a:close/>
                <a:moveTo>
                  <a:pt x="8135" y="7392"/>
                </a:moveTo>
                <a:lnTo>
                  <a:pt x="8135" y="7392"/>
                </a:lnTo>
                <a:cubicBezTo>
                  <a:pt x="8126" y="7396"/>
                  <a:pt x="8117" y="7396"/>
                  <a:pt x="8108" y="7396"/>
                </a:cubicBezTo>
                <a:cubicBezTo>
                  <a:pt x="8116" y="7404"/>
                  <a:pt x="8118" y="7420"/>
                  <a:pt x="8128" y="7420"/>
                </a:cubicBezTo>
                <a:cubicBezTo>
                  <a:pt x="8134" y="7420"/>
                  <a:pt x="8142" y="7414"/>
                  <a:pt x="8156" y="7396"/>
                </a:cubicBezTo>
                <a:lnTo>
                  <a:pt x="8132" y="7396"/>
                </a:lnTo>
                <a:cubicBezTo>
                  <a:pt x="8133" y="7395"/>
                  <a:pt x="8134" y="7393"/>
                  <a:pt x="8135" y="7392"/>
                </a:cubicBezTo>
                <a:close/>
                <a:moveTo>
                  <a:pt x="11109" y="7480"/>
                </a:moveTo>
                <a:cubicBezTo>
                  <a:pt x="11106" y="7482"/>
                  <a:pt x="11104" y="7483"/>
                  <a:pt x="11102" y="7485"/>
                </a:cubicBezTo>
                <a:lnTo>
                  <a:pt x="11102" y="7485"/>
                </a:lnTo>
                <a:cubicBezTo>
                  <a:pt x="11105" y="7483"/>
                  <a:pt x="11107" y="7482"/>
                  <a:pt x="11109" y="7480"/>
                </a:cubicBezTo>
                <a:close/>
                <a:moveTo>
                  <a:pt x="8418" y="7599"/>
                </a:moveTo>
                <a:lnTo>
                  <a:pt x="8418" y="7599"/>
                </a:lnTo>
                <a:cubicBezTo>
                  <a:pt x="8419" y="7600"/>
                  <a:pt x="8420" y="7601"/>
                  <a:pt x="8421" y="7601"/>
                </a:cubicBezTo>
                <a:lnTo>
                  <a:pt x="8421" y="7601"/>
                </a:lnTo>
                <a:cubicBezTo>
                  <a:pt x="8420" y="7600"/>
                  <a:pt x="8419" y="7600"/>
                  <a:pt x="8418" y="7599"/>
                </a:cubicBezTo>
                <a:close/>
                <a:moveTo>
                  <a:pt x="10692" y="7646"/>
                </a:moveTo>
                <a:cubicBezTo>
                  <a:pt x="10673" y="7660"/>
                  <a:pt x="10669" y="7665"/>
                  <a:pt x="10673" y="7665"/>
                </a:cubicBezTo>
                <a:cubicBezTo>
                  <a:pt x="10677" y="7665"/>
                  <a:pt x="10688" y="7661"/>
                  <a:pt x="10702" y="7656"/>
                </a:cubicBezTo>
                <a:lnTo>
                  <a:pt x="10702" y="7656"/>
                </a:lnTo>
                <a:lnTo>
                  <a:pt x="10704" y="7658"/>
                </a:lnTo>
                <a:lnTo>
                  <a:pt x="10713" y="7652"/>
                </a:lnTo>
                <a:lnTo>
                  <a:pt x="10713" y="7652"/>
                </a:lnTo>
                <a:cubicBezTo>
                  <a:pt x="10709" y="7653"/>
                  <a:pt x="10705" y="7655"/>
                  <a:pt x="10702" y="7656"/>
                </a:cubicBezTo>
                <a:lnTo>
                  <a:pt x="10702" y="7656"/>
                </a:lnTo>
                <a:lnTo>
                  <a:pt x="10692" y="7646"/>
                </a:lnTo>
                <a:close/>
                <a:moveTo>
                  <a:pt x="10726" y="7715"/>
                </a:moveTo>
                <a:lnTo>
                  <a:pt x="10726" y="7715"/>
                </a:lnTo>
                <a:cubicBezTo>
                  <a:pt x="10723" y="7716"/>
                  <a:pt x="10720" y="7717"/>
                  <a:pt x="10716" y="7718"/>
                </a:cubicBezTo>
                <a:cubicBezTo>
                  <a:pt x="10719" y="7718"/>
                  <a:pt x="10722" y="7717"/>
                  <a:pt x="10726" y="7715"/>
                </a:cubicBezTo>
                <a:close/>
                <a:moveTo>
                  <a:pt x="7025" y="7754"/>
                </a:moveTo>
                <a:lnTo>
                  <a:pt x="7025" y="7754"/>
                </a:lnTo>
                <a:cubicBezTo>
                  <a:pt x="7027" y="7754"/>
                  <a:pt x="7029" y="7754"/>
                  <a:pt x="7032" y="7755"/>
                </a:cubicBezTo>
                <a:lnTo>
                  <a:pt x="7032" y="7755"/>
                </a:lnTo>
                <a:cubicBezTo>
                  <a:pt x="7029" y="7754"/>
                  <a:pt x="7027" y="7754"/>
                  <a:pt x="7025" y="7754"/>
                </a:cubicBezTo>
                <a:close/>
                <a:moveTo>
                  <a:pt x="11311" y="7765"/>
                </a:moveTo>
                <a:cubicBezTo>
                  <a:pt x="11310" y="7767"/>
                  <a:pt x="11309" y="7768"/>
                  <a:pt x="11308" y="7769"/>
                </a:cubicBezTo>
                <a:lnTo>
                  <a:pt x="11308" y="7769"/>
                </a:lnTo>
                <a:cubicBezTo>
                  <a:pt x="11309" y="7768"/>
                  <a:pt x="11310" y="7767"/>
                  <a:pt x="11311" y="7765"/>
                </a:cubicBezTo>
                <a:close/>
                <a:moveTo>
                  <a:pt x="11308" y="7769"/>
                </a:moveTo>
                <a:lnTo>
                  <a:pt x="11308" y="7769"/>
                </a:lnTo>
                <a:cubicBezTo>
                  <a:pt x="11303" y="7775"/>
                  <a:pt x="11298" y="7780"/>
                  <a:pt x="11295" y="7784"/>
                </a:cubicBezTo>
                <a:lnTo>
                  <a:pt x="11295" y="7784"/>
                </a:lnTo>
                <a:cubicBezTo>
                  <a:pt x="11300" y="7781"/>
                  <a:pt x="11303" y="7775"/>
                  <a:pt x="11308" y="7769"/>
                </a:cubicBezTo>
                <a:close/>
                <a:moveTo>
                  <a:pt x="10735" y="7842"/>
                </a:moveTo>
                <a:cubicBezTo>
                  <a:pt x="10726" y="7846"/>
                  <a:pt x="10715" y="7852"/>
                  <a:pt x="10704" y="7861"/>
                </a:cubicBezTo>
                <a:cubicBezTo>
                  <a:pt x="10717" y="7854"/>
                  <a:pt x="10727" y="7848"/>
                  <a:pt x="10735" y="7842"/>
                </a:cubicBezTo>
                <a:close/>
                <a:moveTo>
                  <a:pt x="10954" y="7837"/>
                </a:moveTo>
                <a:cubicBezTo>
                  <a:pt x="10942" y="7849"/>
                  <a:pt x="10942" y="7849"/>
                  <a:pt x="10930" y="7861"/>
                </a:cubicBezTo>
                <a:cubicBezTo>
                  <a:pt x="10930" y="7849"/>
                  <a:pt x="10930" y="7849"/>
                  <a:pt x="10930" y="7849"/>
                </a:cubicBezTo>
                <a:cubicBezTo>
                  <a:pt x="10942" y="7849"/>
                  <a:pt x="10942" y="7849"/>
                  <a:pt x="10954" y="7837"/>
                </a:cubicBezTo>
                <a:close/>
                <a:moveTo>
                  <a:pt x="10918" y="7861"/>
                </a:moveTo>
                <a:cubicBezTo>
                  <a:pt x="10906" y="7873"/>
                  <a:pt x="10882" y="7885"/>
                  <a:pt x="10871" y="7896"/>
                </a:cubicBezTo>
                <a:cubicBezTo>
                  <a:pt x="10859" y="7885"/>
                  <a:pt x="10847" y="7885"/>
                  <a:pt x="10835" y="7885"/>
                </a:cubicBezTo>
                <a:cubicBezTo>
                  <a:pt x="10859" y="7873"/>
                  <a:pt x="10882" y="7861"/>
                  <a:pt x="10894" y="7861"/>
                </a:cubicBezTo>
                <a:close/>
                <a:moveTo>
                  <a:pt x="10906" y="7885"/>
                </a:moveTo>
                <a:cubicBezTo>
                  <a:pt x="10894" y="7896"/>
                  <a:pt x="10894" y="7896"/>
                  <a:pt x="10894" y="7896"/>
                </a:cubicBezTo>
                <a:lnTo>
                  <a:pt x="10882" y="7896"/>
                </a:lnTo>
                <a:cubicBezTo>
                  <a:pt x="10894" y="7896"/>
                  <a:pt x="10894" y="7896"/>
                  <a:pt x="10906" y="7885"/>
                </a:cubicBezTo>
                <a:close/>
                <a:moveTo>
                  <a:pt x="10751" y="7908"/>
                </a:moveTo>
                <a:lnTo>
                  <a:pt x="10751" y="7908"/>
                </a:lnTo>
                <a:cubicBezTo>
                  <a:pt x="10751" y="7910"/>
                  <a:pt x="10750" y="7911"/>
                  <a:pt x="10750" y="7912"/>
                </a:cubicBezTo>
                <a:lnTo>
                  <a:pt x="10750" y="7912"/>
                </a:lnTo>
                <a:cubicBezTo>
                  <a:pt x="10750" y="7911"/>
                  <a:pt x="10751" y="7910"/>
                  <a:pt x="10751" y="7908"/>
                </a:cubicBezTo>
                <a:close/>
                <a:moveTo>
                  <a:pt x="11124" y="7966"/>
                </a:moveTo>
                <a:cubicBezTo>
                  <a:pt x="11130" y="7966"/>
                  <a:pt x="11130" y="7970"/>
                  <a:pt x="11109" y="7992"/>
                </a:cubicBezTo>
                <a:cubicBezTo>
                  <a:pt x="11109" y="7980"/>
                  <a:pt x="11109" y="7980"/>
                  <a:pt x="11109" y="7968"/>
                </a:cubicBezTo>
                <a:cubicBezTo>
                  <a:pt x="11113" y="7968"/>
                  <a:pt x="11120" y="7966"/>
                  <a:pt x="11124" y="7966"/>
                </a:cubicBezTo>
                <a:close/>
                <a:moveTo>
                  <a:pt x="11704" y="8016"/>
                </a:moveTo>
                <a:lnTo>
                  <a:pt x="11704" y="8016"/>
                </a:lnTo>
                <a:cubicBezTo>
                  <a:pt x="11691" y="8020"/>
                  <a:pt x="11682" y="8024"/>
                  <a:pt x="11674" y="8028"/>
                </a:cubicBezTo>
                <a:lnTo>
                  <a:pt x="11674" y="8028"/>
                </a:lnTo>
                <a:cubicBezTo>
                  <a:pt x="11685" y="8024"/>
                  <a:pt x="11695" y="8020"/>
                  <a:pt x="11704" y="8016"/>
                </a:cubicBezTo>
                <a:close/>
                <a:moveTo>
                  <a:pt x="10936" y="8190"/>
                </a:moveTo>
                <a:cubicBezTo>
                  <a:pt x="10931" y="8195"/>
                  <a:pt x="10928" y="8201"/>
                  <a:pt x="10923" y="8208"/>
                </a:cubicBezTo>
                <a:lnTo>
                  <a:pt x="10923" y="8208"/>
                </a:lnTo>
                <a:cubicBezTo>
                  <a:pt x="10930" y="8201"/>
                  <a:pt x="10934" y="8195"/>
                  <a:pt x="10936" y="8190"/>
                </a:cubicBezTo>
                <a:close/>
                <a:moveTo>
                  <a:pt x="10923" y="8208"/>
                </a:moveTo>
                <a:lnTo>
                  <a:pt x="10923" y="8208"/>
                </a:lnTo>
                <a:cubicBezTo>
                  <a:pt x="10916" y="8214"/>
                  <a:pt x="10907" y="8221"/>
                  <a:pt x="10894" y="8230"/>
                </a:cubicBezTo>
                <a:cubicBezTo>
                  <a:pt x="10910" y="8222"/>
                  <a:pt x="10918" y="8214"/>
                  <a:pt x="10923" y="8208"/>
                </a:cubicBezTo>
                <a:close/>
                <a:moveTo>
                  <a:pt x="8704" y="8242"/>
                </a:moveTo>
                <a:lnTo>
                  <a:pt x="8704" y="8242"/>
                </a:lnTo>
                <a:cubicBezTo>
                  <a:pt x="8696" y="8244"/>
                  <a:pt x="8690" y="8246"/>
                  <a:pt x="8685" y="8247"/>
                </a:cubicBezTo>
                <a:lnTo>
                  <a:pt x="8685" y="8247"/>
                </a:lnTo>
                <a:cubicBezTo>
                  <a:pt x="8682" y="8246"/>
                  <a:pt x="8679" y="8245"/>
                  <a:pt x="8675" y="8245"/>
                </a:cubicBezTo>
                <a:cubicBezTo>
                  <a:pt x="8674" y="8245"/>
                  <a:pt x="8672" y="8245"/>
                  <a:pt x="8671" y="8245"/>
                </a:cubicBezTo>
                <a:lnTo>
                  <a:pt x="8671" y="8245"/>
                </a:lnTo>
                <a:cubicBezTo>
                  <a:pt x="8674" y="8246"/>
                  <a:pt x="8677" y="8247"/>
                  <a:pt x="8680" y="8247"/>
                </a:cubicBezTo>
                <a:cubicBezTo>
                  <a:pt x="8682" y="8247"/>
                  <a:pt x="8683" y="8247"/>
                  <a:pt x="8685" y="8247"/>
                </a:cubicBezTo>
                <a:lnTo>
                  <a:pt x="8685" y="8247"/>
                </a:lnTo>
                <a:cubicBezTo>
                  <a:pt x="8691" y="8248"/>
                  <a:pt x="8695" y="8250"/>
                  <a:pt x="8699" y="8250"/>
                </a:cubicBezTo>
                <a:cubicBezTo>
                  <a:pt x="8702" y="8250"/>
                  <a:pt x="8704" y="8248"/>
                  <a:pt x="8704" y="8242"/>
                </a:cubicBezTo>
                <a:close/>
                <a:moveTo>
                  <a:pt x="11132" y="8277"/>
                </a:moveTo>
                <a:cubicBezTo>
                  <a:pt x="11132" y="8277"/>
                  <a:pt x="11132" y="8277"/>
                  <a:pt x="11121" y="8289"/>
                </a:cubicBezTo>
                <a:cubicBezTo>
                  <a:pt x="11121" y="8277"/>
                  <a:pt x="11121" y="8277"/>
                  <a:pt x="11109" y="8277"/>
                </a:cubicBezTo>
                <a:close/>
                <a:moveTo>
                  <a:pt x="11144" y="8277"/>
                </a:moveTo>
                <a:cubicBezTo>
                  <a:pt x="11144" y="8277"/>
                  <a:pt x="11144" y="8277"/>
                  <a:pt x="11156" y="8289"/>
                </a:cubicBezTo>
                <a:lnTo>
                  <a:pt x="11121" y="8289"/>
                </a:lnTo>
                <a:cubicBezTo>
                  <a:pt x="11132" y="8277"/>
                  <a:pt x="11132" y="8277"/>
                  <a:pt x="11144" y="8277"/>
                </a:cubicBezTo>
                <a:close/>
                <a:moveTo>
                  <a:pt x="11204" y="8277"/>
                </a:moveTo>
                <a:cubicBezTo>
                  <a:pt x="11204" y="8277"/>
                  <a:pt x="11204" y="8277"/>
                  <a:pt x="11216" y="8289"/>
                </a:cubicBezTo>
                <a:lnTo>
                  <a:pt x="11192" y="8289"/>
                </a:lnTo>
                <a:cubicBezTo>
                  <a:pt x="11192" y="8289"/>
                  <a:pt x="11192" y="8277"/>
                  <a:pt x="11204" y="8277"/>
                </a:cubicBezTo>
                <a:close/>
                <a:moveTo>
                  <a:pt x="9039" y="8331"/>
                </a:moveTo>
                <a:cubicBezTo>
                  <a:pt x="9039" y="8331"/>
                  <a:pt x="9038" y="8331"/>
                  <a:pt x="9037" y="8331"/>
                </a:cubicBezTo>
                <a:lnTo>
                  <a:pt x="9037" y="8331"/>
                </a:lnTo>
                <a:cubicBezTo>
                  <a:pt x="9044" y="8335"/>
                  <a:pt x="9051" y="8337"/>
                  <a:pt x="9061" y="8337"/>
                </a:cubicBezTo>
                <a:cubicBezTo>
                  <a:pt x="9053" y="8333"/>
                  <a:pt x="9046" y="8331"/>
                  <a:pt x="9039" y="8331"/>
                </a:cubicBezTo>
                <a:close/>
                <a:moveTo>
                  <a:pt x="10966" y="8385"/>
                </a:moveTo>
                <a:lnTo>
                  <a:pt x="10966" y="8385"/>
                </a:lnTo>
                <a:cubicBezTo>
                  <a:pt x="10942" y="8397"/>
                  <a:pt x="10930" y="8397"/>
                  <a:pt x="10918" y="8397"/>
                </a:cubicBezTo>
                <a:cubicBezTo>
                  <a:pt x="10906" y="8397"/>
                  <a:pt x="10894" y="8408"/>
                  <a:pt x="10871" y="8420"/>
                </a:cubicBezTo>
                <a:cubicBezTo>
                  <a:pt x="10871" y="8422"/>
                  <a:pt x="10872" y="8423"/>
                  <a:pt x="10874" y="8423"/>
                </a:cubicBezTo>
                <a:cubicBezTo>
                  <a:pt x="10890" y="8423"/>
                  <a:pt x="10945" y="8395"/>
                  <a:pt x="10966" y="8385"/>
                </a:cubicBezTo>
                <a:close/>
                <a:moveTo>
                  <a:pt x="11179" y="8433"/>
                </a:moveTo>
                <a:lnTo>
                  <a:pt x="11179" y="8433"/>
                </a:lnTo>
                <a:cubicBezTo>
                  <a:pt x="11168" y="8445"/>
                  <a:pt x="11156" y="8456"/>
                  <a:pt x="11144" y="8456"/>
                </a:cubicBezTo>
                <a:cubicBezTo>
                  <a:pt x="11168" y="8444"/>
                  <a:pt x="11168" y="8444"/>
                  <a:pt x="11179" y="8433"/>
                </a:cubicBezTo>
                <a:close/>
                <a:moveTo>
                  <a:pt x="11311" y="8504"/>
                </a:moveTo>
                <a:cubicBezTo>
                  <a:pt x="11311" y="8504"/>
                  <a:pt x="11311" y="8504"/>
                  <a:pt x="11311" y="8516"/>
                </a:cubicBezTo>
                <a:lnTo>
                  <a:pt x="11299" y="8516"/>
                </a:lnTo>
                <a:cubicBezTo>
                  <a:pt x="11299" y="8516"/>
                  <a:pt x="11311" y="8504"/>
                  <a:pt x="11311" y="8504"/>
                </a:cubicBezTo>
                <a:close/>
                <a:moveTo>
                  <a:pt x="11156" y="8456"/>
                </a:moveTo>
                <a:cubicBezTo>
                  <a:pt x="11192" y="8456"/>
                  <a:pt x="11216" y="8456"/>
                  <a:pt x="11240" y="8468"/>
                </a:cubicBezTo>
                <a:cubicBezTo>
                  <a:pt x="11252" y="8468"/>
                  <a:pt x="11252" y="8480"/>
                  <a:pt x="11252" y="8492"/>
                </a:cubicBezTo>
                <a:lnTo>
                  <a:pt x="11240" y="8492"/>
                </a:lnTo>
                <a:cubicBezTo>
                  <a:pt x="11240" y="8504"/>
                  <a:pt x="11240" y="8504"/>
                  <a:pt x="11240" y="8516"/>
                </a:cubicBezTo>
                <a:cubicBezTo>
                  <a:pt x="11224" y="8521"/>
                  <a:pt x="11210" y="8526"/>
                  <a:pt x="11201" y="8526"/>
                </a:cubicBezTo>
                <a:cubicBezTo>
                  <a:pt x="11190" y="8526"/>
                  <a:pt x="11185" y="8518"/>
                  <a:pt x="11192" y="8492"/>
                </a:cubicBezTo>
                <a:lnTo>
                  <a:pt x="11216" y="8480"/>
                </a:lnTo>
                <a:cubicBezTo>
                  <a:pt x="11216" y="8480"/>
                  <a:pt x="11228" y="8468"/>
                  <a:pt x="11239" y="8468"/>
                </a:cubicBezTo>
                <a:lnTo>
                  <a:pt x="11239" y="8468"/>
                </a:lnTo>
                <a:cubicBezTo>
                  <a:pt x="11228" y="8468"/>
                  <a:pt x="11216" y="8480"/>
                  <a:pt x="11204" y="8480"/>
                </a:cubicBezTo>
                <a:cubicBezTo>
                  <a:pt x="11180" y="8480"/>
                  <a:pt x="11156" y="8468"/>
                  <a:pt x="11156" y="8456"/>
                </a:cubicBezTo>
                <a:close/>
                <a:moveTo>
                  <a:pt x="11311" y="8504"/>
                </a:moveTo>
                <a:cubicBezTo>
                  <a:pt x="11299" y="8504"/>
                  <a:pt x="11275" y="8516"/>
                  <a:pt x="11263" y="8527"/>
                </a:cubicBezTo>
                <a:cubicBezTo>
                  <a:pt x="11263" y="8516"/>
                  <a:pt x="11275" y="8516"/>
                  <a:pt x="11275" y="8516"/>
                </a:cubicBezTo>
                <a:cubicBezTo>
                  <a:pt x="11287" y="8504"/>
                  <a:pt x="11299" y="8504"/>
                  <a:pt x="11311" y="8504"/>
                </a:cubicBezTo>
                <a:close/>
                <a:moveTo>
                  <a:pt x="11287" y="8527"/>
                </a:moveTo>
                <a:cubicBezTo>
                  <a:pt x="11287" y="8539"/>
                  <a:pt x="11299" y="8551"/>
                  <a:pt x="11311" y="8563"/>
                </a:cubicBezTo>
                <a:cubicBezTo>
                  <a:pt x="11299" y="8563"/>
                  <a:pt x="11299" y="8575"/>
                  <a:pt x="11287" y="8587"/>
                </a:cubicBezTo>
                <a:cubicBezTo>
                  <a:pt x="11277" y="8591"/>
                  <a:pt x="11266" y="8592"/>
                  <a:pt x="11256" y="8592"/>
                </a:cubicBezTo>
                <a:cubicBezTo>
                  <a:pt x="11233" y="8592"/>
                  <a:pt x="11212" y="8584"/>
                  <a:pt x="11204" y="8575"/>
                </a:cubicBezTo>
                <a:cubicBezTo>
                  <a:pt x="11240" y="8575"/>
                  <a:pt x="11275" y="8551"/>
                  <a:pt x="11287" y="8527"/>
                </a:cubicBezTo>
                <a:close/>
                <a:moveTo>
                  <a:pt x="12002" y="8587"/>
                </a:moveTo>
                <a:cubicBezTo>
                  <a:pt x="12002" y="8590"/>
                  <a:pt x="12001" y="8593"/>
                  <a:pt x="12001" y="8596"/>
                </a:cubicBezTo>
                <a:lnTo>
                  <a:pt x="12001" y="8596"/>
                </a:lnTo>
                <a:cubicBezTo>
                  <a:pt x="12002" y="8594"/>
                  <a:pt x="12002" y="8591"/>
                  <a:pt x="12002" y="8587"/>
                </a:cubicBezTo>
                <a:close/>
                <a:moveTo>
                  <a:pt x="10204" y="8658"/>
                </a:moveTo>
                <a:cubicBezTo>
                  <a:pt x="10201" y="8658"/>
                  <a:pt x="10199" y="8659"/>
                  <a:pt x="10196" y="8660"/>
                </a:cubicBezTo>
                <a:lnTo>
                  <a:pt x="10196" y="8660"/>
                </a:lnTo>
                <a:cubicBezTo>
                  <a:pt x="10201" y="8660"/>
                  <a:pt x="10204" y="8658"/>
                  <a:pt x="10204" y="8658"/>
                </a:cubicBezTo>
                <a:close/>
                <a:moveTo>
                  <a:pt x="11406" y="8658"/>
                </a:moveTo>
                <a:cubicBezTo>
                  <a:pt x="11394" y="8658"/>
                  <a:pt x="11394" y="8658"/>
                  <a:pt x="11383" y="8670"/>
                </a:cubicBezTo>
                <a:cubicBezTo>
                  <a:pt x="11383" y="8670"/>
                  <a:pt x="11383" y="8670"/>
                  <a:pt x="11383" y="8658"/>
                </a:cubicBezTo>
                <a:close/>
                <a:moveTo>
                  <a:pt x="11255" y="8763"/>
                </a:moveTo>
                <a:cubicBezTo>
                  <a:pt x="11250" y="8764"/>
                  <a:pt x="11244" y="8766"/>
                  <a:pt x="11240" y="8766"/>
                </a:cubicBezTo>
                <a:cubicBezTo>
                  <a:pt x="11244" y="8766"/>
                  <a:pt x="11249" y="8765"/>
                  <a:pt x="11255" y="8763"/>
                </a:cubicBezTo>
                <a:close/>
                <a:moveTo>
                  <a:pt x="8263" y="9004"/>
                </a:moveTo>
                <a:cubicBezTo>
                  <a:pt x="8262" y="9010"/>
                  <a:pt x="8261" y="9015"/>
                  <a:pt x="8261" y="9019"/>
                </a:cubicBezTo>
                <a:lnTo>
                  <a:pt x="8261" y="9019"/>
                </a:lnTo>
                <a:cubicBezTo>
                  <a:pt x="8262" y="9013"/>
                  <a:pt x="8263" y="9007"/>
                  <a:pt x="8263" y="9004"/>
                </a:cubicBezTo>
                <a:close/>
                <a:moveTo>
                  <a:pt x="8620" y="9063"/>
                </a:moveTo>
                <a:lnTo>
                  <a:pt x="8620" y="9063"/>
                </a:lnTo>
                <a:cubicBezTo>
                  <a:pt x="8632" y="9069"/>
                  <a:pt x="8644" y="9072"/>
                  <a:pt x="8656" y="9072"/>
                </a:cubicBezTo>
                <a:cubicBezTo>
                  <a:pt x="8668" y="9072"/>
                  <a:pt x="8680" y="9069"/>
                  <a:pt x="8692" y="9063"/>
                </a:cubicBezTo>
                <a:lnTo>
                  <a:pt x="8692" y="9063"/>
                </a:lnTo>
                <a:cubicBezTo>
                  <a:pt x="8671" y="9091"/>
                  <a:pt x="8650" y="9118"/>
                  <a:pt x="8637" y="9118"/>
                </a:cubicBezTo>
                <a:cubicBezTo>
                  <a:pt x="8627" y="9118"/>
                  <a:pt x="8620" y="9104"/>
                  <a:pt x="8620" y="9063"/>
                </a:cubicBezTo>
                <a:close/>
                <a:moveTo>
                  <a:pt x="8799" y="9099"/>
                </a:moveTo>
                <a:cubicBezTo>
                  <a:pt x="8799" y="9099"/>
                  <a:pt x="8811" y="9111"/>
                  <a:pt x="8811" y="9111"/>
                </a:cubicBezTo>
                <a:cubicBezTo>
                  <a:pt x="8811" y="9123"/>
                  <a:pt x="8799" y="9123"/>
                  <a:pt x="8799" y="9135"/>
                </a:cubicBezTo>
                <a:cubicBezTo>
                  <a:pt x="8797" y="9137"/>
                  <a:pt x="8795" y="9138"/>
                  <a:pt x="8793" y="9138"/>
                </a:cubicBezTo>
                <a:cubicBezTo>
                  <a:pt x="8787" y="9138"/>
                  <a:pt x="8789" y="9118"/>
                  <a:pt x="8799" y="9099"/>
                </a:cubicBezTo>
                <a:close/>
                <a:moveTo>
                  <a:pt x="7084" y="9135"/>
                </a:moveTo>
                <a:cubicBezTo>
                  <a:pt x="7084" y="9138"/>
                  <a:pt x="7083" y="9141"/>
                  <a:pt x="7083" y="9144"/>
                </a:cubicBezTo>
                <a:lnTo>
                  <a:pt x="7083" y="9144"/>
                </a:lnTo>
                <a:cubicBezTo>
                  <a:pt x="7084" y="9140"/>
                  <a:pt x="7084" y="9137"/>
                  <a:pt x="7084" y="9135"/>
                </a:cubicBezTo>
                <a:close/>
                <a:moveTo>
                  <a:pt x="8763" y="9099"/>
                </a:moveTo>
                <a:cubicBezTo>
                  <a:pt x="8763" y="9111"/>
                  <a:pt x="8751" y="9123"/>
                  <a:pt x="8751" y="9147"/>
                </a:cubicBezTo>
                <a:cubicBezTo>
                  <a:pt x="8751" y="9135"/>
                  <a:pt x="8751" y="9111"/>
                  <a:pt x="8751" y="9099"/>
                </a:cubicBezTo>
                <a:close/>
                <a:moveTo>
                  <a:pt x="8906" y="9194"/>
                </a:moveTo>
                <a:cubicBezTo>
                  <a:pt x="8906" y="9194"/>
                  <a:pt x="8894" y="9206"/>
                  <a:pt x="8894" y="9218"/>
                </a:cubicBezTo>
                <a:cubicBezTo>
                  <a:pt x="8894" y="9206"/>
                  <a:pt x="8894" y="9194"/>
                  <a:pt x="8894" y="9194"/>
                </a:cubicBezTo>
                <a:close/>
                <a:moveTo>
                  <a:pt x="8645" y="9326"/>
                </a:moveTo>
                <a:cubicBezTo>
                  <a:pt x="8648" y="9326"/>
                  <a:pt x="8649" y="9334"/>
                  <a:pt x="8644" y="9361"/>
                </a:cubicBezTo>
                <a:cubicBezTo>
                  <a:pt x="8641" y="9357"/>
                  <a:pt x="8638" y="9356"/>
                  <a:pt x="8636" y="9356"/>
                </a:cubicBezTo>
                <a:cubicBezTo>
                  <a:pt x="8632" y="9356"/>
                  <a:pt x="8632" y="9364"/>
                  <a:pt x="8632" y="9373"/>
                </a:cubicBezTo>
                <a:cubicBezTo>
                  <a:pt x="8632" y="9373"/>
                  <a:pt x="8620" y="9373"/>
                  <a:pt x="8620" y="9361"/>
                </a:cubicBezTo>
                <a:cubicBezTo>
                  <a:pt x="8620" y="9357"/>
                  <a:pt x="8620" y="9353"/>
                  <a:pt x="8620" y="9349"/>
                </a:cubicBezTo>
                <a:cubicBezTo>
                  <a:pt x="8628" y="9349"/>
                  <a:pt x="8640" y="9326"/>
                  <a:pt x="8645" y="9326"/>
                </a:cubicBezTo>
                <a:close/>
                <a:moveTo>
                  <a:pt x="8227" y="9385"/>
                </a:moveTo>
                <a:cubicBezTo>
                  <a:pt x="8227" y="9397"/>
                  <a:pt x="8227" y="9409"/>
                  <a:pt x="8227" y="9409"/>
                </a:cubicBezTo>
                <a:cubicBezTo>
                  <a:pt x="8227" y="9409"/>
                  <a:pt x="8227" y="9420"/>
                  <a:pt x="8215" y="9420"/>
                </a:cubicBezTo>
                <a:cubicBezTo>
                  <a:pt x="8227" y="9409"/>
                  <a:pt x="8227" y="9409"/>
                  <a:pt x="8227" y="9385"/>
                </a:cubicBezTo>
                <a:close/>
                <a:moveTo>
                  <a:pt x="8668" y="9397"/>
                </a:moveTo>
                <a:cubicBezTo>
                  <a:pt x="8668" y="9409"/>
                  <a:pt x="8668" y="9409"/>
                  <a:pt x="8668" y="9420"/>
                </a:cubicBezTo>
                <a:lnTo>
                  <a:pt x="8644" y="9420"/>
                </a:lnTo>
                <a:cubicBezTo>
                  <a:pt x="8644" y="9420"/>
                  <a:pt x="8644" y="9409"/>
                  <a:pt x="8644" y="9397"/>
                </a:cubicBezTo>
                <a:close/>
                <a:moveTo>
                  <a:pt x="8204" y="9397"/>
                </a:moveTo>
                <a:cubicBezTo>
                  <a:pt x="8204" y="9420"/>
                  <a:pt x="8192" y="9432"/>
                  <a:pt x="8192" y="9444"/>
                </a:cubicBezTo>
                <a:cubicBezTo>
                  <a:pt x="8192" y="9432"/>
                  <a:pt x="8192" y="9420"/>
                  <a:pt x="8192" y="9409"/>
                </a:cubicBezTo>
                <a:cubicBezTo>
                  <a:pt x="8192" y="9412"/>
                  <a:pt x="8193" y="9413"/>
                  <a:pt x="8194" y="9413"/>
                </a:cubicBezTo>
                <a:cubicBezTo>
                  <a:pt x="8198" y="9413"/>
                  <a:pt x="8204" y="9405"/>
                  <a:pt x="8204" y="9397"/>
                </a:cubicBezTo>
                <a:close/>
                <a:moveTo>
                  <a:pt x="8751" y="9471"/>
                </a:moveTo>
                <a:cubicBezTo>
                  <a:pt x="8754" y="9471"/>
                  <a:pt x="8757" y="9474"/>
                  <a:pt x="8763" y="9480"/>
                </a:cubicBezTo>
                <a:lnTo>
                  <a:pt x="8739" y="9480"/>
                </a:lnTo>
                <a:cubicBezTo>
                  <a:pt x="8745" y="9474"/>
                  <a:pt x="8748" y="9471"/>
                  <a:pt x="8751" y="9471"/>
                </a:cubicBezTo>
                <a:close/>
                <a:moveTo>
                  <a:pt x="8894" y="9492"/>
                </a:moveTo>
                <a:lnTo>
                  <a:pt x="8894" y="9504"/>
                </a:lnTo>
                <a:lnTo>
                  <a:pt x="8882" y="9504"/>
                </a:lnTo>
                <a:cubicBezTo>
                  <a:pt x="8882" y="9504"/>
                  <a:pt x="8882" y="9504"/>
                  <a:pt x="8894" y="9492"/>
                </a:cubicBezTo>
                <a:close/>
                <a:moveTo>
                  <a:pt x="8930" y="9444"/>
                </a:moveTo>
                <a:cubicBezTo>
                  <a:pt x="8918" y="9468"/>
                  <a:pt x="8930" y="9480"/>
                  <a:pt x="8930" y="9504"/>
                </a:cubicBezTo>
                <a:cubicBezTo>
                  <a:pt x="8918" y="9504"/>
                  <a:pt x="8918" y="9492"/>
                  <a:pt x="8906" y="9492"/>
                </a:cubicBezTo>
                <a:cubicBezTo>
                  <a:pt x="8918" y="9468"/>
                  <a:pt x="8918" y="9444"/>
                  <a:pt x="8930" y="9444"/>
                </a:cubicBezTo>
                <a:close/>
                <a:moveTo>
                  <a:pt x="8620" y="9480"/>
                </a:moveTo>
                <a:cubicBezTo>
                  <a:pt x="8620" y="9504"/>
                  <a:pt x="8620" y="9516"/>
                  <a:pt x="8608" y="9516"/>
                </a:cubicBezTo>
                <a:cubicBezTo>
                  <a:pt x="8608" y="9516"/>
                  <a:pt x="8608" y="9516"/>
                  <a:pt x="8596" y="9504"/>
                </a:cubicBezTo>
                <a:lnTo>
                  <a:pt x="8608" y="9480"/>
                </a:lnTo>
                <a:close/>
                <a:moveTo>
                  <a:pt x="6996" y="9579"/>
                </a:moveTo>
                <a:cubicBezTo>
                  <a:pt x="6994" y="9581"/>
                  <a:pt x="6991" y="9584"/>
                  <a:pt x="6989" y="9587"/>
                </a:cubicBezTo>
                <a:cubicBezTo>
                  <a:pt x="6991" y="9585"/>
                  <a:pt x="6994" y="9582"/>
                  <a:pt x="6996" y="9579"/>
                </a:cubicBezTo>
                <a:close/>
                <a:moveTo>
                  <a:pt x="8882" y="9516"/>
                </a:moveTo>
                <a:cubicBezTo>
                  <a:pt x="8882" y="9540"/>
                  <a:pt x="8870" y="9563"/>
                  <a:pt x="8870" y="9587"/>
                </a:cubicBezTo>
                <a:cubicBezTo>
                  <a:pt x="8860" y="9577"/>
                  <a:pt x="8850" y="9573"/>
                  <a:pt x="8840" y="9573"/>
                </a:cubicBezTo>
                <a:cubicBezTo>
                  <a:pt x="8826" y="9573"/>
                  <a:pt x="8813" y="9580"/>
                  <a:pt x="8799" y="9587"/>
                </a:cubicBezTo>
                <a:cubicBezTo>
                  <a:pt x="8823" y="9563"/>
                  <a:pt x="8858" y="9528"/>
                  <a:pt x="8882" y="9516"/>
                </a:cubicBezTo>
                <a:close/>
                <a:moveTo>
                  <a:pt x="8775" y="9528"/>
                </a:moveTo>
                <a:cubicBezTo>
                  <a:pt x="8775" y="9551"/>
                  <a:pt x="8763" y="9551"/>
                  <a:pt x="8763" y="9563"/>
                </a:cubicBezTo>
                <a:cubicBezTo>
                  <a:pt x="8763" y="9578"/>
                  <a:pt x="8764" y="9584"/>
                  <a:pt x="8766" y="9584"/>
                </a:cubicBezTo>
                <a:cubicBezTo>
                  <a:pt x="8771" y="9584"/>
                  <a:pt x="8779" y="9556"/>
                  <a:pt x="8787" y="9540"/>
                </a:cubicBezTo>
                <a:lnTo>
                  <a:pt x="8799" y="9540"/>
                </a:lnTo>
                <a:lnTo>
                  <a:pt x="8787" y="9587"/>
                </a:lnTo>
                <a:cubicBezTo>
                  <a:pt x="8780" y="9591"/>
                  <a:pt x="8774" y="9592"/>
                  <a:pt x="8769" y="9592"/>
                </a:cubicBezTo>
                <a:cubicBezTo>
                  <a:pt x="8757" y="9592"/>
                  <a:pt x="8751" y="9584"/>
                  <a:pt x="8751" y="9575"/>
                </a:cubicBezTo>
                <a:cubicBezTo>
                  <a:pt x="8751" y="9563"/>
                  <a:pt x="8763" y="9540"/>
                  <a:pt x="8763" y="9528"/>
                </a:cubicBezTo>
                <a:close/>
                <a:moveTo>
                  <a:pt x="8596" y="9480"/>
                </a:moveTo>
                <a:cubicBezTo>
                  <a:pt x="8596" y="9504"/>
                  <a:pt x="8585" y="9516"/>
                  <a:pt x="8585" y="9528"/>
                </a:cubicBezTo>
                <a:cubicBezTo>
                  <a:pt x="8561" y="9551"/>
                  <a:pt x="8549" y="9587"/>
                  <a:pt x="8537" y="9599"/>
                </a:cubicBezTo>
                <a:cubicBezTo>
                  <a:pt x="8537" y="9575"/>
                  <a:pt x="8537" y="9540"/>
                  <a:pt x="8537" y="9516"/>
                </a:cubicBezTo>
                <a:cubicBezTo>
                  <a:pt x="8541" y="9508"/>
                  <a:pt x="8545" y="9506"/>
                  <a:pt x="8549" y="9506"/>
                </a:cubicBezTo>
                <a:cubicBezTo>
                  <a:pt x="8551" y="9506"/>
                  <a:pt x="8554" y="9507"/>
                  <a:pt x="8556" y="9507"/>
                </a:cubicBezTo>
                <a:cubicBezTo>
                  <a:pt x="8564" y="9507"/>
                  <a:pt x="8573" y="9504"/>
                  <a:pt x="8585" y="9480"/>
                </a:cubicBezTo>
                <a:close/>
                <a:moveTo>
                  <a:pt x="12395" y="9611"/>
                </a:moveTo>
                <a:cubicBezTo>
                  <a:pt x="12406" y="9611"/>
                  <a:pt x="12406" y="9623"/>
                  <a:pt x="12395" y="9635"/>
                </a:cubicBezTo>
                <a:lnTo>
                  <a:pt x="12371" y="9635"/>
                </a:lnTo>
                <a:cubicBezTo>
                  <a:pt x="12383" y="9623"/>
                  <a:pt x="12395" y="9623"/>
                  <a:pt x="12395" y="9611"/>
                </a:cubicBezTo>
                <a:close/>
                <a:moveTo>
                  <a:pt x="8888" y="9590"/>
                </a:moveTo>
                <a:cubicBezTo>
                  <a:pt x="8894" y="9590"/>
                  <a:pt x="8900" y="9593"/>
                  <a:pt x="8906" y="9599"/>
                </a:cubicBezTo>
                <a:cubicBezTo>
                  <a:pt x="8897" y="9625"/>
                  <a:pt x="8876" y="9644"/>
                  <a:pt x="8861" y="9644"/>
                </a:cubicBezTo>
                <a:cubicBezTo>
                  <a:pt x="8855" y="9644"/>
                  <a:pt x="8850" y="9641"/>
                  <a:pt x="8846" y="9635"/>
                </a:cubicBezTo>
                <a:cubicBezTo>
                  <a:pt x="8858" y="9611"/>
                  <a:pt x="8858" y="9611"/>
                  <a:pt x="8870" y="9599"/>
                </a:cubicBezTo>
                <a:cubicBezTo>
                  <a:pt x="8876" y="9593"/>
                  <a:pt x="8882" y="9590"/>
                  <a:pt x="8888" y="9590"/>
                </a:cubicBezTo>
                <a:close/>
                <a:moveTo>
                  <a:pt x="9001" y="9587"/>
                </a:moveTo>
                <a:cubicBezTo>
                  <a:pt x="9013" y="9587"/>
                  <a:pt x="9013" y="9611"/>
                  <a:pt x="9001" y="9635"/>
                </a:cubicBezTo>
                <a:cubicBezTo>
                  <a:pt x="9001" y="9635"/>
                  <a:pt x="8989" y="9635"/>
                  <a:pt x="8989" y="9647"/>
                </a:cubicBezTo>
                <a:cubicBezTo>
                  <a:pt x="8989" y="9623"/>
                  <a:pt x="9001" y="9599"/>
                  <a:pt x="9001" y="9587"/>
                </a:cubicBezTo>
                <a:close/>
                <a:moveTo>
                  <a:pt x="7382" y="9659"/>
                </a:moveTo>
                <a:cubicBezTo>
                  <a:pt x="7382" y="9662"/>
                  <a:pt x="7383" y="9664"/>
                  <a:pt x="7384" y="9664"/>
                </a:cubicBezTo>
                <a:cubicBezTo>
                  <a:pt x="7385" y="9664"/>
                  <a:pt x="7385" y="9663"/>
                  <a:pt x="7386" y="9663"/>
                </a:cubicBezTo>
                <a:lnTo>
                  <a:pt x="7386" y="9663"/>
                </a:lnTo>
                <a:cubicBezTo>
                  <a:pt x="7385" y="9662"/>
                  <a:pt x="7383" y="9660"/>
                  <a:pt x="7382" y="9659"/>
                </a:cubicBezTo>
                <a:close/>
                <a:moveTo>
                  <a:pt x="8918" y="9599"/>
                </a:moveTo>
                <a:lnTo>
                  <a:pt x="8918" y="9599"/>
                </a:lnTo>
                <a:cubicBezTo>
                  <a:pt x="8930" y="9623"/>
                  <a:pt x="8942" y="9647"/>
                  <a:pt x="8954" y="9682"/>
                </a:cubicBezTo>
                <a:lnTo>
                  <a:pt x="8989" y="9611"/>
                </a:lnTo>
                <a:lnTo>
                  <a:pt x="8989" y="9611"/>
                </a:lnTo>
                <a:cubicBezTo>
                  <a:pt x="8989" y="9611"/>
                  <a:pt x="8989" y="9647"/>
                  <a:pt x="8977" y="9659"/>
                </a:cubicBezTo>
                <a:cubicBezTo>
                  <a:pt x="8977" y="9670"/>
                  <a:pt x="8966" y="9670"/>
                  <a:pt x="8966" y="9682"/>
                </a:cubicBezTo>
                <a:lnTo>
                  <a:pt x="8954" y="9682"/>
                </a:lnTo>
                <a:cubicBezTo>
                  <a:pt x="8951" y="9684"/>
                  <a:pt x="8947" y="9685"/>
                  <a:pt x="8944" y="9685"/>
                </a:cubicBezTo>
                <a:cubicBezTo>
                  <a:pt x="8924" y="9685"/>
                  <a:pt x="8908" y="9651"/>
                  <a:pt x="8918" y="9599"/>
                </a:cubicBezTo>
                <a:close/>
                <a:moveTo>
                  <a:pt x="9151" y="9546"/>
                </a:moveTo>
                <a:cubicBezTo>
                  <a:pt x="9154" y="9546"/>
                  <a:pt x="9156" y="9551"/>
                  <a:pt x="9156" y="9563"/>
                </a:cubicBezTo>
                <a:lnTo>
                  <a:pt x="9144" y="9575"/>
                </a:lnTo>
                <a:cubicBezTo>
                  <a:pt x="9156" y="9587"/>
                  <a:pt x="9168" y="9599"/>
                  <a:pt x="9180" y="9599"/>
                </a:cubicBezTo>
                <a:cubicBezTo>
                  <a:pt x="9204" y="9599"/>
                  <a:pt x="9216" y="9599"/>
                  <a:pt x="9227" y="9623"/>
                </a:cubicBezTo>
                <a:cubicBezTo>
                  <a:pt x="9204" y="9623"/>
                  <a:pt x="9180" y="9647"/>
                  <a:pt x="9156" y="9659"/>
                </a:cubicBezTo>
                <a:lnTo>
                  <a:pt x="9180" y="9599"/>
                </a:lnTo>
                <a:lnTo>
                  <a:pt x="9180" y="9599"/>
                </a:lnTo>
                <a:cubicBezTo>
                  <a:pt x="9120" y="9670"/>
                  <a:pt x="9108" y="9694"/>
                  <a:pt x="9061" y="9706"/>
                </a:cubicBezTo>
                <a:cubicBezTo>
                  <a:pt x="9061" y="9694"/>
                  <a:pt x="9073" y="9659"/>
                  <a:pt x="9073" y="9659"/>
                </a:cubicBezTo>
                <a:cubicBezTo>
                  <a:pt x="9071" y="9658"/>
                  <a:pt x="9069" y="9657"/>
                  <a:pt x="9067" y="9657"/>
                </a:cubicBezTo>
                <a:cubicBezTo>
                  <a:pt x="9053" y="9657"/>
                  <a:pt x="9042" y="9687"/>
                  <a:pt x="9025" y="9687"/>
                </a:cubicBezTo>
                <a:cubicBezTo>
                  <a:pt x="9018" y="9687"/>
                  <a:pt x="9010" y="9683"/>
                  <a:pt x="9001" y="9670"/>
                </a:cubicBezTo>
                <a:lnTo>
                  <a:pt x="9037" y="9635"/>
                </a:lnTo>
                <a:cubicBezTo>
                  <a:pt x="9025" y="9623"/>
                  <a:pt x="9025" y="9623"/>
                  <a:pt x="9013" y="9623"/>
                </a:cubicBezTo>
                <a:cubicBezTo>
                  <a:pt x="9033" y="9597"/>
                  <a:pt x="9056" y="9578"/>
                  <a:pt x="9073" y="9578"/>
                </a:cubicBezTo>
                <a:cubicBezTo>
                  <a:pt x="9087" y="9578"/>
                  <a:pt x="9097" y="9591"/>
                  <a:pt x="9097" y="9623"/>
                </a:cubicBezTo>
                <a:lnTo>
                  <a:pt x="9085" y="9635"/>
                </a:lnTo>
                <a:cubicBezTo>
                  <a:pt x="9086" y="9638"/>
                  <a:pt x="9087" y="9640"/>
                  <a:pt x="9089" y="9640"/>
                </a:cubicBezTo>
                <a:cubicBezTo>
                  <a:pt x="9104" y="9640"/>
                  <a:pt x="9139" y="9546"/>
                  <a:pt x="9151" y="9546"/>
                </a:cubicBezTo>
                <a:close/>
                <a:moveTo>
                  <a:pt x="13047" y="9713"/>
                </a:moveTo>
                <a:cubicBezTo>
                  <a:pt x="13042" y="9713"/>
                  <a:pt x="13034" y="9722"/>
                  <a:pt x="13026" y="9730"/>
                </a:cubicBezTo>
                <a:cubicBezTo>
                  <a:pt x="13033" y="9722"/>
                  <a:pt x="13040" y="9717"/>
                  <a:pt x="13047" y="9713"/>
                </a:cubicBezTo>
                <a:lnTo>
                  <a:pt x="13047" y="9713"/>
                </a:lnTo>
                <a:cubicBezTo>
                  <a:pt x="13047" y="9713"/>
                  <a:pt x="13047" y="9713"/>
                  <a:pt x="13047" y="9713"/>
                </a:cubicBezTo>
                <a:close/>
                <a:moveTo>
                  <a:pt x="7227" y="9730"/>
                </a:moveTo>
                <a:lnTo>
                  <a:pt x="7227" y="9730"/>
                </a:lnTo>
                <a:cubicBezTo>
                  <a:pt x="7227" y="9730"/>
                  <a:pt x="7227" y="9730"/>
                  <a:pt x="7227" y="9730"/>
                </a:cubicBezTo>
                <a:cubicBezTo>
                  <a:pt x="7227" y="9730"/>
                  <a:pt x="7227" y="9730"/>
                  <a:pt x="7227" y="9730"/>
                </a:cubicBezTo>
                <a:close/>
                <a:moveTo>
                  <a:pt x="10692" y="9682"/>
                </a:moveTo>
                <a:cubicBezTo>
                  <a:pt x="10686" y="9682"/>
                  <a:pt x="10677" y="9706"/>
                  <a:pt x="10666" y="9732"/>
                </a:cubicBezTo>
                <a:lnTo>
                  <a:pt x="10666" y="9732"/>
                </a:lnTo>
                <a:cubicBezTo>
                  <a:pt x="10676" y="9719"/>
                  <a:pt x="10676" y="9723"/>
                  <a:pt x="10692" y="9682"/>
                </a:cubicBezTo>
                <a:close/>
                <a:moveTo>
                  <a:pt x="10858" y="9749"/>
                </a:moveTo>
                <a:cubicBezTo>
                  <a:pt x="10859" y="9750"/>
                  <a:pt x="10859" y="9752"/>
                  <a:pt x="10859" y="9754"/>
                </a:cubicBezTo>
                <a:cubicBezTo>
                  <a:pt x="10859" y="9751"/>
                  <a:pt x="10859" y="9749"/>
                  <a:pt x="10858" y="9749"/>
                </a:cubicBezTo>
                <a:close/>
                <a:moveTo>
                  <a:pt x="10666" y="9732"/>
                </a:moveTo>
                <a:cubicBezTo>
                  <a:pt x="10662" y="9738"/>
                  <a:pt x="10656" y="9747"/>
                  <a:pt x="10644" y="9766"/>
                </a:cubicBezTo>
                <a:cubicBezTo>
                  <a:pt x="10647" y="9765"/>
                  <a:pt x="10650" y="9764"/>
                  <a:pt x="10653" y="9763"/>
                </a:cubicBezTo>
                <a:lnTo>
                  <a:pt x="10653" y="9763"/>
                </a:lnTo>
                <a:cubicBezTo>
                  <a:pt x="10657" y="9753"/>
                  <a:pt x="10662" y="9743"/>
                  <a:pt x="10666" y="9732"/>
                </a:cubicBezTo>
                <a:close/>
                <a:moveTo>
                  <a:pt x="9619" y="9725"/>
                </a:moveTo>
                <a:lnTo>
                  <a:pt x="9608" y="9778"/>
                </a:lnTo>
                <a:cubicBezTo>
                  <a:pt x="9620" y="9766"/>
                  <a:pt x="9620" y="9754"/>
                  <a:pt x="9632" y="9730"/>
                </a:cubicBezTo>
                <a:cubicBezTo>
                  <a:pt x="9632" y="9730"/>
                  <a:pt x="9632" y="9742"/>
                  <a:pt x="9632" y="9742"/>
                </a:cubicBezTo>
                <a:cubicBezTo>
                  <a:pt x="9632" y="9754"/>
                  <a:pt x="9620" y="9766"/>
                  <a:pt x="9608" y="9778"/>
                </a:cubicBezTo>
                <a:cubicBezTo>
                  <a:pt x="9608" y="9790"/>
                  <a:pt x="9597" y="9801"/>
                  <a:pt x="9597" y="9813"/>
                </a:cubicBezTo>
                <a:cubicBezTo>
                  <a:pt x="9597" y="9772"/>
                  <a:pt x="9614" y="9740"/>
                  <a:pt x="9619" y="9725"/>
                </a:cubicBezTo>
                <a:close/>
                <a:moveTo>
                  <a:pt x="7646" y="9797"/>
                </a:moveTo>
                <a:cubicBezTo>
                  <a:pt x="7644" y="9803"/>
                  <a:pt x="7643" y="9808"/>
                  <a:pt x="7642" y="9814"/>
                </a:cubicBezTo>
                <a:lnTo>
                  <a:pt x="7642" y="9814"/>
                </a:lnTo>
                <a:cubicBezTo>
                  <a:pt x="7644" y="9809"/>
                  <a:pt x="7645" y="9803"/>
                  <a:pt x="7646" y="9797"/>
                </a:cubicBezTo>
                <a:close/>
                <a:moveTo>
                  <a:pt x="9835" y="9801"/>
                </a:moveTo>
                <a:cubicBezTo>
                  <a:pt x="9835" y="9801"/>
                  <a:pt x="9835" y="9813"/>
                  <a:pt x="9835" y="9825"/>
                </a:cubicBezTo>
                <a:lnTo>
                  <a:pt x="9823" y="9825"/>
                </a:lnTo>
                <a:cubicBezTo>
                  <a:pt x="9835" y="9813"/>
                  <a:pt x="9835" y="9801"/>
                  <a:pt x="9835" y="9801"/>
                </a:cubicBezTo>
                <a:close/>
                <a:moveTo>
                  <a:pt x="10990" y="9825"/>
                </a:moveTo>
                <a:cubicBezTo>
                  <a:pt x="10990" y="9825"/>
                  <a:pt x="10982" y="9833"/>
                  <a:pt x="10979" y="9842"/>
                </a:cubicBezTo>
                <a:lnTo>
                  <a:pt x="10979" y="9842"/>
                </a:lnTo>
                <a:cubicBezTo>
                  <a:pt x="10983" y="9837"/>
                  <a:pt x="10986" y="9832"/>
                  <a:pt x="10990" y="9825"/>
                </a:cubicBezTo>
                <a:close/>
                <a:moveTo>
                  <a:pt x="7642" y="9814"/>
                </a:moveTo>
                <a:cubicBezTo>
                  <a:pt x="7632" y="9837"/>
                  <a:pt x="7608" y="9849"/>
                  <a:pt x="7608" y="9849"/>
                </a:cubicBezTo>
                <a:cubicBezTo>
                  <a:pt x="7612" y="9851"/>
                  <a:pt x="7615" y="9852"/>
                  <a:pt x="7618" y="9852"/>
                </a:cubicBezTo>
                <a:cubicBezTo>
                  <a:pt x="7629" y="9852"/>
                  <a:pt x="7636" y="9836"/>
                  <a:pt x="7642" y="9814"/>
                </a:cubicBezTo>
                <a:close/>
                <a:moveTo>
                  <a:pt x="13157" y="9861"/>
                </a:moveTo>
                <a:cubicBezTo>
                  <a:pt x="13149" y="9861"/>
                  <a:pt x="13116" y="9891"/>
                  <a:pt x="13088" y="9912"/>
                </a:cubicBezTo>
                <a:lnTo>
                  <a:pt x="13088" y="9912"/>
                </a:lnTo>
                <a:cubicBezTo>
                  <a:pt x="13129" y="9889"/>
                  <a:pt x="13113" y="9904"/>
                  <a:pt x="13157" y="9861"/>
                </a:cubicBezTo>
                <a:close/>
                <a:moveTo>
                  <a:pt x="13088" y="9912"/>
                </a:moveTo>
                <a:cubicBezTo>
                  <a:pt x="13083" y="9915"/>
                  <a:pt x="13079" y="9917"/>
                  <a:pt x="13073" y="9921"/>
                </a:cubicBezTo>
                <a:cubicBezTo>
                  <a:pt x="13074" y="9921"/>
                  <a:pt x="13075" y="9921"/>
                  <a:pt x="13076" y="9921"/>
                </a:cubicBezTo>
                <a:lnTo>
                  <a:pt x="13076" y="9921"/>
                </a:lnTo>
                <a:cubicBezTo>
                  <a:pt x="13079" y="9918"/>
                  <a:pt x="13083" y="9915"/>
                  <a:pt x="13088" y="9912"/>
                </a:cubicBezTo>
                <a:close/>
                <a:moveTo>
                  <a:pt x="8656" y="9873"/>
                </a:moveTo>
                <a:cubicBezTo>
                  <a:pt x="8644" y="9885"/>
                  <a:pt x="8656" y="9909"/>
                  <a:pt x="8668" y="9932"/>
                </a:cubicBezTo>
                <a:cubicBezTo>
                  <a:pt x="8656" y="9932"/>
                  <a:pt x="8644" y="9921"/>
                  <a:pt x="8632" y="9921"/>
                </a:cubicBezTo>
                <a:cubicBezTo>
                  <a:pt x="8632" y="9897"/>
                  <a:pt x="8644" y="9873"/>
                  <a:pt x="8656" y="9873"/>
                </a:cubicBezTo>
                <a:close/>
                <a:moveTo>
                  <a:pt x="11323" y="9944"/>
                </a:moveTo>
                <a:cubicBezTo>
                  <a:pt x="11314" y="9954"/>
                  <a:pt x="11312" y="9948"/>
                  <a:pt x="11305" y="9963"/>
                </a:cubicBezTo>
                <a:lnTo>
                  <a:pt x="11305" y="9963"/>
                </a:lnTo>
                <a:cubicBezTo>
                  <a:pt x="11309" y="9963"/>
                  <a:pt x="11314" y="9958"/>
                  <a:pt x="11323" y="9944"/>
                </a:cubicBezTo>
                <a:close/>
                <a:moveTo>
                  <a:pt x="8608" y="10051"/>
                </a:moveTo>
                <a:lnTo>
                  <a:pt x="8608" y="10051"/>
                </a:lnTo>
                <a:cubicBezTo>
                  <a:pt x="8611" y="10063"/>
                  <a:pt x="8614" y="10074"/>
                  <a:pt x="8617" y="10082"/>
                </a:cubicBezTo>
                <a:lnTo>
                  <a:pt x="8617" y="10082"/>
                </a:lnTo>
                <a:cubicBezTo>
                  <a:pt x="8618" y="10084"/>
                  <a:pt x="8619" y="10085"/>
                  <a:pt x="8620" y="10087"/>
                </a:cubicBezTo>
                <a:cubicBezTo>
                  <a:pt x="8620" y="10075"/>
                  <a:pt x="8620" y="10063"/>
                  <a:pt x="8608" y="10051"/>
                </a:cubicBezTo>
                <a:close/>
                <a:moveTo>
                  <a:pt x="8136" y="9778"/>
                </a:moveTo>
                <a:cubicBezTo>
                  <a:pt x="8185" y="9778"/>
                  <a:pt x="8139" y="9940"/>
                  <a:pt x="8174" y="9940"/>
                </a:cubicBezTo>
                <a:cubicBezTo>
                  <a:pt x="8181" y="9940"/>
                  <a:pt x="8190" y="9934"/>
                  <a:pt x="8204" y="9921"/>
                </a:cubicBezTo>
                <a:cubicBezTo>
                  <a:pt x="8222" y="9883"/>
                  <a:pt x="8256" y="9808"/>
                  <a:pt x="8281" y="9808"/>
                </a:cubicBezTo>
                <a:cubicBezTo>
                  <a:pt x="8288" y="9808"/>
                  <a:pt x="8294" y="9813"/>
                  <a:pt x="8299" y="9825"/>
                </a:cubicBezTo>
                <a:lnTo>
                  <a:pt x="8251" y="9921"/>
                </a:lnTo>
                <a:cubicBezTo>
                  <a:pt x="8255" y="9922"/>
                  <a:pt x="8260" y="9923"/>
                  <a:pt x="8263" y="9923"/>
                </a:cubicBezTo>
                <a:cubicBezTo>
                  <a:pt x="8301" y="9923"/>
                  <a:pt x="8317" y="9848"/>
                  <a:pt x="8338" y="9848"/>
                </a:cubicBezTo>
                <a:cubicBezTo>
                  <a:pt x="8344" y="9848"/>
                  <a:pt x="8351" y="9855"/>
                  <a:pt x="8358" y="9873"/>
                </a:cubicBezTo>
                <a:cubicBezTo>
                  <a:pt x="8346" y="9909"/>
                  <a:pt x="8311" y="9897"/>
                  <a:pt x="8311" y="9909"/>
                </a:cubicBezTo>
                <a:cubicBezTo>
                  <a:pt x="8317" y="9929"/>
                  <a:pt x="8322" y="9937"/>
                  <a:pt x="8328" y="9937"/>
                </a:cubicBezTo>
                <a:cubicBezTo>
                  <a:pt x="8345" y="9937"/>
                  <a:pt x="8362" y="9872"/>
                  <a:pt x="8379" y="9872"/>
                </a:cubicBezTo>
                <a:cubicBezTo>
                  <a:pt x="8380" y="9872"/>
                  <a:pt x="8381" y="9872"/>
                  <a:pt x="8382" y="9873"/>
                </a:cubicBezTo>
                <a:lnTo>
                  <a:pt x="8370" y="9956"/>
                </a:lnTo>
                <a:cubicBezTo>
                  <a:pt x="8377" y="9958"/>
                  <a:pt x="8384" y="9958"/>
                  <a:pt x="8391" y="9958"/>
                </a:cubicBezTo>
                <a:cubicBezTo>
                  <a:pt x="8441" y="9958"/>
                  <a:pt x="8503" y="9930"/>
                  <a:pt x="8560" y="9930"/>
                </a:cubicBezTo>
                <a:cubicBezTo>
                  <a:pt x="8568" y="9930"/>
                  <a:pt x="8576" y="9931"/>
                  <a:pt x="8585" y="9932"/>
                </a:cubicBezTo>
                <a:cubicBezTo>
                  <a:pt x="8573" y="9956"/>
                  <a:pt x="8549" y="9980"/>
                  <a:pt x="8561" y="10004"/>
                </a:cubicBezTo>
                <a:cubicBezTo>
                  <a:pt x="8608" y="10004"/>
                  <a:pt x="8668" y="10028"/>
                  <a:pt x="8704" y="10075"/>
                </a:cubicBezTo>
                <a:cubicBezTo>
                  <a:pt x="8685" y="10100"/>
                  <a:pt x="8667" y="10122"/>
                  <a:pt x="8650" y="10122"/>
                </a:cubicBezTo>
                <a:cubicBezTo>
                  <a:pt x="8638" y="10122"/>
                  <a:pt x="8626" y="10111"/>
                  <a:pt x="8617" y="10082"/>
                </a:cubicBezTo>
                <a:lnTo>
                  <a:pt x="8617" y="10082"/>
                </a:lnTo>
                <a:cubicBezTo>
                  <a:pt x="8595" y="10053"/>
                  <a:pt x="8569" y="10046"/>
                  <a:pt x="8541" y="10046"/>
                </a:cubicBezTo>
                <a:cubicBezTo>
                  <a:pt x="8513" y="10046"/>
                  <a:pt x="8483" y="10054"/>
                  <a:pt x="8456" y="10054"/>
                </a:cubicBezTo>
                <a:cubicBezTo>
                  <a:pt x="8420" y="10054"/>
                  <a:pt x="8389" y="10041"/>
                  <a:pt x="8370" y="9980"/>
                </a:cubicBezTo>
                <a:cubicBezTo>
                  <a:pt x="8365" y="9972"/>
                  <a:pt x="8361" y="9969"/>
                  <a:pt x="8356" y="9969"/>
                </a:cubicBezTo>
                <a:cubicBezTo>
                  <a:pt x="8341" y="9969"/>
                  <a:pt x="8329" y="10014"/>
                  <a:pt x="8311" y="10051"/>
                </a:cubicBezTo>
                <a:lnTo>
                  <a:pt x="8323" y="9968"/>
                </a:lnTo>
                <a:lnTo>
                  <a:pt x="8275" y="10051"/>
                </a:lnTo>
                <a:cubicBezTo>
                  <a:pt x="8270" y="10058"/>
                  <a:pt x="8266" y="10060"/>
                  <a:pt x="8263" y="10060"/>
                </a:cubicBezTo>
                <a:cubicBezTo>
                  <a:pt x="8240" y="10060"/>
                  <a:pt x="8249" y="9937"/>
                  <a:pt x="8222" y="9937"/>
                </a:cubicBezTo>
                <a:cubicBezTo>
                  <a:pt x="8215" y="9937"/>
                  <a:pt x="8205" y="9946"/>
                  <a:pt x="8192" y="9968"/>
                </a:cubicBezTo>
                <a:lnTo>
                  <a:pt x="8180" y="10016"/>
                </a:lnTo>
                <a:cubicBezTo>
                  <a:pt x="8178" y="10014"/>
                  <a:pt x="8175" y="10013"/>
                  <a:pt x="8171" y="10013"/>
                </a:cubicBezTo>
                <a:cubicBezTo>
                  <a:pt x="8164" y="10013"/>
                  <a:pt x="8155" y="10016"/>
                  <a:pt x="8148" y="10016"/>
                </a:cubicBezTo>
                <a:cubicBezTo>
                  <a:pt x="8138" y="10016"/>
                  <a:pt x="8132" y="10010"/>
                  <a:pt x="8144" y="9980"/>
                </a:cubicBezTo>
                <a:cubicBezTo>
                  <a:pt x="8134" y="9980"/>
                  <a:pt x="8125" y="10011"/>
                  <a:pt x="8122" y="10011"/>
                </a:cubicBezTo>
                <a:cubicBezTo>
                  <a:pt x="8121" y="10011"/>
                  <a:pt x="8120" y="10009"/>
                  <a:pt x="8120" y="10004"/>
                </a:cubicBezTo>
                <a:lnTo>
                  <a:pt x="8132" y="9956"/>
                </a:lnTo>
                <a:lnTo>
                  <a:pt x="8132" y="9956"/>
                </a:lnTo>
                <a:lnTo>
                  <a:pt x="8073" y="10016"/>
                </a:lnTo>
                <a:cubicBezTo>
                  <a:pt x="8049" y="9992"/>
                  <a:pt x="8096" y="9897"/>
                  <a:pt x="8084" y="9861"/>
                </a:cubicBezTo>
                <a:cubicBezTo>
                  <a:pt x="8084" y="9837"/>
                  <a:pt x="8096" y="9813"/>
                  <a:pt x="8108" y="9790"/>
                </a:cubicBezTo>
                <a:cubicBezTo>
                  <a:pt x="8120" y="9782"/>
                  <a:pt x="8129" y="9778"/>
                  <a:pt x="8136" y="9778"/>
                </a:cubicBezTo>
                <a:close/>
                <a:moveTo>
                  <a:pt x="8823" y="10111"/>
                </a:moveTo>
                <a:lnTo>
                  <a:pt x="8823" y="10111"/>
                </a:lnTo>
                <a:cubicBezTo>
                  <a:pt x="8811" y="10123"/>
                  <a:pt x="8811" y="10135"/>
                  <a:pt x="8799" y="10147"/>
                </a:cubicBezTo>
                <a:cubicBezTo>
                  <a:pt x="8799" y="10147"/>
                  <a:pt x="8799" y="10135"/>
                  <a:pt x="8799" y="10135"/>
                </a:cubicBezTo>
                <a:lnTo>
                  <a:pt x="8823" y="10111"/>
                </a:lnTo>
                <a:close/>
                <a:moveTo>
                  <a:pt x="8870" y="10075"/>
                </a:moveTo>
                <a:lnTo>
                  <a:pt x="8870" y="10075"/>
                </a:lnTo>
                <a:cubicBezTo>
                  <a:pt x="8882" y="10087"/>
                  <a:pt x="8870" y="10111"/>
                  <a:pt x="8858" y="10135"/>
                </a:cubicBezTo>
                <a:lnTo>
                  <a:pt x="8882" y="10135"/>
                </a:lnTo>
                <a:cubicBezTo>
                  <a:pt x="8870" y="10135"/>
                  <a:pt x="8870" y="10135"/>
                  <a:pt x="8870" y="10147"/>
                </a:cubicBezTo>
                <a:cubicBezTo>
                  <a:pt x="8870" y="10147"/>
                  <a:pt x="8858" y="10147"/>
                  <a:pt x="8858" y="10135"/>
                </a:cubicBezTo>
                <a:cubicBezTo>
                  <a:pt x="8858" y="10111"/>
                  <a:pt x="8870" y="10099"/>
                  <a:pt x="8870" y="10087"/>
                </a:cubicBezTo>
                <a:cubicBezTo>
                  <a:pt x="8870" y="10075"/>
                  <a:pt x="8870" y="10075"/>
                  <a:pt x="8870" y="10075"/>
                </a:cubicBezTo>
                <a:close/>
                <a:moveTo>
                  <a:pt x="11835" y="10123"/>
                </a:moveTo>
                <a:cubicBezTo>
                  <a:pt x="11826" y="10123"/>
                  <a:pt x="11824" y="10130"/>
                  <a:pt x="11818" y="10148"/>
                </a:cubicBezTo>
                <a:lnTo>
                  <a:pt x="11818" y="10148"/>
                </a:lnTo>
                <a:lnTo>
                  <a:pt x="11835" y="10123"/>
                </a:lnTo>
                <a:close/>
                <a:moveTo>
                  <a:pt x="12799" y="10135"/>
                </a:moveTo>
                <a:cubicBezTo>
                  <a:pt x="12799" y="10135"/>
                  <a:pt x="12799" y="10147"/>
                  <a:pt x="12799" y="10147"/>
                </a:cubicBezTo>
                <a:cubicBezTo>
                  <a:pt x="12787" y="10159"/>
                  <a:pt x="12776" y="10159"/>
                  <a:pt x="12776" y="10159"/>
                </a:cubicBezTo>
                <a:cubicBezTo>
                  <a:pt x="12776" y="10147"/>
                  <a:pt x="12787" y="10147"/>
                  <a:pt x="12787" y="10147"/>
                </a:cubicBezTo>
                <a:cubicBezTo>
                  <a:pt x="12787" y="10147"/>
                  <a:pt x="12799" y="10135"/>
                  <a:pt x="12799" y="10135"/>
                </a:cubicBezTo>
                <a:close/>
                <a:moveTo>
                  <a:pt x="9156" y="10111"/>
                </a:moveTo>
                <a:cubicBezTo>
                  <a:pt x="9168" y="10111"/>
                  <a:pt x="9180" y="10123"/>
                  <a:pt x="9180" y="10123"/>
                </a:cubicBezTo>
                <a:lnTo>
                  <a:pt x="9168" y="10135"/>
                </a:lnTo>
                <a:cubicBezTo>
                  <a:pt x="9180" y="10135"/>
                  <a:pt x="9192" y="10147"/>
                  <a:pt x="9192" y="10147"/>
                </a:cubicBezTo>
                <a:cubicBezTo>
                  <a:pt x="9177" y="10154"/>
                  <a:pt x="9162" y="10176"/>
                  <a:pt x="9153" y="10176"/>
                </a:cubicBezTo>
                <a:cubicBezTo>
                  <a:pt x="9147" y="10176"/>
                  <a:pt x="9144" y="10169"/>
                  <a:pt x="9144" y="10147"/>
                </a:cubicBezTo>
                <a:cubicBezTo>
                  <a:pt x="9144" y="10135"/>
                  <a:pt x="9144" y="10123"/>
                  <a:pt x="9144" y="10111"/>
                </a:cubicBezTo>
                <a:close/>
                <a:moveTo>
                  <a:pt x="9239" y="10159"/>
                </a:moveTo>
                <a:cubicBezTo>
                  <a:pt x="9230" y="10188"/>
                  <a:pt x="9220" y="10209"/>
                  <a:pt x="9210" y="10209"/>
                </a:cubicBezTo>
                <a:cubicBezTo>
                  <a:pt x="9208" y="10209"/>
                  <a:pt x="9206" y="10208"/>
                  <a:pt x="9204" y="10206"/>
                </a:cubicBezTo>
                <a:cubicBezTo>
                  <a:pt x="9216" y="10182"/>
                  <a:pt x="9216" y="10171"/>
                  <a:pt x="9227" y="10159"/>
                </a:cubicBezTo>
                <a:close/>
                <a:moveTo>
                  <a:pt x="9311" y="10182"/>
                </a:moveTo>
                <a:cubicBezTo>
                  <a:pt x="9323" y="10194"/>
                  <a:pt x="9323" y="10194"/>
                  <a:pt x="9335" y="10194"/>
                </a:cubicBezTo>
                <a:cubicBezTo>
                  <a:pt x="9326" y="10203"/>
                  <a:pt x="9318" y="10211"/>
                  <a:pt x="9314" y="10211"/>
                </a:cubicBezTo>
                <a:cubicBezTo>
                  <a:pt x="9312" y="10211"/>
                  <a:pt x="9311" y="10210"/>
                  <a:pt x="9311" y="10206"/>
                </a:cubicBezTo>
                <a:lnTo>
                  <a:pt x="9311" y="10182"/>
                </a:lnTo>
                <a:close/>
                <a:moveTo>
                  <a:pt x="9358" y="10206"/>
                </a:moveTo>
                <a:cubicBezTo>
                  <a:pt x="9347" y="10206"/>
                  <a:pt x="9347" y="10218"/>
                  <a:pt x="9347" y="10218"/>
                </a:cubicBezTo>
                <a:cubicBezTo>
                  <a:pt x="9347" y="10218"/>
                  <a:pt x="9347" y="10206"/>
                  <a:pt x="9347" y="10206"/>
                </a:cubicBezTo>
                <a:close/>
                <a:moveTo>
                  <a:pt x="9251" y="10171"/>
                </a:moveTo>
                <a:cubicBezTo>
                  <a:pt x="9263" y="10171"/>
                  <a:pt x="9275" y="10182"/>
                  <a:pt x="9299" y="10182"/>
                </a:cubicBezTo>
                <a:cubicBezTo>
                  <a:pt x="9287" y="10194"/>
                  <a:pt x="9287" y="10206"/>
                  <a:pt x="9275" y="10218"/>
                </a:cubicBezTo>
                <a:cubicBezTo>
                  <a:pt x="9272" y="10225"/>
                  <a:pt x="9269" y="10228"/>
                  <a:pt x="9266" y="10228"/>
                </a:cubicBezTo>
                <a:cubicBezTo>
                  <a:pt x="9258" y="10228"/>
                  <a:pt x="9251" y="10205"/>
                  <a:pt x="9251" y="10171"/>
                </a:cubicBezTo>
                <a:close/>
                <a:moveTo>
                  <a:pt x="9049" y="10099"/>
                </a:moveTo>
                <a:lnTo>
                  <a:pt x="9049" y="10111"/>
                </a:lnTo>
                <a:cubicBezTo>
                  <a:pt x="9049" y="10111"/>
                  <a:pt x="9049" y="10111"/>
                  <a:pt x="9049" y="10123"/>
                </a:cubicBezTo>
                <a:lnTo>
                  <a:pt x="9061" y="10111"/>
                </a:lnTo>
                <a:cubicBezTo>
                  <a:pt x="9061" y="10123"/>
                  <a:pt x="9061" y="10123"/>
                  <a:pt x="9073" y="10135"/>
                </a:cubicBezTo>
                <a:cubicBezTo>
                  <a:pt x="9068" y="10140"/>
                  <a:pt x="9065" y="10143"/>
                  <a:pt x="9062" y="10143"/>
                </a:cubicBezTo>
                <a:cubicBezTo>
                  <a:pt x="9059" y="10143"/>
                  <a:pt x="9056" y="10137"/>
                  <a:pt x="9049" y="10123"/>
                </a:cubicBezTo>
                <a:cubicBezTo>
                  <a:pt x="9037" y="10159"/>
                  <a:pt x="9025" y="10206"/>
                  <a:pt x="9013" y="10230"/>
                </a:cubicBezTo>
                <a:cubicBezTo>
                  <a:pt x="9013" y="10171"/>
                  <a:pt x="9013" y="10135"/>
                  <a:pt x="9013" y="10099"/>
                </a:cubicBezTo>
                <a:close/>
                <a:moveTo>
                  <a:pt x="11990" y="10230"/>
                </a:moveTo>
                <a:cubicBezTo>
                  <a:pt x="11992" y="10233"/>
                  <a:pt x="11993" y="10235"/>
                  <a:pt x="11986" y="10239"/>
                </a:cubicBezTo>
                <a:lnTo>
                  <a:pt x="11986" y="10239"/>
                </a:lnTo>
                <a:cubicBezTo>
                  <a:pt x="11990" y="10235"/>
                  <a:pt x="11990" y="10231"/>
                  <a:pt x="11990" y="10230"/>
                </a:cubicBezTo>
                <a:close/>
                <a:moveTo>
                  <a:pt x="11871" y="10254"/>
                </a:moveTo>
                <a:cubicBezTo>
                  <a:pt x="11871" y="10266"/>
                  <a:pt x="11871" y="10266"/>
                  <a:pt x="11871" y="10266"/>
                </a:cubicBezTo>
                <a:lnTo>
                  <a:pt x="11859" y="10266"/>
                </a:lnTo>
                <a:cubicBezTo>
                  <a:pt x="11871" y="10266"/>
                  <a:pt x="11871" y="10254"/>
                  <a:pt x="11871" y="10254"/>
                </a:cubicBezTo>
                <a:close/>
                <a:moveTo>
                  <a:pt x="5882" y="5299"/>
                </a:moveTo>
                <a:cubicBezTo>
                  <a:pt x="5908" y="5299"/>
                  <a:pt x="5871" y="5339"/>
                  <a:pt x="5882" y="5360"/>
                </a:cubicBezTo>
                <a:cubicBezTo>
                  <a:pt x="5906" y="5337"/>
                  <a:pt x="5894" y="5313"/>
                  <a:pt x="5918" y="5301"/>
                </a:cubicBezTo>
                <a:cubicBezTo>
                  <a:pt x="6108" y="5420"/>
                  <a:pt x="6179" y="5670"/>
                  <a:pt x="6299" y="5849"/>
                </a:cubicBezTo>
                <a:cubicBezTo>
                  <a:pt x="6306" y="5860"/>
                  <a:pt x="6316" y="5864"/>
                  <a:pt x="6328" y="5864"/>
                </a:cubicBezTo>
                <a:cubicBezTo>
                  <a:pt x="6371" y="5864"/>
                  <a:pt x="6433" y="5808"/>
                  <a:pt x="6467" y="5808"/>
                </a:cubicBezTo>
                <a:cubicBezTo>
                  <a:pt x="6483" y="5808"/>
                  <a:pt x="6492" y="5821"/>
                  <a:pt x="6489" y="5860"/>
                </a:cubicBezTo>
                <a:lnTo>
                  <a:pt x="6406" y="5908"/>
                </a:lnTo>
                <a:cubicBezTo>
                  <a:pt x="6596" y="5944"/>
                  <a:pt x="6632" y="6146"/>
                  <a:pt x="6811" y="6194"/>
                </a:cubicBezTo>
                <a:cubicBezTo>
                  <a:pt x="6791" y="6194"/>
                  <a:pt x="6780" y="6209"/>
                  <a:pt x="6770" y="6209"/>
                </a:cubicBezTo>
                <a:cubicBezTo>
                  <a:pt x="6768" y="6209"/>
                  <a:pt x="6765" y="6208"/>
                  <a:pt x="6763" y="6206"/>
                </a:cubicBezTo>
                <a:lnTo>
                  <a:pt x="6763" y="6206"/>
                </a:lnTo>
                <a:cubicBezTo>
                  <a:pt x="6748" y="6252"/>
                  <a:pt x="6786" y="6273"/>
                  <a:pt x="6825" y="6273"/>
                </a:cubicBezTo>
                <a:cubicBezTo>
                  <a:pt x="6847" y="6273"/>
                  <a:pt x="6869" y="6266"/>
                  <a:pt x="6882" y="6253"/>
                </a:cubicBezTo>
                <a:lnTo>
                  <a:pt x="6882" y="6253"/>
                </a:lnTo>
                <a:cubicBezTo>
                  <a:pt x="6894" y="6277"/>
                  <a:pt x="6858" y="6301"/>
                  <a:pt x="6846" y="6325"/>
                </a:cubicBezTo>
                <a:cubicBezTo>
                  <a:pt x="6846" y="6372"/>
                  <a:pt x="6965" y="6325"/>
                  <a:pt x="6930" y="6384"/>
                </a:cubicBezTo>
                <a:cubicBezTo>
                  <a:pt x="6930" y="6391"/>
                  <a:pt x="6922" y="6394"/>
                  <a:pt x="6916" y="6395"/>
                </a:cubicBezTo>
                <a:lnTo>
                  <a:pt x="6916" y="6395"/>
                </a:lnTo>
                <a:cubicBezTo>
                  <a:pt x="6936" y="6398"/>
                  <a:pt x="6952" y="6426"/>
                  <a:pt x="6971" y="6426"/>
                </a:cubicBezTo>
                <a:cubicBezTo>
                  <a:pt x="6980" y="6426"/>
                  <a:pt x="6990" y="6418"/>
                  <a:pt x="7001" y="6396"/>
                </a:cubicBezTo>
                <a:cubicBezTo>
                  <a:pt x="7025" y="6468"/>
                  <a:pt x="7108" y="6456"/>
                  <a:pt x="7108" y="6527"/>
                </a:cubicBezTo>
                <a:cubicBezTo>
                  <a:pt x="7119" y="6523"/>
                  <a:pt x="7127" y="6521"/>
                  <a:pt x="7134" y="6521"/>
                </a:cubicBezTo>
                <a:cubicBezTo>
                  <a:pt x="7172" y="6521"/>
                  <a:pt x="7171" y="6573"/>
                  <a:pt x="7199" y="6573"/>
                </a:cubicBezTo>
                <a:cubicBezTo>
                  <a:pt x="7208" y="6573"/>
                  <a:pt x="7221" y="6567"/>
                  <a:pt x="7239" y="6551"/>
                </a:cubicBezTo>
                <a:lnTo>
                  <a:pt x="7239" y="6551"/>
                </a:lnTo>
                <a:cubicBezTo>
                  <a:pt x="7164" y="6626"/>
                  <a:pt x="7233" y="6672"/>
                  <a:pt x="7291" y="6672"/>
                </a:cubicBezTo>
                <a:cubicBezTo>
                  <a:pt x="7298" y="6672"/>
                  <a:pt x="7304" y="6671"/>
                  <a:pt x="7311" y="6670"/>
                </a:cubicBezTo>
                <a:lnTo>
                  <a:pt x="7311" y="6670"/>
                </a:lnTo>
                <a:cubicBezTo>
                  <a:pt x="7287" y="6694"/>
                  <a:pt x="7311" y="6718"/>
                  <a:pt x="7275" y="6742"/>
                </a:cubicBezTo>
                <a:cubicBezTo>
                  <a:pt x="7288" y="6761"/>
                  <a:pt x="7307" y="6773"/>
                  <a:pt x="7328" y="6773"/>
                </a:cubicBezTo>
                <a:cubicBezTo>
                  <a:pt x="7346" y="6773"/>
                  <a:pt x="7365" y="6764"/>
                  <a:pt x="7382" y="6742"/>
                </a:cubicBezTo>
                <a:lnTo>
                  <a:pt x="7382" y="6742"/>
                </a:lnTo>
                <a:cubicBezTo>
                  <a:pt x="7346" y="6896"/>
                  <a:pt x="7573" y="6765"/>
                  <a:pt x="7489" y="6920"/>
                </a:cubicBezTo>
                <a:cubicBezTo>
                  <a:pt x="7620" y="6968"/>
                  <a:pt x="7739" y="7015"/>
                  <a:pt x="7834" y="7075"/>
                </a:cubicBezTo>
                <a:cubicBezTo>
                  <a:pt x="7817" y="7093"/>
                  <a:pt x="7802" y="7099"/>
                  <a:pt x="7789" y="7099"/>
                </a:cubicBezTo>
                <a:cubicBezTo>
                  <a:pt x="7757" y="7099"/>
                  <a:pt x="7737" y="7056"/>
                  <a:pt x="7705" y="7056"/>
                </a:cubicBezTo>
                <a:cubicBezTo>
                  <a:pt x="7691" y="7056"/>
                  <a:pt x="7676" y="7064"/>
                  <a:pt x="7656" y="7087"/>
                </a:cubicBezTo>
                <a:cubicBezTo>
                  <a:pt x="7763" y="7123"/>
                  <a:pt x="7882" y="7099"/>
                  <a:pt x="7942" y="7194"/>
                </a:cubicBezTo>
                <a:cubicBezTo>
                  <a:pt x="7954" y="7218"/>
                  <a:pt x="7894" y="7218"/>
                  <a:pt x="7870" y="7230"/>
                </a:cubicBezTo>
                <a:cubicBezTo>
                  <a:pt x="7988" y="7265"/>
                  <a:pt x="8024" y="7370"/>
                  <a:pt x="8140" y="7384"/>
                </a:cubicBezTo>
                <a:lnTo>
                  <a:pt x="8140" y="7384"/>
                </a:lnTo>
                <a:cubicBezTo>
                  <a:pt x="8184" y="7325"/>
                  <a:pt x="8301" y="7324"/>
                  <a:pt x="8335" y="7301"/>
                </a:cubicBezTo>
                <a:lnTo>
                  <a:pt x="8335" y="7301"/>
                </a:lnTo>
                <a:cubicBezTo>
                  <a:pt x="8204" y="7396"/>
                  <a:pt x="8370" y="7384"/>
                  <a:pt x="8204" y="7504"/>
                </a:cubicBezTo>
                <a:cubicBezTo>
                  <a:pt x="8227" y="7504"/>
                  <a:pt x="8251" y="7492"/>
                  <a:pt x="8275" y="7468"/>
                </a:cubicBezTo>
                <a:lnTo>
                  <a:pt x="8275" y="7468"/>
                </a:lnTo>
                <a:cubicBezTo>
                  <a:pt x="8287" y="7480"/>
                  <a:pt x="8275" y="7504"/>
                  <a:pt x="8227" y="7527"/>
                </a:cubicBezTo>
                <a:cubicBezTo>
                  <a:pt x="8236" y="7529"/>
                  <a:pt x="8243" y="7529"/>
                  <a:pt x="8250" y="7529"/>
                </a:cubicBezTo>
                <a:cubicBezTo>
                  <a:pt x="8287" y="7529"/>
                  <a:pt x="8310" y="7514"/>
                  <a:pt x="8334" y="7514"/>
                </a:cubicBezTo>
                <a:cubicBezTo>
                  <a:pt x="8345" y="7514"/>
                  <a:pt x="8357" y="7517"/>
                  <a:pt x="8370" y="7527"/>
                </a:cubicBezTo>
                <a:cubicBezTo>
                  <a:pt x="8346" y="7551"/>
                  <a:pt x="8335" y="7551"/>
                  <a:pt x="8311" y="7563"/>
                </a:cubicBezTo>
                <a:cubicBezTo>
                  <a:pt x="8340" y="7557"/>
                  <a:pt x="8367" y="7548"/>
                  <a:pt x="8390" y="7548"/>
                </a:cubicBezTo>
                <a:cubicBezTo>
                  <a:pt x="8412" y="7548"/>
                  <a:pt x="8430" y="7557"/>
                  <a:pt x="8442" y="7587"/>
                </a:cubicBezTo>
                <a:cubicBezTo>
                  <a:pt x="8432" y="7587"/>
                  <a:pt x="8430" y="7602"/>
                  <a:pt x="8424" y="7602"/>
                </a:cubicBezTo>
                <a:cubicBezTo>
                  <a:pt x="8423" y="7602"/>
                  <a:pt x="8422" y="7602"/>
                  <a:pt x="8421" y="7601"/>
                </a:cubicBezTo>
                <a:lnTo>
                  <a:pt x="8421" y="7601"/>
                </a:lnTo>
                <a:cubicBezTo>
                  <a:pt x="8493" y="7657"/>
                  <a:pt x="8621" y="7600"/>
                  <a:pt x="8656" y="7694"/>
                </a:cubicBezTo>
                <a:cubicBezTo>
                  <a:pt x="8561" y="7765"/>
                  <a:pt x="8656" y="7754"/>
                  <a:pt x="8596" y="7825"/>
                </a:cubicBezTo>
                <a:lnTo>
                  <a:pt x="8656" y="7837"/>
                </a:lnTo>
                <a:lnTo>
                  <a:pt x="8668" y="7789"/>
                </a:lnTo>
                <a:cubicBezTo>
                  <a:pt x="8704" y="7813"/>
                  <a:pt x="8787" y="7789"/>
                  <a:pt x="8799" y="7837"/>
                </a:cubicBezTo>
                <a:lnTo>
                  <a:pt x="8739" y="7849"/>
                </a:lnTo>
                <a:lnTo>
                  <a:pt x="8823" y="7885"/>
                </a:lnTo>
                <a:lnTo>
                  <a:pt x="8823" y="7885"/>
                </a:lnTo>
                <a:lnTo>
                  <a:pt x="8811" y="7825"/>
                </a:lnTo>
                <a:cubicBezTo>
                  <a:pt x="8856" y="7825"/>
                  <a:pt x="8874" y="7770"/>
                  <a:pt x="8895" y="7770"/>
                </a:cubicBezTo>
                <a:cubicBezTo>
                  <a:pt x="8902" y="7770"/>
                  <a:pt x="8909" y="7775"/>
                  <a:pt x="8918" y="7789"/>
                </a:cubicBezTo>
                <a:cubicBezTo>
                  <a:pt x="8894" y="7789"/>
                  <a:pt x="8942" y="7825"/>
                  <a:pt x="8930" y="7885"/>
                </a:cubicBezTo>
                <a:lnTo>
                  <a:pt x="8930" y="7885"/>
                </a:lnTo>
                <a:cubicBezTo>
                  <a:pt x="8948" y="7879"/>
                  <a:pt x="8966" y="7873"/>
                  <a:pt x="8980" y="7873"/>
                </a:cubicBezTo>
                <a:cubicBezTo>
                  <a:pt x="8995" y="7873"/>
                  <a:pt x="9007" y="7879"/>
                  <a:pt x="9013" y="7896"/>
                </a:cubicBezTo>
                <a:cubicBezTo>
                  <a:pt x="9001" y="7932"/>
                  <a:pt x="8942" y="7980"/>
                  <a:pt x="8930" y="8004"/>
                </a:cubicBezTo>
                <a:cubicBezTo>
                  <a:pt x="8945" y="7994"/>
                  <a:pt x="8958" y="7990"/>
                  <a:pt x="8971" y="7990"/>
                </a:cubicBezTo>
                <a:cubicBezTo>
                  <a:pt x="9005" y="7990"/>
                  <a:pt x="9033" y="8017"/>
                  <a:pt x="9067" y="8017"/>
                </a:cubicBezTo>
                <a:cubicBezTo>
                  <a:pt x="9078" y="8017"/>
                  <a:pt x="9089" y="8015"/>
                  <a:pt x="9100" y="8008"/>
                </a:cubicBezTo>
                <a:lnTo>
                  <a:pt x="9100" y="8008"/>
                </a:lnTo>
                <a:cubicBezTo>
                  <a:pt x="9079" y="8023"/>
                  <a:pt x="9059" y="8053"/>
                  <a:pt x="9049" y="8063"/>
                </a:cubicBezTo>
                <a:lnTo>
                  <a:pt x="9108" y="8016"/>
                </a:lnTo>
                <a:lnTo>
                  <a:pt x="9108" y="8016"/>
                </a:lnTo>
                <a:cubicBezTo>
                  <a:pt x="9108" y="8051"/>
                  <a:pt x="9108" y="8063"/>
                  <a:pt x="9085" y="8087"/>
                </a:cubicBezTo>
                <a:cubicBezTo>
                  <a:pt x="9090" y="8094"/>
                  <a:pt x="9094" y="8096"/>
                  <a:pt x="9099" y="8096"/>
                </a:cubicBezTo>
                <a:cubicBezTo>
                  <a:pt x="9119" y="8096"/>
                  <a:pt x="9135" y="8043"/>
                  <a:pt x="9150" y="8043"/>
                </a:cubicBezTo>
                <a:cubicBezTo>
                  <a:pt x="9156" y="8043"/>
                  <a:pt x="9162" y="8052"/>
                  <a:pt x="9168" y="8075"/>
                </a:cubicBezTo>
                <a:lnTo>
                  <a:pt x="9144" y="8075"/>
                </a:lnTo>
                <a:cubicBezTo>
                  <a:pt x="9180" y="8146"/>
                  <a:pt x="9275" y="8135"/>
                  <a:pt x="9311" y="8206"/>
                </a:cubicBezTo>
                <a:cubicBezTo>
                  <a:pt x="9294" y="8240"/>
                  <a:pt x="9282" y="8248"/>
                  <a:pt x="9271" y="8248"/>
                </a:cubicBezTo>
                <a:cubicBezTo>
                  <a:pt x="9261" y="8248"/>
                  <a:pt x="9252" y="8239"/>
                  <a:pt x="9242" y="8239"/>
                </a:cubicBezTo>
                <a:cubicBezTo>
                  <a:pt x="9234" y="8239"/>
                  <a:pt x="9226" y="8245"/>
                  <a:pt x="9216" y="8266"/>
                </a:cubicBezTo>
                <a:cubicBezTo>
                  <a:pt x="9311" y="8325"/>
                  <a:pt x="9454" y="8301"/>
                  <a:pt x="9525" y="8385"/>
                </a:cubicBezTo>
                <a:lnTo>
                  <a:pt x="9513" y="8361"/>
                </a:lnTo>
                <a:cubicBezTo>
                  <a:pt x="9532" y="8342"/>
                  <a:pt x="9544" y="8334"/>
                  <a:pt x="9552" y="8334"/>
                </a:cubicBezTo>
                <a:cubicBezTo>
                  <a:pt x="9581" y="8334"/>
                  <a:pt x="9545" y="8445"/>
                  <a:pt x="9601" y="8445"/>
                </a:cubicBezTo>
                <a:cubicBezTo>
                  <a:pt x="9603" y="8445"/>
                  <a:pt x="9605" y="8445"/>
                  <a:pt x="9607" y="8444"/>
                </a:cubicBezTo>
                <a:lnTo>
                  <a:pt x="9607" y="8444"/>
                </a:lnTo>
                <a:cubicBezTo>
                  <a:pt x="9596" y="8447"/>
                  <a:pt x="9569" y="8473"/>
                  <a:pt x="9561" y="8480"/>
                </a:cubicBezTo>
                <a:lnTo>
                  <a:pt x="9561" y="8480"/>
                </a:lnTo>
                <a:cubicBezTo>
                  <a:pt x="9561" y="8480"/>
                  <a:pt x="9561" y="8480"/>
                  <a:pt x="9561" y="8480"/>
                </a:cubicBezTo>
                <a:cubicBezTo>
                  <a:pt x="9560" y="8481"/>
                  <a:pt x="9559" y="8482"/>
                  <a:pt x="9559" y="8482"/>
                </a:cubicBezTo>
                <a:cubicBezTo>
                  <a:pt x="9559" y="8482"/>
                  <a:pt x="9560" y="8481"/>
                  <a:pt x="9561" y="8480"/>
                </a:cubicBezTo>
                <a:lnTo>
                  <a:pt x="9561" y="8480"/>
                </a:lnTo>
                <a:cubicBezTo>
                  <a:pt x="9609" y="8539"/>
                  <a:pt x="9692" y="8539"/>
                  <a:pt x="9799" y="8563"/>
                </a:cubicBezTo>
                <a:lnTo>
                  <a:pt x="9775" y="8587"/>
                </a:lnTo>
                <a:cubicBezTo>
                  <a:pt x="9787" y="8635"/>
                  <a:pt x="9847" y="8658"/>
                  <a:pt x="9870" y="8694"/>
                </a:cubicBezTo>
                <a:cubicBezTo>
                  <a:pt x="9906" y="8670"/>
                  <a:pt x="9918" y="8694"/>
                  <a:pt x="9930" y="8647"/>
                </a:cubicBezTo>
                <a:lnTo>
                  <a:pt x="9930" y="8647"/>
                </a:lnTo>
                <a:cubicBezTo>
                  <a:pt x="9918" y="8885"/>
                  <a:pt x="10204" y="8706"/>
                  <a:pt x="10204" y="8908"/>
                </a:cubicBezTo>
                <a:cubicBezTo>
                  <a:pt x="10200" y="8905"/>
                  <a:pt x="10195" y="8904"/>
                  <a:pt x="10189" y="8904"/>
                </a:cubicBezTo>
                <a:cubicBezTo>
                  <a:pt x="10175" y="8904"/>
                  <a:pt x="10160" y="8912"/>
                  <a:pt x="10168" y="8920"/>
                </a:cubicBezTo>
                <a:lnTo>
                  <a:pt x="10263" y="8944"/>
                </a:lnTo>
                <a:cubicBezTo>
                  <a:pt x="10299" y="8897"/>
                  <a:pt x="10275" y="8908"/>
                  <a:pt x="10287" y="8861"/>
                </a:cubicBezTo>
                <a:cubicBezTo>
                  <a:pt x="10302" y="8846"/>
                  <a:pt x="10326" y="8836"/>
                  <a:pt x="10345" y="8836"/>
                </a:cubicBezTo>
                <a:cubicBezTo>
                  <a:pt x="10356" y="8836"/>
                  <a:pt x="10366" y="8840"/>
                  <a:pt x="10370" y="8849"/>
                </a:cubicBezTo>
                <a:cubicBezTo>
                  <a:pt x="10311" y="8849"/>
                  <a:pt x="10323" y="8920"/>
                  <a:pt x="10323" y="8968"/>
                </a:cubicBezTo>
                <a:cubicBezTo>
                  <a:pt x="10323" y="8944"/>
                  <a:pt x="10347" y="8932"/>
                  <a:pt x="10359" y="8920"/>
                </a:cubicBezTo>
                <a:lnTo>
                  <a:pt x="10359" y="8920"/>
                </a:lnTo>
                <a:cubicBezTo>
                  <a:pt x="10353" y="8944"/>
                  <a:pt x="10354" y="8953"/>
                  <a:pt x="10358" y="8953"/>
                </a:cubicBezTo>
                <a:cubicBezTo>
                  <a:pt x="10369" y="8953"/>
                  <a:pt x="10405" y="8894"/>
                  <a:pt x="10426" y="8894"/>
                </a:cubicBezTo>
                <a:cubicBezTo>
                  <a:pt x="10434" y="8894"/>
                  <a:pt x="10440" y="8901"/>
                  <a:pt x="10442" y="8920"/>
                </a:cubicBezTo>
                <a:lnTo>
                  <a:pt x="10430" y="8944"/>
                </a:lnTo>
                <a:cubicBezTo>
                  <a:pt x="10446" y="8944"/>
                  <a:pt x="10472" y="8934"/>
                  <a:pt x="10492" y="8934"/>
                </a:cubicBezTo>
                <a:cubicBezTo>
                  <a:pt x="10501" y="8934"/>
                  <a:pt x="10509" y="8936"/>
                  <a:pt x="10513" y="8944"/>
                </a:cubicBezTo>
                <a:cubicBezTo>
                  <a:pt x="10501" y="8980"/>
                  <a:pt x="10493" y="8983"/>
                  <a:pt x="10482" y="8983"/>
                </a:cubicBezTo>
                <a:cubicBezTo>
                  <a:pt x="10480" y="8983"/>
                  <a:pt x="10478" y="8983"/>
                  <a:pt x="10476" y="8983"/>
                </a:cubicBezTo>
                <a:cubicBezTo>
                  <a:pt x="10467" y="8983"/>
                  <a:pt x="10456" y="8985"/>
                  <a:pt x="10442" y="9004"/>
                </a:cubicBezTo>
                <a:cubicBezTo>
                  <a:pt x="10446" y="9007"/>
                  <a:pt x="10451" y="9008"/>
                  <a:pt x="10457" y="9008"/>
                </a:cubicBezTo>
                <a:cubicBezTo>
                  <a:pt x="10485" y="9008"/>
                  <a:pt x="10529" y="8981"/>
                  <a:pt x="10554" y="8981"/>
                </a:cubicBezTo>
                <a:cubicBezTo>
                  <a:pt x="10568" y="8981"/>
                  <a:pt x="10577" y="8989"/>
                  <a:pt x="10573" y="9016"/>
                </a:cubicBezTo>
                <a:cubicBezTo>
                  <a:pt x="10568" y="9018"/>
                  <a:pt x="10563" y="9019"/>
                  <a:pt x="10558" y="9019"/>
                </a:cubicBezTo>
                <a:cubicBezTo>
                  <a:pt x="10544" y="9019"/>
                  <a:pt x="10530" y="9012"/>
                  <a:pt x="10517" y="9012"/>
                </a:cubicBezTo>
                <a:cubicBezTo>
                  <a:pt x="10512" y="9012"/>
                  <a:pt x="10506" y="9013"/>
                  <a:pt x="10501" y="9016"/>
                </a:cubicBezTo>
                <a:cubicBezTo>
                  <a:pt x="10490" y="9111"/>
                  <a:pt x="10513" y="9087"/>
                  <a:pt x="10525" y="9123"/>
                </a:cubicBezTo>
                <a:lnTo>
                  <a:pt x="10525" y="9111"/>
                </a:lnTo>
                <a:lnTo>
                  <a:pt x="10561" y="9182"/>
                </a:lnTo>
                <a:lnTo>
                  <a:pt x="10561" y="9159"/>
                </a:lnTo>
                <a:cubicBezTo>
                  <a:pt x="10606" y="9117"/>
                  <a:pt x="10634" y="9104"/>
                  <a:pt x="10654" y="9104"/>
                </a:cubicBezTo>
                <a:cubicBezTo>
                  <a:pt x="10686" y="9104"/>
                  <a:pt x="10699" y="9137"/>
                  <a:pt x="10737" y="9137"/>
                </a:cubicBezTo>
                <a:cubicBezTo>
                  <a:pt x="10750" y="9137"/>
                  <a:pt x="10766" y="9133"/>
                  <a:pt x="10787" y="9123"/>
                </a:cubicBezTo>
                <a:lnTo>
                  <a:pt x="10787" y="9123"/>
                </a:lnTo>
                <a:cubicBezTo>
                  <a:pt x="10668" y="9182"/>
                  <a:pt x="10740" y="9170"/>
                  <a:pt x="10692" y="9230"/>
                </a:cubicBezTo>
                <a:cubicBezTo>
                  <a:pt x="10692" y="9266"/>
                  <a:pt x="10704" y="9301"/>
                  <a:pt x="10692" y="9313"/>
                </a:cubicBezTo>
                <a:cubicBezTo>
                  <a:pt x="10701" y="9308"/>
                  <a:pt x="10707" y="9306"/>
                  <a:pt x="10712" y="9306"/>
                </a:cubicBezTo>
                <a:cubicBezTo>
                  <a:pt x="10733" y="9306"/>
                  <a:pt x="10725" y="9344"/>
                  <a:pt x="10748" y="9344"/>
                </a:cubicBezTo>
                <a:cubicBezTo>
                  <a:pt x="10756" y="9344"/>
                  <a:pt x="10768" y="9339"/>
                  <a:pt x="10787" y="9325"/>
                </a:cubicBezTo>
                <a:lnTo>
                  <a:pt x="10787" y="9325"/>
                </a:lnTo>
                <a:cubicBezTo>
                  <a:pt x="10775" y="9349"/>
                  <a:pt x="10823" y="9349"/>
                  <a:pt x="10775" y="9409"/>
                </a:cubicBezTo>
                <a:cubicBezTo>
                  <a:pt x="10823" y="9409"/>
                  <a:pt x="10799" y="9361"/>
                  <a:pt x="10811" y="9337"/>
                </a:cubicBezTo>
                <a:cubicBezTo>
                  <a:pt x="10822" y="9332"/>
                  <a:pt x="10831" y="9330"/>
                  <a:pt x="10840" y="9330"/>
                </a:cubicBezTo>
                <a:cubicBezTo>
                  <a:pt x="10905" y="9330"/>
                  <a:pt x="10909" y="9455"/>
                  <a:pt x="10991" y="9455"/>
                </a:cubicBezTo>
                <a:cubicBezTo>
                  <a:pt x="11004" y="9455"/>
                  <a:pt x="11020" y="9452"/>
                  <a:pt x="11037" y="9444"/>
                </a:cubicBezTo>
                <a:cubicBezTo>
                  <a:pt x="11132" y="9444"/>
                  <a:pt x="11180" y="9373"/>
                  <a:pt x="11275" y="9373"/>
                </a:cubicBezTo>
                <a:cubicBezTo>
                  <a:pt x="11275" y="9420"/>
                  <a:pt x="11204" y="9444"/>
                  <a:pt x="11204" y="9444"/>
                </a:cubicBezTo>
                <a:cubicBezTo>
                  <a:pt x="11216" y="9504"/>
                  <a:pt x="11252" y="9504"/>
                  <a:pt x="11299" y="9504"/>
                </a:cubicBezTo>
                <a:cubicBezTo>
                  <a:pt x="11275" y="9516"/>
                  <a:pt x="11275" y="9540"/>
                  <a:pt x="11275" y="9575"/>
                </a:cubicBezTo>
                <a:cubicBezTo>
                  <a:pt x="11293" y="9575"/>
                  <a:pt x="11318" y="9535"/>
                  <a:pt x="11339" y="9535"/>
                </a:cubicBezTo>
                <a:cubicBezTo>
                  <a:pt x="11346" y="9535"/>
                  <a:pt x="11353" y="9540"/>
                  <a:pt x="11359" y="9551"/>
                </a:cubicBezTo>
                <a:cubicBezTo>
                  <a:pt x="11335" y="9575"/>
                  <a:pt x="11299" y="9611"/>
                  <a:pt x="11275" y="9623"/>
                </a:cubicBezTo>
                <a:cubicBezTo>
                  <a:pt x="11323" y="9623"/>
                  <a:pt x="11371" y="9599"/>
                  <a:pt x="11418" y="9599"/>
                </a:cubicBezTo>
                <a:cubicBezTo>
                  <a:pt x="11406" y="9647"/>
                  <a:pt x="11359" y="9647"/>
                  <a:pt x="11335" y="9659"/>
                </a:cubicBezTo>
                <a:cubicBezTo>
                  <a:pt x="11356" y="9664"/>
                  <a:pt x="11380" y="9669"/>
                  <a:pt x="11404" y="9669"/>
                </a:cubicBezTo>
                <a:cubicBezTo>
                  <a:pt x="11433" y="9669"/>
                  <a:pt x="11463" y="9661"/>
                  <a:pt x="11490" y="9635"/>
                </a:cubicBezTo>
                <a:cubicBezTo>
                  <a:pt x="11502" y="9635"/>
                  <a:pt x="11513" y="9647"/>
                  <a:pt x="11525" y="9647"/>
                </a:cubicBezTo>
                <a:cubicBezTo>
                  <a:pt x="11502" y="9670"/>
                  <a:pt x="11478" y="9706"/>
                  <a:pt x="11466" y="9742"/>
                </a:cubicBezTo>
                <a:cubicBezTo>
                  <a:pt x="11490" y="9730"/>
                  <a:pt x="11502" y="9718"/>
                  <a:pt x="11502" y="9718"/>
                </a:cubicBezTo>
                <a:lnTo>
                  <a:pt x="11549" y="9730"/>
                </a:lnTo>
                <a:lnTo>
                  <a:pt x="11549" y="9730"/>
                </a:lnTo>
                <a:lnTo>
                  <a:pt x="11513" y="9718"/>
                </a:lnTo>
                <a:cubicBezTo>
                  <a:pt x="11525" y="9694"/>
                  <a:pt x="11537" y="9694"/>
                  <a:pt x="11573" y="9659"/>
                </a:cubicBezTo>
                <a:cubicBezTo>
                  <a:pt x="11585" y="9659"/>
                  <a:pt x="11597" y="9670"/>
                  <a:pt x="11609" y="9670"/>
                </a:cubicBezTo>
                <a:cubicBezTo>
                  <a:pt x="11597" y="9682"/>
                  <a:pt x="11597" y="9706"/>
                  <a:pt x="11585" y="9718"/>
                </a:cubicBezTo>
                <a:cubicBezTo>
                  <a:pt x="11589" y="9714"/>
                  <a:pt x="11592" y="9713"/>
                  <a:pt x="11593" y="9713"/>
                </a:cubicBezTo>
                <a:cubicBezTo>
                  <a:pt x="11597" y="9713"/>
                  <a:pt x="11597" y="9718"/>
                  <a:pt x="11597" y="9718"/>
                </a:cubicBezTo>
                <a:cubicBezTo>
                  <a:pt x="11597" y="9718"/>
                  <a:pt x="11585" y="9730"/>
                  <a:pt x="11585" y="9742"/>
                </a:cubicBezTo>
                <a:cubicBezTo>
                  <a:pt x="11597" y="9742"/>
                  <a:pt x="11609" y="9730"/>
                  <a:pt x="11609" y="9718"/>
                </a:cubicBezTo>
                <a:cubicBezTo>
                  <a:pt x="11614" y="9723"/>
                  <a:pt x="11619" y="9726"/>
                  <a:pt x="11624" y="9726"/>
                </a:cubicBezTo>
                <a:cubicBezTo>
                  <a:pt x="11630" y="9726"/>
                  <a:pt x="11637" y="9720"/>
                  <a:pt x="11644" y="9706"/>
                </a:cubicBezTo>
                <a:cubicBezTo>
                  <a:pt x="11644" y="9694"/>
                  <a:pt x="11644" y="9682"/>
                  <a:pt x="11644" y="9670"/>
                </a:cubicBezTo>
                <a:cubicBezTo>
                  <a:pt x="11644" y="9670"/>
                  <a:pt x="11656" y="9659"/>
                  <a:pt x="11656" y="9659"/>
                </a:cubicBezTo>
                <a:lnTo>
                  <a:pt x="11656" y="9659"/>
                </a:lnTo>
                <a:cubicBezTo>
                  <a:pt x="11668" y="9694"/>
                  <a:pt x="11585" y="9801"/>
                  <a:pt x="11597" y="9813"/>
                </a:cubicBezTo>
                <a:cubicBezTo>
                  <a:pt x="11594" y="9829"/>
                  <a:pt x="11601" y="9834"/>
                  <a:pt x="11614" y="9834"/>
                </a:cubicBezTo>
                <a:cubicBezTo>
                  <a:pt x="11637" y="9834"/>
                  <a:pt x="11678" y="9817"/>
                  <a:pt x="11704" y="9817"/>
                </a:cubicBezTo>
                <a:cubicBezTo>
                  <a:pt x="11718" y="9817"/>
                  <a:pt x="11728" y="9822"/>
                  <a:pt x="11728" y="9837"/>
                </a:cubicBezTo>
                <a:cubicBezTo>
                  <a:pt x="11747" y="9818"/>
                  <a:pt x="11797" y="9783"/>
                  <a:pt x="11841" y="9783"/>
                </a:cubicBezTo>
                <a:cubicBezTo>
                  <a:pt x="11852" y="9783"/>
                  <a:pt x="11862" y="9785"/>
                  <a:pt x="11871" y="9790"/>
                </a:cubicBezTo>
                <a:cubicBezTo>
                  <a:pt x="11882" y="9823"/>
                  <a:pt x="11801" y="9886"/>
                  <a:pt x="11761" y="9886"/>
                </a:cubicBezTo>
                <a:cubicBezTo>
                  <a:pt x="11757" y="9886"/>
                  <a:pt x="11754" y="9886"/>
                  <a:pt x="11752" y="9885"/>
                </a:cubicBezTo>
                <a:cubicBezTo>
                  <a:pt x="11740" y="9885"/>
                  <a:pt x="11752" y="9873"/>
                  <a:pt x="11752" y="9873"/>
                </a:cubicBezTo>
                <a:cubicBezTo>
                  <a:pt x="11747" y="9868"/>
                  <a:pt x="11740" y="9865"/>
                  <a:pt x="11732" y="9865"/>
                </a:cubicBezTo>
                <a:cubicBezTo>
                  <a:pt x="11722" y="9865"/>
                  <a:pt x="11711" y="9871"/>
                  <a:pt x="11704" y="9885"/>
                </a:cubicBezTo>
                <a:lnTo>
                  <a:pt x="11728" y="9873"/>
                </a:lnTo>
                <a:lnTo>
                  <a:pt x="11728" y="9873"/>
                </a:lnTo>
                <a:cubicBezTo>
                  <a:pt x="11716" y="9909"/>
                  <a:pt x="11740" y="9956"/>
                  <a:pt x="11692" y="9968"/>
                </a:cubicBezTo>
                <a:cubicBezTo>
                  <a:pt x="11701" y="9970"/>
                  <a:pt x="11707" y="9971"/>
                  <a:pt x="11713" y="9971"/>
                </a:cubicBezTo>
                <a:cubicBezTo>
                  <a:pt x="11740" y="9971"/>
                  <a:pt x="11742" y="9950"/>
                  <a:pt x="11752" y="9921"/>
                </a:cubicBezTo>
                <a:lnTo>
                  <a:pt x="11752" y="9921"/>
                </a:lnTo>
                <a:cubicBezTo>
                  <a:pt x="11740" y="9992"/>
                  <a:pt x="11787" y="9992"/>
                  <a:pt x="11787" y="10040"/>
                </a:cubicBezTo>
                <a:cubicBezTo>
                  <a:pt x="11799" y="10028"/>
                  <a:pt x="11823" y="10004"/>
                  <a:pt x="11835" y="10004"/>
                </a:cubicBezTo>
                <a:cubicBezTo>
                  <a:pt x="11835" y="10034"/>
                  <a:pt x="11843" y="10042"/>
                  <a:pt x="11854" y="10042"/>
                </a:cubicBezTo>
                <a:cubicBezTo>
                  <a:pt x="11869" y="10042"/>
                  <a:pt x="11889" y="10030"/>
                  <a:pt x="11907" y="10030"/>
                </a:cubicBezTo>
                <a:cubicBezTo>
                  <a:pt x="11915" y="10030"/>
                  <a:pt x="11923" y="10033"/>
                  <a:pt x="11930" y="10040"/>
                </a:cubicBezTo>
                <a:cubicBezTo>
                  <a:pt x="11918" y="10087"/>
                  <a:pt x="11835" y="10087"/>
                  <a:pt x="11894" y="10111"/>
                </a:cubicBezTo>
                <a:cubicBezTo>
                  <a:pt x="11894" y="10145"/>
                  <a:pt x="11850" y="10158"/>
                  <a:pt x="11815" y="10159"/>
                </a:cubicBezTo>
                <a:lnTo>
                  <a:pt x="11815" y="10159"/>
                </a:lnTo>
                <a:cubicBezTo>
                  <a:pt x="11816" y="10155"/>
                  <a:pt x="11817" y="10151"/>
                  <a:pt x="11818" y="10148"/>
                </a:cubicBezTo>
                <a:lnTo>
                  <a:pt x="11818" y="10148"/>
                </a:lnTo>
                <a:lnTo>
                  <a:pt x="11811" y="10159"/>
                </a:lnTo>
                <a:cubicBezTo>
                  <a:pt x="11812" y="10159"/>
                  <a:pt x="11814" y="10159"/>
                  <a:pt x="11815" y="10159"/>
                </a:cubicBezTo>
                <a:lnTo>
                  <a:pt x="11815" y="10159"/>
                </a:lnTo>
                <a:cubicBezTo>
                  <a:pt x="11814" y="10162"/>
                  <a:pt x="11813" y="10166"/>
                  <a:pt x="11811" y="10171"/>
                </a:cubicBezTo>
                <a:cubicBezTo>
                  <a:pt x="11847" y="10182"/>
                  <a:pt x="11847" y="10206"/>
                  <a:pt x="11835" y="10242"/>
                </a:cubicBezTo>
                <a:cubicBezTo>
                  <a:pt x="11823" y="10254"/>
                  <a:pt x="11799" y="10242"/>
                  <a:pt x="11775" y="10278"/>
                </a:cubicBezTo>
                <a:cubicBezTo>
                  <a:pt x="11775" y="10278"/>
                  <a:pt x="11787" y="10230"/>
                  <a:pt x="11799" y="10206"/>
                </a:cubicBezTo>
                <a:lnTo>
                  <a:pt x="11799" y="10206"/>
                </a:lnTo>
                <a:cubicBezTo>
                  <a:pt x="11793" y="10213"/>
                  <a:pt x="11786" y="10223"/>
                  <a:pt x="11782" y="10223"/>
                </a:cubicBezTo>
                <a:cubicBezTo>
                  <a:pt x="11778" y="10223"/>
                  <a:pt x="11775" y="10216"/>
                  <a:pt x="11775" y="10194"/>
                </a:cubicBezTo>
                <a:cubicBezTo>
                  <a:pt x="11791" y="10172"/>
                  <a:pt x="11791" y="10163"/>
                  <a:pt x="11793" y="10163"/>
                </a:cubicBezTo>
                <a:cubicBezTo>
                  <a:pt x="11794" y="10163"/>
                  <a:pt x="11795" y="10166"/>
                  <a:pt x="11799" y="10171"/>
                </a:cubicBezTo>
                <a:cubicBezTo>
                  <a:pt x="11792" y="10155"/>
                  <a:pt x="11794" y="10130"/>
                  <a:pt x="11787" y="10130"/>
                </a:cubicBezTo>
                <a:cubicBezTo>
                  <a:pt x="11783" y="10130"/>
                  <a:pt x="11776" y="10138"/>
                  <a:pt x="11764" y="10159"/>
                </a:cubicBezTo>
                <a:cubicBezTo>
                  <a:pt x="11781" y="10114"/>
                  <a:pt x="11786" y="10090"/>
                  <a:pt x="11777" y="10090"/>
                </a:cubicBezTo>
                <a:cubicBezTo>
                  <a:pt x="11774" y="10090"/>
                  <a:pt x="11770" y="10093"/>
                  <a:pt x="11764" y="10099"/>
                </a:cubicBezTo>
                <a:lnTo>
                  <a:pt x="11752" y="10147"/>
                </a:lnTo>
                <a:cubicBezTo>
                  <a:pt x="11740" y="10147"/>
                  <a:pt x="11740" y="10135"/>
                  <a:pt x="11740" y="10135"/>
                </a:cubicBezTo>
                <a:lnTo>
                  <a:pt x="11775" y="10051"/>
                </a:lnTo>
                <a:cubicBezTo>
                  <a:pt x="11778" y="10031"/>
                  <a:pt x="11774" y="10024"/>
                  <a:pt x="11768" y="10024"/>
                </a:cubicBezTo>
                <a:cubicBezTo>
                  <a:pt x="11750" y="10024"/>
                  <a:pt x="11706" y="10082"/>
                  <a:pt x="11689" y="10082"/>
                </a:cubicBezTo>
                <a:cubicBezTo>
                  <a:pt x="11680" y="10082"/>
                  <a:pt x="11679" y="10066"/>
                  <a:pt x="11692" y="10016"/>
                </a:cubicBezTo>
                <a:lnTo>
                  <a:pt x="11692" y="10016"/>
                </a:lnTo>
                <a:cubicBezTo>
                  <a:pt x="11656" y="10063"/>
                  <a:pt x="11692" y="10063"/>
                  <a:pt x="11656" y="10123"/>
                </a:cubicBezTo>
                <a:cubicBezTo>
                  <a:pt x="11644" y="10111"/>
                  <a:pt x="11680" y="9992"/>
                  <a:pt x="11680" y="9980"/>
                </a:cubicBezTo>
                <a:cubicBezTo>
                  <a:pt x="11680" y="9974"/>
                  <a:pt x="11679" y="9971"/>
                  <a:pt x="11677" y="9971"/>
                </a:cubicBezTo>
                <a:cubicBezTo>
                  <a:pt x="11664" y="9971"/>
                  <a:pt x="11620" y="10057"/>
                  <a:pt x="11602" y="10057"/>
                </a:cubicBezTo>
                <a:cubicBezTo>
                  <a:pt x="11600" y="10057"/>
                  <a:pt x="11598" y="10055"/>
                  <a:pt x="11597" y="10051"/>
                </a:cubicBezTo>
                <a:cubicBezTo>
                  <a:pt x="11585" y="10075"/>
                  <a:pt x="11561" y="10159"/>
                  <a:pt x="11525" y="10171"/>
                </a:cubicBezTo>
                <a:cubicBezTo>
                  <a:pt x="11525" y="10159"/>
                  <a:pt x="11573" y="10051"/>
                  <a:pt x="11585" y="10028"/>
                </a:cubicBezTo>
                <a:cubicBezTo>
                  <a:pt x="11597" y="10028"/>
                  <a:pt x="11585" y="10040"/>
                  <a:pt x="11585" y="10051"/>
                </a:cubicBezTo>
                <a:cubicBezTo>
                  <a:pt x="11597" y="10040"/>
                  <a:pt x="11609" y="10028"/>
                  <a:pt x="11609" y="10004"/>
                </a:cubicBezTo>
                <a:lnTo>
                  <a:pt x="11609" y="10004"/>
                </a:lnTo>
                <a:lnTo>
                  <a:pt x="11597" y="10028"/>
                </a:lnTo>
                <a:cubicBezTo>
                  <a:pt x="11609" y="9992"/>
                  <a:pt x="11585" y="9992"/>
                  <a:pt x="11609" y="9944"/>
                </a:cubicBezTo>
                <a:lnTo>
                  <a:pt x="11609" y="9944"/>
                </a:lnTo>
                <a:cubicBezTo>
                  <a:pt x="11585" y="9968"/>
                  <a:pt x="11585" y="9992"/>
                  <a:pt x="11585" y="10004"/>
                </a:cubicBezTo>
                <a:cubicBezTo>
                  <a:pt x="11585" y="9956"/>
                  <a:pt x="11561" y="9992"/>
                  <a:pt x="11549" y="9956"/>
                </a:cubicBezTo>
                <a:cubicBezTo>
                  <a:pt x="11549" y="9968"/>
                  <a:pt x="11537" y="10004"/>
                  <a:pt x="11525" y="10004"/>
                </a:cubicBezTo>
                <a:cubicBezTo>
                  <a:pt x="11523" y="9994"/>
                  <a:pt x="11520" y="9991"/>
                  <a:pt x="11517" y="9991"/>
                </a:cubicBezTo>
                <a:cubicBezTo>
                  <a:pt x="11504" y="9991"/>
                  <a:pt x="11485" y="10051"/>
                  <a:pt x="11466" y="10051"/>
                </a:cubicBezTo>
                <a:cubicBezTo>
                  <a:pt x="11476" y="10013"/>
                  <a:pt x="11501" y="9974"/>
                  <a:pt x="11491" y="9974"/>
                </a:cubicBezTo>
                <a:cubicBezTo>
                  <a:pt x="11488" y="9974"/>
                  <a:pt x="11484" y="9976"/>
                  <a:pt x="11478" y="9980"/>
                </a:cubicBezTo>
                <a:cubicBezTo>
                  <a:pt x="11490" y="9944"/>
                  <a:pt x="11513" y="9909"/>
                  <a:pt x="11525" y="9885"/>
                </a:cubicBezTo>
                <a:lnTo>
                  <a:pt x="11525" y="9885"/>
                </a:lnTo>
                <a:cubicBezTo>
                  <a:pt x="11518" y="9894"/>
                  <a:pt x="11514" y="9898"/>
                  <a:pt x="11510" y="9898"/>
                </a:cubicBezTo>
                <a:cubicBezTo>
                  <a:pt x="11498" y="9898"/>
                  <a:pt x="11511" y="9835"/>
                  <a:pt x="11502" y="9825"/>
                </a:cubicBezTo>
                <a:lnTo>
                  <a:pt x="11525" y="9802"/>
                </a:lnTo>
                <a:lnTo>
                  <a:pt x="11525" y="9802"/>
                </a:lnTo>
                <a:cubicBezTo>
                  <a:pt x="11513" y="9813"/>
                  <a:pt x="11513" y="9813"/>
                  <a:pt x="11502" y="9813"/>
                </a:cubicBezTo>
                <a:lnTo>
                  <a:pt x="11490" y="9873"/>
                </a:lnTo>
                <a:cubicBezTo>
                  <a:pt x="11490" y="9861"/>
                  <a:pt x="11478" y="9849"/>
                  <a:pt x="11490" y="9825"/>
                </a:cubicBezTo>
                <a:lnTo>
                  <a:pt x="11490" y="9825"/>
                </a:lnTo>
                <a:cubicBezTo>
                  <a:pt x="11466" y="9861"/>
                  <a:pt x="11454" y="9932"/>
                  <a:pt x="11418" y="9968"/>
                </a:cubicBezTo>
                <a:cubicBezTo>
                  <a:pt x="11418" y="9962"/>
                  <a:pt x="11416" y="9961"/>
                  <a:pt x="11413" y="9961"/>
                </a:cubicBezTo>
                <a:cubicBezTo>
                  <a:pt x="11410" y="9961"/>
                  <a:pt x="11407" y="9962"/>
                  <a:pt x="11405" y="9962"/>
                </a:cubicBezTo>
                <a:cubicBezTo>
                  <a:pt x="11400" y="9962"/>
                  <a:pt x="11400" y="9956"/>
                  <a:pt x="11418" y="9921"/>
                </a:cubicBezTo>
                <a:cubicBezTo>
                  <a:pt x="11420" y="9925"/>
                  <a:pt x="11421" y="9927"/>
                  <a:pt x="11423" y="9927"/>
                </a:cubicBezTo>
                <a:cubicBezTo>
                  <a:pt x="11432" y="9927"/>
                  <a:pt x="11443" y="9855"/>
                  <a:pt x="11460" y="9840"/>
                </a:cubicBezTo>
                <a:lnTo>
                  <a:pt x="11460" y="9840"/>
                </a:lnTo>
                <a:cubicBezTo>
                  <a:pt x="11461" y="9841"/>
                  <a:pt x="11462" y="9842"/>
                  <a:pt x="11463" y="9842"/>
                </a:cubicBezTo>
                <a:cubicBezTo>
                  <a:pt x="11465" y="9842"/>
                  <a:pt x="11466" y="9841"/>
                  <a:pt x="11466" y="9837"/>
                </a:cubicBezTo>
                <a:cubicBezTo>
                  <a:pt x="11464" y="9837"/>
                  <a:pt x="11462" y="9838"/>
                  <a:pt x="11460" y="9840"/>
                </a:cubicBezTo>
                <a:lnTo>
                  <a:pt x="11460" y="9840"/>
                </a:lnTo>
                <a:cubicBezTo>
                  <a:pt x="11457" y="9837"/>
                  <a:pt x="11454" y="9831"/>
                  <a:pt x="11454" y="9825"/>
                </a:cubicBezTo>
                <a:cubicBezTo>
                  <a:pt x="11454" y="9825"/>
                  <a:pt x="11466" y="9813"/>
                  <a:pt x="11466" y="9813"/>
                </a:cubicBezTo>
                <a:cubicBezTo>
                  <a:pt x="11468" y="9797"/>
                  <a:pt x="11468" y="9790"/>
                  <a:pt x="11465" y="9790"/>
                </a:cubicBezTo>
                <a:cubicBezTo>
                  <a:pt x="11456" y="9790"/>
                  <a:pt x="11417" y="9885"/>
                  <a:pt x="11397" y="9885"/>
                </a:cubicBezTo>
                <a:cubicBezTo>
                  <a:pt x="11396" y="9885"/>
                  <a:pt x="11395" y="9885"/>
                  <a:pt x="11394" y="9885"/>
                </a:cubicBezTo>
                <a:cubicBezTo>
                  <a:pt x="11418" y="9837"/>
                  <a:pt x="11430" y="9801"/>
                  <a:pt x="11418" y="9801"/>
                </a:cubicBezTo>
                <a:cubicBezTo>
                  <a:pt x="11430" y="9813"/>
                  <a:pt x="11394" y="9873"/>
                  <a:pt x="11371" y="9909"/>
                </a:cubicBezTo>
                <a:cubicBezTo>
                  <a:pt x="11371" y="9899"/>
                  <a:pt x="11369" y="9895"/>
                  <a:pt x="11366" y="9895"/>
                </a:cubicBezTo>
                <a:cubicBezTo>
                  <a:pt x="11358" y="9895"/>
                  <a:pt x="11344" y="9921"/>
                  <a:pt x="11335" y="9921"/>
                </a:cubicBezTo>
                <a:lnTo>
                  <a:pt x="11335" y="9932"/>
                </a:lnTo>
                <a:cubicBezTo>
                  <a:pt x="11311" y="9980"/>
                  <a:pt x="11311" y="9968"/>
                  <a:pt x="11299" y="9980"/>
                </a:cubicBezTo>
                <a:cubicBezTo>
                  <a:pt x="11302" y="9973"/>
                  <a:pt x="11304" y="9967"/>
                  <a:pt x="11305" y="9963"/>
                </a:cubicBezTo>
                <a:lnTo>
                  <a:pt x="11305" y="9963"/>
                </a:lnTo>
                <a:cubicBezTo>
                  <a:pt x="11305" y="9963"/>
                  <a:pt x="11305" y="9963"/>
                  <a:pt x="11305" y="9963"/>
                </a:cubicBezTo>
                <a:cubicBezTo>
                  <a:pt x="11292" y="9963"/>
                  <a:pt x="11310" y="9891"/>
                  <a:pt x="11296" y="9891"/>
                </a:cubicBezTo>
                <a:cubicBezTo>
                  <a:pt x="11294" y="9891"/>
                  <a:pt x="11291" y="9893"/>
                  <a:pt x="11287" y="9897"/>
                </a:cubicBezTo>
                <a:cubicBezTo>
                  <a:pt x="11299" y="9873"/>
                  <a:pt x="11323" y="9825"/>
                  <a:pt x="11323" y="9801"/>
                </a:cubicBezTo>
                <a:lnTo>
                  <a:pt x="11323" y="9801"/>
                </a:lnTo>
                <a:cubicBezTo>
                  <a:pt x="11317" y="9810"/>
                  <a:pt x="11313" y="9813"/>
                  <a:pt x="11311" y="9813"/>
                </a:cubicBezTo>
                <a:cubicBezTo>
                  <a:pt x="11302" y="9813"/>
                  <a:pt x="11319" y="9759"/>
                  <a:pt x="11302" y="9759"/>
                </a:cubicBezTo>
                <a:cubicBezTo>
                  <a:pt x="11298" y="9759"/>
                  <a:pt x="11294" y="9761"/>
                  <a:pt x="11287" y="9766"/>
                </a:cubicBezTo>
                <a:cubicBezTo>
                  <a:pt x="11275" y="9825"/>
                  <a:pt x="11275" y="9813"/>
                  <a:pt x="11240" y="9861"/>
                </a:cubicBezTo>
                <a:lnTo>
                  <a:pt x="11287" y="9837"/>
                </a:lnTo>
                <a:lnTo>
                  <a:pt x="11240" y="9909"/>
                </a:lnTo>
                <a:cubicBezTo>
                  <a:pt x="11240" y="9910"/>
                  <a:pt x="11240" y="9911"/>
                  <a:pt x="11242" y="9911"/>
                </a:cubicBezTo>
                <a:cubicBezTo>
                  <a:pt x="11248" y="9911"/>
                  <a:pt x="11267" y="9894"/>
                  <a:pt x="11273" y="9894"/>
                </a:cubicBezTo>
                <a:cubicBezTo>
                  <a:pt x="11275" y="9894"/>
                  <a:pt x="11275" y="9895"/>
                  <a:pt x="11275" y="9897"/>
                </a:cubicBezTo>
                <a:cubicBezTo>
                  <a:pt x="11240" y="9944"/>
                  <a:pt x="11252" y="9921"/>
                  <a:pt x="11228" y="9980"/>
                </a:cubicBezTo>
                <a:cubicBezTo>
                  <a:pt x="11235" y="9953"/>
                  <a:pt x="11234" y="9944"/>
                  <a:pt x="11229" y="9944"/>
                </a:cubicBezTo>
                <a:cubicBezTo>
                  <a:pt x="11221" y="9944"/>
                  <a:pt x="11201" y="9972"/>
                  <a:pt x="11193" y="9972"/>
                </a:cubicBezTo>
                <a:cubicBezTo>
                  <a:pt x="11191" y="9972"/>
                  <a:pt x="11190" y="9968"/>
                  <a:pt x="11192" y="9956"/>
                </a:cubicBezTo>
                <a:lnTo>
                  <a:pt x="11263" y="9813"/>
                </a:lnTo>
                <a:cubicBezTo>
                  <a:pt x="11263" y="9796"/>
                  <a:pt x="11259" y="9790"/>
                  <a:pt x="11253" y="9790"/>
                </a:cubicBezTo>
                <a:cubicBezTo>
                  <a:pt x="11236" y="9790"/>
                  <a:pt x="11206" y="9825"/>
                  <a:pt x="11185" y="9825"/>
                </a:cubicBezTo>
                <a:cubicBezTo>
                  <a:pt x="11178" y="9825"/>
                  <a:pt x="11172" y="9822"/>
                  <a:pt x="11168" y="9813"/>
                </a:cubicBezTo>
                <a:lnTo>
                  <a:pt x="11168" y="9849"/>
                </a:lnTo>
                <a:cubicBezTo>
                  <a:pt x="11160" y="9866"/>
                  <a:pt x="11156" y="9871"/>
                  <a:pt x="11153" y="9871"/>
                </a:cubicBezTo>
                <a:cubicBezTo>
                  <a:pt x="11149" y="9871"/>
                  <a:pt x="11148" y="9859"/>
                  <a:pt x="11140" y="9859"/>
                </a:cubicBezTo>
                <a:cubicBezTo>
                  <a:pt x="11138" y="9859"/>
                  <a:pt x="11135" y="9860"/>
                  <a:pt x="11132" y="9861"/>
                </a:cubicBezTo>
                <a:cubicBezTo>
                  <a:pt x="11156" y="9813"/>
                  <a:pt x="11156" y="9801"/>
                  <a:pt x="11168" y="9766"/>
                </a:cubicBezTo>
                <a:lnTo>
                  <a:pt x="11168" y="9766"/>
                </a:lnTo>
                <a:cubicBezTo>
                  <a:pt x="11144" y="9801"/>
                  <a:pt x="11144" y="9754"/>
                  <a:pt x="11097" y="9849"/>
                </a:cubicBezTo>
                <a:lnTo>
                  <a:pt x="11109" y="9778"/>
                </a:lnTo>
                <a:cubicBezTo>
                  <a:pt x="11107" y="9774"/>
                  <a:pt x="11106" y="9773"/>
                  <a:pt x="11104" y="9773"/>
                </a:cubicBezTo>
                <a:cubicBezTo>
                  <a:pt x="11085" y="9773"/>
                  <a:pt x="11033" y="9887"/>
                  <a:pt x="11017" y="9887"/>
                </a:cubicBezTo>
                <a:cubicBezTo>
                  <a:pt x="11015" y="9887"/>
                  <a:pt x="11014" y="9886"/>
                  <a:pt x="11013" y="9885"/>
                </a:cubicBezTo>
                <a:cubicBezTo>
                  <a:pt x="11049" y="9837"/>
                  <a:pt x="11049" y="9790"/>
                  <a:pt x="11073" y="9766"/>
                </a:cubicBezTo>
                <a:cubicBezTo>
                  <a:pt x="11073" y="9761"/>
                  <a:pt x="11073" y="9758"/>
                  <a:pt x="11071" y="9758"/>
                </a:cubicBezTo>
                <a:cubicBezTo>
                  <a:pt x="11069" y="9758"/>
                  <a:pt x="11063" y="9764"/>
                  <a:pt x="11049" y="9778"/>
                </a:cubicBezTo>
                <a:cubicBezTo>
                  <a:pt x="11051" y="9775"/>
                  <a:pt x="11051" y="9773"/>
                  <a:pt x="11050" y="9773"/>
                </a:cubicBezTo>
                <a:cubicBezTo>
                  <a:pt x="11048" y="9773"/>
                  <a:pt x="11023" y="9805"/>
                  <a:pt x="11015" y="9805"/>
                </a:cubicBezTo>
                <a:cubicBezTo>
                  <a:pt x="11012" y="9805"/>
                  <a:pt x="11011" y="9800"/>
                  <a:pt x="11013" y="9790"/>
                </a:cubicBezTo>
                <a:lnTo>
                  <a:pt x="11013" y="9790"/>
                </a:lnTo>
                <a:cubicBezTo>
                  <a:pt x="11003" y="9811"/>
                  <a:pt x="10992" y="9851"/>
                  <a:pt x="10982" y="9851"/>
                </a:cubicBezTo>
                <a:cubicBezTo>
                  <a:pt x="10980" y="9851"/>
                  <a:pt x="10979" y="9850"/>
                  <a:pt x="10978" y="9849"/>
                </a:cubicBezTo>
                <a:cubicBezTo>
                  <a:pt x="10978" y="9847"/>
                  <a:pt x="10978" y="9844"/>
                  <a:pt x="10979" y="9842"/>
                </a:cubicBezTo>
                <a:lnTo>
                  <a:pt x="10979" y="9842"/>
                </a:lnTo>
                <a:cubicBezTo>
                  <a:pt x="10970" y="9854"/>
                  <a:pt x="10959" y="9866"/>
                  <a:pt x="10942" y="9909"/>
                </a:cubicBezTo>
                <a:cubicBezTo>
                  <a:pt x="10990" y="9754"/>
                  <a:pt x="10882" y="9897"/>
                  <a:pt x="10918" y="9754"/>
                </a:cubicBezTo>
                <a:lnTo>
                  <a:pt x="10918" y="9754"/>
                </a:lnTo>
                <a:cubicBezTo>
                  <a:pt x="10901" y="9762"/>
                  <a:pt x="10879" y="9771"/>
                  <a:pt x="10862" y="9771"/>
                </a:cubicBezTo>
                <a:cubicBezTo>
                  <a:pt x="10856" y="9771"/>
                  <a:pt x="10850" y="9769"/>
                  <a:pt x="10847" y="9766"/>
                </a:cubicBezTo>
                <a:cubicBezTo>
                  <a:pt x="10855" y="9757"/>
                  <a:pt x="10858" y="9749"/>
                  <a:pt x="10858" y="9749"/>
                </a:cubicBezTo>
                <a:cubicBezTo>
                  <a:pt x="10858" y="9749"/>
                  <a:pt x="10858" y="9749"/>
                  <a:pt x="10858" y="9749"/>
                </a:cubicBezTo>
                <a:lnTo>
                  <a:pt x="10858" y="9749"/>
                </a:lnTo>
                <a:cubicBezTo>
                  <a:pt x="10858" y="9744"/>
                  <a:pt x="10857" y="9742"/>
                  <a:pt x="10855" y="9742"/>
                </a:cubicBezTo>
                <a:cubicBezTo>
                  <a:pt x="10843" y="9742"/>
                  <a:pt x="10803" y="9837"/>
                  <a:pt x="10791" y="9837"/>
                </a:cubicBezTo>
                <a:cubicBezTo>
                  <a:pt x="10789" y="9837"/>
                  <a:pt x="10787" y="9833"/>
                  <a:pt x="10787" y="9825"/>
                </a:cubicBezTo>
                <a:cubicBezTo>
                  <a:pt x="10811" y="9742"/>
                  <a:pt x="10811" y="9790"/>
                  <a:pt x="10823" y="9754"/>
                </a:cubicBezTo>
                <a:cubicBezTo>
                  <a:pt x="10844" y="9699"/>
                  <a:pt x="10846" y="9684"/>
                  <a:pt x="10840" y="9684"/>
                </a:cubicBezTo>
                <a:cubicBezTo>
                  <a:pt x="10834" y="9684"/>
                  <a:pt x="10819" y="9702"/>
                  <a:pt x="10811" y="9702"/>
                </a:cubicBezTo>
                <a:cubicBezTo>
                  <a:pt x="10807" y="9702"/>
                  <a:pt x="10805" y="9695"/>
                  <a:pt x="10811" y="9670"/>
                </a:cubicBezTo>
                <a:lnTo>
                  <a:pt x="10811" y="9659"/>
                </a:lnTo>
                <a:cubicBezTo>
                  <a:pt x="10814" y="9645"/>
                  <a:pt x="10813" y="9640"/>
                  <a:pt x="10810" y="9640"/>
                </a:cubicBezTo>
                <a:cubicBezTo>
                  <a:pt x="10800" y="9640"/>
                  <a:pt x="10766" y="9695"/>
                  <a:pt x="10754" y="9695"/>
                </a:cubicBezTo>
                <a:cubicBezTo>
                  <a:pt x="10753" y="9695"/>
                  <a:pt x="10752" y="9695"/>
                  <a:pt x="10751" y="9694"/>
                </a:cubicBezTo>
                <a:cubicBezTo>
                  <a:pt x="10751" y="9694"/>
                  <a:pt x="10751" y="9670"/>
                  <a:pt x="10751" y="9670"/>
                </a:cubicBezTo>
                <a:cubicBezTo>
                  <a:pt x="10719" y="9736"/>
                  <a:pt x="10686" y="9752"/>
                  <a:pt x="10653" y="9763"/>
                </a:cubicBezTo>
                <a:lnTo>
                  <a:pt x="10653" y="9763"/>
                </a:lnTo>
                <a:cubicBezTo>
                  <a:pt x="10646" y="9776"/>
                  <a:pt x="10639" y="9786"/>
                  <a:pt x="10632" y="9790"/>
                </a:cubicBezTo>
                <a:cubicBezTo>
                  <a:pt x="10632" y="9754"/>
                  <a:pt x="10632" y="9718"/>
                  <a:pt x="10656" y="9647"/>
                </a:cubicBezTo>
                <a:lnTo>
                  <a:pt x="10680" y="9659"/>
                </a:lnTo>
                <a:cubicBezTo>
                  <a:pt x="10689" y="9623"/>
                  <a:pt x="10688" y="9612"/>
                  <a:pt x="10683" y="9612"/>
                </a:cubicBezTo>
                <a:cubicBezTo>
                  <a:pt x="10676" y="9612"/>
                  <a:pt x="10660" y="9636"/>
                  <a:pt x="10657" y="9636"/>
                </a:cubicBezTo>
                <a:cubicBezTo>
                  <a:pt x="10656" y="9636"/>
                  <a:pt x="10656" y="9636"/>
                  <a:pt x="10656" y="9635"/>
                </a:cubicBezTo>
                <a:lnTo>
                  <a:pt x="10668" y="9587"/>
                </a:lnTo>
                <a:lnTo>
                  <a:pt x="10668" y="9587"/>
                </a:lnTo>
                <a:cubicBezTo>
                  <a:pt x="10647" y="9598"/>
                  <a:pt x="10616" y="9674"/>
                  <a:pt x="10593" y="9674"/>
                </a:cubicBezTo>
                <a:cubicBezTo>
                  <a:pt x="10590" y="9674"/>
                  <a:pt x="10587" y="9673"/>
                  <a:pt x="10585" y="9670"/>
                </a:cubicBezTo>
                <a:lnTo>
                  <a:pt x="10573" y="9706"/>
                </a:lnTo>
                <a:cubicBezTo>
                  <a:pt x="10562" y="9726"/>
                  <a:pt x="10556" y="9733"/>
                  <a:pt x="10554" y="9733"/>
                </a:cubicBezTo>
                <a:cubicBezTo>
                  <a:pt x="10549" y="9733"/>
                  <a:pt x="10563" y="9691"/>
                  <a:pt x="10554" y="9691"/>
                </a:cubicBezTo>
                <a:cubicBezTo>
                  <a:pt x="10551" y="9691"/>
                  <a:pt x="10546" y="9695"/>
                  <a:pt x="10537" y="9706"/>
                </a:cubicBezTo>
                <a:lnTo>
                  <a:pt x="10573" y="9611"/>
                </a:lnTo>
                <a:lnTo>
                  <a:pt x="10573" y="9611"/>
                </a:lnTo>
                <a:cubicBezTo>
                  <a:pt x="10549" y="9635"/>
                  <a:pt x="10501" y="9694"/>
                  <a:pt x="10478" y="9706"/>
                </a:cubicBezTo>
                <a:cubicBezTo>
                  <a:pt x="10513" y="9635"/>
                  <a:pt x="10549" y="9611"/>
                  <a:pt x="10573" y="9563"/>
                </a:cubicBezTo>
                <a:lnTo>
                  <a:pt x="10573" y="9563"/>
                </a:lnTo>
                <a:cubicBezTo>
                  <a:pt x="10573" y="9563"/>
                  <a:pt x="10556" y="9563"/>
                  <a:pt x="10537" y="9592"/>
                </a:cubicBezTo>
                <a:lnTo>
                  <a:pt x="10537" y="9592"/>
                </a:lnTo>
                <a:cubicBezTo>
                  <a:pt x="10536" y="9590"/>
                  <a:pt x="10535" y="9589"/>
                  <a:pt x="10534" y="9589"/>
                </a:cubicBezTo>
                <a:cubicBezTo>
                  <a:pt x="10531" y="9589"/>
                  <a:pt x="10525" y="9603"/>
                  <a:pt x="10525" y="9611"/>
                </a:cubicBezTo>
                <a:cubicBezTo>
                  <a:pt x="10529" y="9603"/>
                  <a:pt x="10533" y="9597"/>
                  <a:pt x="10537" y="9592"/>
                </a:cubicBezTo>
                <a:lnTo>
                  <a:pt x="10537" y="9592"/>
                </a:lnTo>
                <a:cubicBezTo>
                  <a:pt x="10537" y="9593"/>
                  <a:pt x="10537" y="9596"/>
                  <a:pt x="10537" y="9599"/>
                </a:cubicBezTo>
                <a:cubicBezTo>
                  <a:pt x="10507" y="9659"/>
                  <a:pt x="10477" y="9685"/>
                  <a:pt x="10461" y="9685"/>
                </a:cubicBezTo>
                <a:cubicBezTo>
                  <a:pt x="10458" y="9685"/>
                  <a:pt x="10456" y="9684"/>
                  <a:pt x="10454" y="9682"/>
                </a:cubicBezTo>
                <a:cubicBezTo>
                  <a:pt x="10525" y="9504"/>
                  <a:pt x="10418" y="9623"/>
                  <a:pt x="10466" y="9468"/>
                </a:cubicBezTo>
                <a:lnTo>
                  <a:pt x="10466" y="9468"/>
                </a:lnTo>
                <a:cubicBezTo>
                  <a:pt x="10453" y="9481"/>
                  <a:pt x="10443" y="9486"/>
                  <a:pt x="10434" y="9486"/>
                </a:cubicBezTo>
                <a:cubicBezTo>
                  <a:pt x="10404" y="9486"/>
                  <a:pt x="10396" y="9420"/>
                  <a:pt x="10359" y="9420"/>
                </a:cubicBezTo>
                <a:cubicBezTo>
                  <a:pt x="10341" y="9492"/>
                  <a:pt x="10338" y="9492"/>
                  <a:pt x="10333" y="9492"/>
                </a:cubicBezTo>
                <a:cubicBezTo>
                  <a:pt x="10329" y="9492"/>
                  <a:pt x="10323" y="9492"/>
                  <a:pt x="10299" y="9563"/>
                </a:cubicBezTo>
                <a:cubicBezTo>
                  <a:pt x="10293" y="9569"/>
                  <a:pt x="10290" y="9572"/>
                  <a:pt x="10289" y="9572"/>
                </a:cubicBezTo>
                <a:cubicBezTo>
                  <a:pt x="10287" y="9572"/>
                  <a:pt x="10287" y="9569"/>
                  <a:pt x="10287" y="9563"/>
                </a:cubicBezTo>
                <a:lnTo>
                  <a:pt x="10287" y="9468"/>
                </a:lnTo>
                <a:cubicBezTo>
                  <a:pt x="10299" y="9420"/>
                  <a:pt x="10311" y="9432"/>
                  <a:pt x="10323" y="9397"/>
                </a:cubicBezTo>
                <a:cubicBezTo>
                  <a:pt x="10311" y="9385"/>
                  <a:pt x="10335" y="9337"/>
                  <a:pt x="10335" y="9289"/>
                </a:cubicBezTo>
                <a:lnTo>
                  <a:pt x="10335" y="9289"/>
                </a:lnTo>
                <a:cubicBezTo>
                  <a:pt x="10326" y="9324"/>
                  <a:pt x="10311" y="9346"/>
                  <a:pt x="10303" y="9346"/>
                </a:cubicBezTo>
                <a:cubicBezTo>
                  <a:pt x="10301" y="9346"/>
                  <a:pt x="10299" y="9343"/>
                  <a:pt x="10299" y="9337"/>
                </a:cubicBezTo>
                <a:lnTo>
                  <a:pt x="10287" y="9409"/>
                </a:lnTo>
                <a:cubicBezTo>
                  <a:pt x="10278" y="9420"/>
                  <a:pt x="10272" y="9424"/>
                  <a:pt x="10269" y="9424"/>
                </a:cubicBezTo>
                <a:cubicBezTo>
                  <a:pt x="10253" y="9424"/>
                  <a:pt x="10285" y="9334"/>
                  <a:pt x="10270" y="9334"/>
                </a:cubicBezTo>
                <a:cubicBezTo>
                  <a:pt x="10266" y="9334"/>
                  <a:pt x="10261" y="9338"/>
                  <a:pt x="10251" y="9349"/>
                </a:cubicBezTo>
                <a:lnTo>
                  <a:pt x="10275" y="9301"/>
                </a:lnTo>
                <a:lnTo>
                  <a:pt x="10275" y="9301"/>
                </a:lnTo>
                <a:cubicBezTo>
                  <a:pt x="10251" y="9325"/>
                  <a:pt x="10228" y="9289"/>
                  <a:pt x="10168" y="9397"/>
                </a:cubicBezTo>
                <a:cubicBezTo>
                  <a:pt x="10168" y="9385"/>
                  <a:pt x="10180" y="9337"/>
                  <a:pt x="10192" y="9337"/>
                </a:cubicBezTo>
                <a:cubicBezTo>
                  <a:pt x="10187" y="9332"/>
                  <a:pt x="10182" y="9331"/>
                  <a:pt x="10176" y="9331"/>
                </a:cubicBezTo>
                <a:cubicBezTo>
                  <a:pt x="10150" y="9331"/>
                  <a:pt x="10116" y="9363"/>
                  <a:pt x="10097" y="9373"/>
                </a:cubicBezTo>
                <a:lnTo>
                  <a:pt x="10073" y="9373"/>
                </a:lnTo>
                <a:cubicBezTo>
                  <a:pt x="10073" y="9361"/>
                  <a:pt x="10073" y="9361"/>
                  <a:pt x="10073" y="9349"/>
                </a:cubicBezTo>
                <a:lnTo>
                  <a:pt x="10085" y="9313"/>
                </a:lnTo>
                <a:lnTo>
                  <a:pt x="10085" y="9313"/>
                </a:lnTo>
                <a:cubicBezTo>
                  <a:pt x="10074" y="9324"/>
                  <a:pt x="10064" y="9351"/>
                  <a:pt x="10054" y="9351"/>
                </a:cubicBezTo>
                <a:cubicBezTo>
                  <a:pt x="10052" y="9351"/>
                  <a:pt x="10051" y="9351"/>
                  <a:pt x="10049" y="9349"/>
                </a:cubicBezTo>
                <a:cubicBezTo>
                  <a:pt x="10061" y="9337"/>
                  <a:pt x="10061" y="9337"/>
                  <a:pt x="10061" y="9325"/>
                </a:cubicBezTo>
                <a:cubicBezTo>
                  <a:pt x="10061" y="9313"/>
                  <a:pt x="10073" y="9301"/>
                  <a:pt x="10061" y="9301"/>
                </a:cubicBezTo>
                <a:cubicBezTo>
                  <a:pt x="10061" y="9301"/>
                  <a:pt x="10061" y="9313"/>
                  <a:pt x="10061" y="9313"/>
                </a:cubicBezTo>
                <a:cubicBezTo>
                  <a:pt x="10061" y="9301"/>
                  <a:pt x="10049" y="9301"/>
                  <a:pt x="10049" y="9289"/>
                </a:cubicBezTo>
                <a:lnTo>
                  <a:pt x="10037" y="9289"/>
                </a:lnTo>
                <a:cubicBezTo>
                  <a:pt x="10025" y="9278"/>
                  <a:pt x="10025" y="9278"/>
                  <a:pt x="10013" y="9278"/>
                </a:cubicBezTo>
                <a:lnTo>
                  <a:pt x="10013" y="9289"/>
                </a:lnTo>
                <a:cubicBezTo>
                  <a:pt x="10001" y="9301"/>
                  <a:pt x="10001" y="9313"/>
                  <a:pt x="9989" y="9325"/>
                </a:cubicBezTo>
                <a:cubicBezTo>
                  <a:pt x="9978" y="9313"/>
                  <a:pt x="9966" y="9301"/>
                  <a:pt x="9954" y="9278"/>
                </a:cubicBezTo>
                <a:lnTo>
                  <a:pt x="10013" y="9218"/>
                </a:lnTo>
                <a:cubicBezTo>
                  <a:pt x="9989" y="9063"/>
                  <a:pt x="9728" y="9218"/>
                  <a:pt x="9763" y="9028"/>
                </a:cubicBezTo>
                <a:lnTo>
                  <a:pt x="9763" y="9028"/>
                </a:lnTo>
                <a:cubicBezTo>
                  <a:pt x="9704" y="9051"/>
                  <a:pt x="9787" y="9099"/>
                  <a:pt x="9728" y="9135"/>
                </a:cubicBezTo>
                <a:cubicBezTo>
                  <a:pt x="9692" y="9099"/>
                  <a:pt x="9716" y="8956"/>
                  <a:pt x="9704" y="8944"/>
                </a:cubicBezTo>
                <a:cubicBezTo>
                  <a:pt x="9698" y="8924"/>
                  <a:pt x="9687" y="8917"/>
                  <a:pt x="9674" y="8917"/>
                </a:cubicBezTo>
                <a:cubicBezTo>
                  <a:pt x="9645" y="8917"/>
                  <a:pt x="9603" y="8948"/>
                  <a:pt x="9568" y="8948"/>
                </a:cubicBezTo>
                <a:cubicBezTo>
                  <a:pt x="9552" y="8948"/>
                  <a:pt x="9537" y="8941"/>
                  <a:pt x="9525" y="8920"/>
                </a:cubicBezTo>
                <a:cubicBezTo>
                  <a:pt x="9515" y="8951"/>
                  <a:pt x="9487" y="9009"/>
                  <a:pt x="9434" y="9009"/>
                </a:cubicBezTo>
                <a:cubicBezTo>
                  <a:pt x="9425" y="9009"/>
                  <a:pt x="9416" y="9007"/>
                  <a:pt x="9406" y="9004"/>
                </a:cubicBezTo>
                <a:cubicBezTo>
                  <a:pt x="9370" y="8956"/>
                  <a:pt x="9430" y="8861"/>
                  <a:pt x="9478" y="8861"/>
                </a:cubicBezTo>
                <a:cubicBezTo>
                  <a:pt x="9489" y="8873"/>
                  <a:pt x="9489" y="8885"/>
                  <a:pt x="9478" y="8897"/>
                </a:cubicBezTo>
                <a:cubicBezTo>
                  <a:pt x="9501" y="8897"/>
                  <a:pt x="9525" y="8897"/>
                  <a:pt x="9537" y="8861"/>
                </a:cubicBezTo>
                <a:lnTo>
                  <a:pt x="9537" y="8861"/>
                </a:lnTo>
                <a:lnTo>
                  <a:pt x="9513" y="8873"/>
                </a:lnTo>
                <a:cubicBezTo>
                  <a:pt x="9513" y="8837"/>
                  <a:pt x="9442" y="8789"/>
                  <a:pt x="9489" y="8766"/>
                </a:cubicBezTo>
                <a:cubicBezTo>
                  <a:pt x="9483" y="8764"/>
                  <a:pt x="9478" y="8763"/>
                  <a:pt x="9473" y="8763"/>
                </a:cubicBezTo>
                <a:cubicBezTo>
                  <a:pt x="9451" y="8763"/>
                  <a:pt x="9446" y="8780"/>
                  <a:pt x="9453" y="8801"/>
                </a:cubicBezTo>
                <a:lnTo>
                  <a:pt x="9453" y="8801"/>
                </a:lnTo>
                <a:cubicBezTo>
                  <a:pt x="9417" y="8741"/>
                  <a:pt x="9366" y="8734"/>
                  <a:pt x="9335" y="8670"/>
                </a:cubicBezTo>
                <a:cubicBezTo>
                  <a:pt x="9335" y="8691"/>
                  <a:pt x="9326" y="8720"/>
                  <a:pt x="9316" y="8720"/>
                </a:cubicBezTo>
                <a:cubicBezTo>
                  <a:pt x="9314" y="8720"/>
                  <a:pt x="9312" y="8720"/>
                  <a:pt x="9311" y="8718"/>
                </a:cubicBezTo>
                <a:cubicBezTo>
                  <a:pt x="9290" y="8690"/>
                  <a:pt x="9276" y="8680"/>
                  <a:pt x="9263" y="8680"/>
                </a:cubicBezTo>
                <a:cubicBezTo>
                  <a:pt x="9240" y="8680"/>
                  <a:pt x="9223" y="8707"/>
                  <a:pt x="9192" y="8707"/>
                </a:cubicBezTo>
                <a:cubicBezTo>
                  <a:pt x="9188" y="8707"/>
                  <a:pt x="9184" y="8707"/>
                  <a:pt x="9180" y="8706"/>
                </a:cubicBezTo>
                <a:cubicBezTo>
                  <a:pt x="9180" y="8694"/>
                  <a:pt x="9180" y="8682"/>
                  <a:pt x="9180" y="8682"/>
                </a:cubicBezTo>
                <a:lnTo>
                  <a:pt x="9216" y="8682"/>
                </a:lnTo>
                <a:cubicBezTo>
                  <a:pt x="9192" y="8682"/>
                  <a:pt x="9180" y="8682"/>
                  <a:pt x="9180" y="8670"/>
                </a:cubicBezTo>
                <a:cubicBezTo>
                  <a:pt x="9192" y="8635"/>
                  <a:pt x="9239" y="8623"/>
                  <a:pt x="9168" y="8599"/>
                </a:cubicBezTo>
                <a:cubicBezTo>
                  <a:pt x="9156" y="8551"/>
                  <a:pt x="9216" y="8539"/>
                  <a:pt x="9239" y="8527"/>
                </a:cubicBezTo>
                <a:cubicBezTo>
                  <a:pt x="9156" y="8527"/>
                  <a:pt x="9168" y="8420"/>
                  <a:pt x="9144" y="8385"/>
                </a:cubicBezTo>
                <a:lnTo>
                  <a:pt x="9192" y="8385"/>
                </a:lnTo>
                <a:cubicBezTo>
                  <a:pt x="9168" y="8385"/>
                  <a:pt x="9156" y="8373"/>
                  <a:pt x="9144" y="8361"/>
                </a:cubicBezTo>
                <a:lnTo>
                  <a:pt x="9120" y="8420"/>
                </a:lnTo>
                <a:cubicBezTo>
                  <a:pt x="9108" y="8397"/>
                  <a:pt x="9097" y="8385"/>
                  <a:pt x="9108" y="8361"/>
                </a:cubicBezTo>
                <a:lnTo>
                  <a:pt x="9108" y="8361"/>
                </a:lnTo>
                <a:cubicBezTo>
                  <a:pt x="9073" y="8385"/>
                  <a:pt x="9061" y="8456"/>
                  <a:pt x="8989" y="8468"/>
                </a:cubicBezTo>
                <a:cubicBezTo>
                  <a:pt x="8989" y="8432"/>
                  <a:pt x="8894" y="8444"/>
                  <a:pt x="8942" y="8373"/>
                </a:cubicBezTo>
                <a:lnTo>
                  <a:pt x="8942" y="8373"/>
                </a:lnTo>
                <a:cubicBezTo>
                  <a:pt x="8954" y="8387"/>
                  <a:pt x="8963" y="8393"/>
                  <a:pt x="8971" y="8393"/>
                </a:cubicBezTo>
                <a:cubicBezTo>
                  <a:pt x="8995" y="8393"/>
                  <a:pt x="9002" y="8334"/>
                  <a:pt x="9037" y="8331"/>
                </a:cubicBezTo>
                <a:lnTo>
                  <a:pt x="9037" y="8331"/>
                </a:lnTo>
                <a:cubicBezTo>
                  <a:pt x="9027" y="8326"/>
                  <a:pt x="9020" y="8316"/>
                  <a:pt x="9013" y="8301"/>
                </a:cubicBezTo>
                <a:cubicBezTo>
                  <a:pt x="9025" y="8301"/>
                  <a:pt x="9037" y="8289"/>
                  <a:pt x="9037" y="8289"/>
                </a:cubicBezTo>
                <a:cubicBezTo>
                  <a:pt x="9034" y="8260"/>
                  <a:pt x="9026" y="8250"/>
                  <a:pt x="9015" y="8250"/>
                </a:cubicBezTo>
                <a:cubicBezTo>
                  <a:pt x="8993" y="8250"/>
                  <a:pt x="8957" y="8292"/>
                  <a:pt x="8919" y="8292"/>
                </a:cubicBezTo>
                <a:cubicBezTo>
                  <a:pt x="8907" y="8292"/>
                  <a:pt x="8894" y="8288"/>
                  <a:pt x="8882" y="8277"/>
                </a:cubicBezTo>
                <a:cubicBezTo>
                  <a:pt x="8918" y="8254"/>
                  <a:pt x="8930" y="8194"/>
                  <a:pt x="8906" y="8194"/>
                </a:cubicBezTo>
                <a:cubicBezTo>
                  <a:pt x="8930" y="8218"/>
                  <a:pt x="8870" y="8266"/>
                  <a:pt x="8823" y="8277"/>
                </a:cubicBezTo>
                <a:cubicBezTo>
                  <a:pt x="8811" y="8242"/>
                  <a:pt x="8796" y="8236"/>
                  <a:pt x="8781" y="8236"/>
                </a:cubicBezTo>
                <a:cubicBezTo>
                  <a:pt x="8774" y="8236"/>
                  <a:pt x="8766" y="8237"/>
                  <a:pt x="8759" y="8237"/>
                </a:cubicBezTo>
                <a:cubicBezTo>
                  <a:pt x="8752" y="8237"/>
                  <a:pt x="8745" y="8236"/>
                  <a:pt x="8739" y="8230"/>
                </a:cubicBezTo>
                <a:lnTo>
                  <a:pt x="8739" y="8230"/>
                </a:lnTo>
                <a:lnTo>
                  <a:pt x="8751" y="8266"/>
                </a:lnTo>
                <a:cubicBezTo>
                  <a:pt x="8740" y="8273"/>
                  <a:pt x="8730" y="8276"/>
                  <a:pt x="8721" y="8276"/>
                </a:cubicBezTo>
                <a:cubicBezTo>
                  <a:pt x="8700" y="8276"/>
                  <a:pt x="8681" y="8262"/>
                  <a:pt x="8656" y="8254"/>
                </a:cubicBezTo>
                <a:cubicBezTo>
                  <a:pt x="8661" y="8249"/>
                  <a:pt x="8666" y="8246"/>
                  <a:pt x="8671" y="8245"/>
                </a:cubicBezTo>
                <a:lnTo>
                  <a:pt x="8671" y="8245"/>
                </a:lnTo>
                <a:cubicBezTo>
                  <a:pt x="8626" y="8231"/>
                  <a:pt x="8667" y="8111"/>
                  <a:pt x="8596" y="8111"/>
                </a:cubicBezTo>
                <a:cubicBezTo>
                  <a:pt x="8596" y="8075"/>
                  <a:pt x="8656" y="8039"/>
                  <a:pt x="8644" y="8016"/>
                </a:cubicBezTo>
                <a:cubicBezTo>
                  <a:pt x="8561" y="8016"/>
                  <a:pt x="8632" y="7920"/>
                  <a:pt x="8549" y="7908"/>
                </a:cubicBezTo>
                <a:cubicBezTo>
                  <a:pt x="8525" y="7968"/>
                  <a:pt x="8537" y="7956"/>
                  <a:pt x="8454" y="7968"/>
                </a:cubicBezTo>
                <a:lnTo>
                  <a:pt x="8573" y="8016"/>
                </a:lnTo>
                <a:lnTo>
                  <a:pt x="8454" y="8027"/>
                </a:lnTo>
                <a:cubicBezTo>
                  <a:pt x="8477" y="8051"/>
                  <a:pt x="8537" y="8051"/>
                  <a:pt x="8549" y="8075"/>
                </a:cubicBezTo>
                <a:cubicBezTo>
                  <a:pt x="8489" y="8087"/>
                  <a:pt x="8501" y="8075"/>
                  <a:pt x="8477" y="8135"/>
                </a:cubicBezTo>
                <a:cubicBezTo>
                  <a:pt x="8501" y="8027"/>
                  <a:pt x="8370" y="8111"/>
                  <a:pt x="8370" y="8027"/>
                </a:cubicBezTo>
                <a:lnTo>
                  <a:pt x="8477" y="7908"/>
                </a:lnTo>
                <a:cubicBezTo>
                  <a:pt x="8454" y="7801"/>
                  <a:pt x="8311" y="7873"/>
                  <a:pt x="8251" y="7765"/>
                </a:cubicBezTo>
                <a:lnTo>
                  <a:pt x="8251" y="7813"/>
                </a:lnTo>
                <a:cubicBezTo>
                  <a:pt x="8243" y="7819"/>
                  <a:pt x="8236" y="7822"/>
                  <a:pt x="8230" y="7822"/>
                </a:cubicBezTo>
                <a:cubicBezTo>
                  <a:pt x="8202" y="7822"/>
                  <a:pt x="8195" y="7765"/>
                  <a:pt x="8156" y="7765"/>
                </a:cubicBezTo>
                <a:cubicBezTo>
                  <a:pt x="8192" y="7730"/>
                  <a:pt x="8192" y="7706"/>
                  <a:pt x="8204" y="7670"/>
                </a:cubicBezTo>
                <a:lnTo>
                  <a:pt x="8204" y="7670"/>
                </a:lnTo>
                <a:cubicBezTo>
                  <a:pt x="8200" y="7673"/>
                  <a:pt x="8197" y="7675"/>
                  <a:pt x="8193" y="7675"/>
                </a:cubicBezTo>
                <a:cubicBezTo>
                  <a:pt x="8178" y="7675"/>
                  <a:pt x="8158" y="7653"/>
                  <a:pt x="8126" y="7653"/>
                </a:cubicBezTo>
                <a:cubicBezTo>
                  <a:pt x="8108" y="7653"/>
                  <a:pt x="8087" y="7660"/>
                  <a:pt x="8061" y="7682"/>
                </a:cubicBezTo>
                <a:lnTo>
                  <a:pt x="8073" y="7599"/>
                </a:lnTo>
                <a:cubicBezTo>
                  <a:pt x="8060" y="7577"/>
                  <a:pt x="8042" y="7570"/>
                  <a:pt x="8021" y="7570"/>
                </a:cubicBezTo>
                <a:cubicBezTo>
                  <a:pt x="7981" y="7570"/>
                  <a:pt x="7930" y="7597"/>
                  <a:pt x="7891" y="7597"/>
                </a:cubicBezTo>
                <a:cubicBezTo>
                  <a:pt x="7873" y="7597"/>
                  <a:pt x="7857" y="7592"/>
                  <a:pt x="7846" y="7575"/>
                </a:cubicBezTo>
                <a:cubicBezTo>
                  <a:pt x="7901" y="7553"/>
                  <a:pt x="7896" y="7502"/>
                  <a:pt x="7948" y="7502"/>
                </a:cubicBezTo>
                <a:cubicBezTo>
                  <a:pt x="7953" y="7502"/>
                  <a:pt x="7959" y="7502"/>
                  <a:pt x="7965" y="7504"/>
                </a:cubicBezTo>
                <a:cubicBezTo>
                  <a:pt x="7949" y="7487"/>
                  <a:pt x="7938" y="7470"/>
                  <a:pt x="7924" y="7470"/>
                </a:cubicBezTo>
                <a:cubicBezTo>
                  <a:pt x="7919" y="7470"/>
                  <a:pt x="7913" y="7473"/>
                  <a:pt x="7906" y="7480"/>
                </a:cubicBezTo>
                <a:cubicBezTo>
                  <a:pt x="7918" y="7444"/>
                  <a:pt x="7799" y="7480"/>
                  <a:pt x="7811" y="7432"/>
                </a:cubicBezTo>
                <a:lnTo>
                  <a:pt x="7811" y="7432"/>
                </a:lnTo>
                <a:cubicBezTo>
                  <a:pt x="7793" y="7441"/>
                  <a:pt x="7768" y="7464"/>
                  <a:pt x="7746" y="7464"/>
                </a:cubicBezTo>
                <a:cubicBezTo>
                  <a:pt x="7739" y="7464"/>
                  <a:pt x="7733" y="7462"/>
                  <a:pt x="7727" y="7456"/>
                </a:cubicBezTo>
                <a:cubicBezTo>
                  <a:pt x="7739" y="7444"/>
                  <a:pt x="7751" y="7433"/>
                  <a:pt x="7751" y="7432"/>
                </a:cubicBezTo>
                <a:lnTo>
                  <a:pt x="7751" y="7432"/>
                </a:lnTo>
                <a:cubicBezTo>
                  <a:pt x="7727" y="7456"/>
                  <a:pt x="7692" y="7420"/>
                  <a:pt x="7668" y="7492"/>
                </a:cubicBezTo>
                <a:cubicBezTo>
                  <a:pt x="7668" y="7492"/>
                  <a:pt x="7668" y="7480"/>
                  <a:pt x="7668" y="7480"/>
                </a:cubicBezTo>
                <a:cubicBezTo>
                  <a:pt x="7668" y="7480"/>
                  <a:pt x="7668" y="7480"/>
                  <a:pt x="7668" y="7468"/>
                </a:cubicBezTo>
                <a:cubicBezTo>
                  <a:pt x="7692" y="7313"/>
                  <a:pt x="7477" y="7325"/>
                  <a:pt x="7513" y="7182"/>
                </a:cubicBezTo>
                <a:cubicBezTo>
                  <a:pt x="7453" y="7146"/>
                  <a:pt x="7394" y="7111"/>
                  <a:pt x="7346" y="7075"/>
                </a:cubicBezTo>
                <a:cubicBezTo>
                  <a:pt x="7355" y="7067"/>
                  <a:pt x="7357" y="7058"/>
                  <a:pt x="7362" y="7058"/>
                </a:cubicBezTo>
                <a:cubicBezTo>
                  <a:pt x="7364" y="7058"/>
                  <a:pt x="7367" y="7060"/>
                  <a:pt x="7370" y="7063"/>
                </a:cubicBezTo>
                <a:cubicBezTo>
                  <a:pt x="7365" y="7045"/>
                  <a:pt x="7355" y="7039"/>
                  <a:pt x="7343" y="7039"/>
                </a:cubicBezTo>
                <a:cubicBezTo>
                  <a:pt x="7314" y="7039"/>
                  <a:pt x="7270" y="7076"/>
                  <a:pt x="7238" y="7076"/>
                </a:cubicBezTo>
                <a:cubicBezTo>
                  <a:pt x="7222" y="7076"/>
                  <a:pt x="7210" y="7067"/>
                  <a:pt x="7203" y="7039"/>
                </a:cubicBezTo>
                <a:cubicBezTo>
                  <a:pt x="7212" y="7004"/>
                  <a:pt x="7223" y="6995"/>
                  <a:pt x="7232" y="6995"/>
                </a:cubicBezTo>
                <a:cubicBezTo>
                  <a:pt x="7243" y="6995"/>
                  <a:pt x="7252" y="7006"/>
                  <a:pt x="7258" y="7006"/>
                </a:cubicBezTo>
                <a:cubicBezTo>
                  <a:pt x="7261" y="7006"/>
                  <a:pt x="7263" y="7002"/>
                  <a:pt x="7263" y="6992"/>
                </a:cubicBezTo>
                <a:cubicBezTo>
                  <a:pt x="7370" y="6861"/>
                  <a:pt x="7180" y="6944"/>
                  <a:pt x="7192" y="6825"/>
                </a:cubicBezTo>
                <a:lnTo>
                  <a:pt x="7215" y="6825"/>
                </a:lnTo>
                <a:cubicBezTo>
                  <a:pt x="7215" y="6753"/>
                  <a:pt x="7084" y="6801"/>
                  <a:pt x="7049" y="6742"/>
                </a:cubicBezTo>
                <a:cubicBezTo>
                  <a:pt x="7049" y="6742"/>
                  <a:pt x="7061" y="6730"/>
                  <a:pt x="7061" y="6718"/>
                </a:cubicBezTo>
                <a:lnTo>
                  <a:pt x="7061" y="6718"/>
                </a:lnTo>
                <a:cubicBezTo>
                  <a:pt x="7037" y="6727"/>
                  <a:pt x="7013" y="6730"/>
                  <a:pt x="6990" y="6730"/>
                </a:cubicBezTo>
                <a:cubicBezTo>
                  <a:pt x="6920" y="6730"/>
                  <a:pt x="6855" y="6697"/>
                  <a:pt x="6811" y="6670"/>
                </a:cubicBezTo>
                <a:cubicBezTo>
                  <a:pt x="6870" y="6646"/>
                  <a:pt x="6858" y="6670"/>
                  <a:pt x="6894" y="6611"/>
                </a:cubicBezTo>
                <a:cubicBezTo>
                  <a:pt x="6892" y="6610"/>
                  <a:pt x="6890" y="6610"/>
                  <a:pt x="6887" y="6610"/>
                </a:cubicBezTo>
                <a:cubicBezTo>
                  <a:pt x="6858" y="6610"/>
                  <a:pt x="6827" y="6674"/>
                  <a:pt x="6782" y="6674"/>
                </a:cubicBezTo>
                <a:cubicBezTo>
                  <a:pt x="6776" y="6674"/>
                  <a:pt x="6770" y="6673"/>
                  <a:pt x="6763" y="6670"/>
                </a:cubicBezTo>
                <a:cubicBezTo>
                  <a:pt x="6775" y="6622"/>
                  <a:pt x="6763" y="6575"/>
                  <a:pt x="6799" y="6515"/>
                </a:cubicBezTo>
                <a:lnTo>
                  <a:pt x="6846" y="6551"/>
                </a:lnTo>
                <a:cubicBezTo>
                  <a:pt x="6894" y="6468"/>
                  <a:pt x="6787" y="6503"/>
                  <a:pt x="6775" y="6468"/>
                </a:cubicBezTo>
                <a:lnTo>
                  <a:pt x="6811" y="6444"/>
                </a:lnTo>
                <a:cubicBezTo>
                  <a:pt x="6784" y="6425"/>
                  <a:pt x="6759" y="6420"/>
                  <a:pt x="6735" y="6420"/>
                </a:cubicBezTo>
                <a:cubicBezTo>
                  <a:pt x="6713" y="6420"/>
                  <a:pt x="6692" y="6424"/>
                  <a:pt x="6672" y="6424"/>
                </a:cubicBezTo>
                <a:cubicBezTo>
                  <a:pt x="6645" y="6424"/>
                  <a:pt x="6620" y="6417"/>
                  <a:pt x="6596" y="6384"/>
                </a:cubicBezTo>
                <a:lnTo>
                  <a:pt x="6584" y="6420"/>
                </a:lnTo>
                <a:cubicBezTo>
                  <a:pt x="6567" y="6425"/>
                  <a:pt x="6555" y="6427"/>
                  <a:pt x="6546" y="6427"/>
                </a:cubicBezTo>
                <a:cubicBezTo>
                  <a:pt x="6498" y="6427"/>
                  <a:pt x="6562" y="6360"/>
                  <a:pt x="6502" y="6360"/>
                </a:cubicBezTo>
                <a:cubicBezTo>
                  <a:pt x="6499" y="6360"/>
                  <a:pt x="6494" y="6360"/>
                  <a:pt x="6489" y="6361"/>
                </a:cubicBezTo>
                <a:lnTo>
                  <a:pt x="6549" y="6277"/>
                </a:lnTo>
                <a:cubicBezTo>
                  <a:pt x="6513" y="6265"/>
                  <a:pt x="6394" y="6265"/>
                  <a:pt x="6334" y="6230"/>
                </a:cubicBezTo>
                <a:cubicBezTo>
                  <a:pt x="6361" y="6221"/>
                  <a:pt x="6389" y="6218"/>
                  <a:pt x="6417" y="6218"/>
                </a:cubicBezTo>
                <a:cubicBezTo>
                  <a:pt x="6448" y="6218"/>
                  <a:pt x="6480" y="6221"/>
                  <a:pt x="6510" y="6221"/>
                </a:cubicBezTo>
                <a:cubicBezTo>
                  <a:pt x="6527" y="6221"/>
                  <a:pt x="6544" y="6220"/>
                  <a:pt x="6560" y="6218"/>
                </a:cubicBezTo>
                <a:cubicBezTo>
                  <a:pt x="6541" y="6198"/>
                  <a:pt x="6491" y="6164"/>
                  <a:pt x="6447" y="6164"/>
                </a:cubicBezTo>
                <a:cubicBezTo>
                  <a:pt x="6437" y="6164"/>
                  <a:pt x="6427" y="6166"/>
                  <a:pt x="6418" y="6170"/>
                </a:cubicBezTo>
                <a:cubicBezTo>
                  <a:pt x="6430" y="6170"/>
                  <a:pt x="6465" y="6170"/>
                  <a:pt x="6465" y="6194"/>
                </a:cubicBezTo>
                <a:cubicBezTo>
                  <a:pt x="6433" y="6202"/>
                  <a:pt x="6406" y="6206"/>
                  <a:pt x="6381" y="6206"/>
                </a:cubicBezTo>
                <a:cubicBezTo>
                  <a:pt x="6330" y="6206"/>
                  <a:pt x="6291" y="6190"/>
                  <a:pt x="6251" y="6158"/>
                </a:cubicBezTo>
                <a:cubicBezTo>
                  <a:pt x="6406" y="6015"/>
                  <a:pt x="6156" y="5991"/>
                  <a:pt x="6215" y="5849"/>
                </a:cubicBezTo>
                <a:cubicBezTo>
                  <a:pt x="6084" y="5813"/>
                  <a:pt x="6060" y="5646"/>
                  <a:pt x="5941" y="5563"/>
                </a:cubicBezTo>
                <a:cubicBezTo>
                  <a:pt x="5921" y="5613"/>
                  <a:pt x="5912" y="5625"/>
                  <a:pt x="5903" y="5625"/>
                </a:cubicBezTo>
                <a:cubicBezTo>
                  <a:pt x="5895" y="5625"/>
                  <a:pt x="5887" y="5614"/>
                  <a:pt x="5872" y="5614"/>
                </a:cubicBezTo>
                <a:cubicBezTo>
                  <a:pt x="5865" y="5614"/>
                  <a:pt x="5857" y="5616"/>
                  <a:pt x="5846" y="5622"/>
                </a:cubicBezTo>
                <a:cubicBezTo>
                  <a:pt x="5834" y="5622"/>
                  <a:pt x="5834" y="5634"/>
                  <a:pt x="5822" y="5646"/>
                </a:cubicBezTo>
                <a:lnTo>
                  <a:pt x="5798" y="5646"/>
                </a:lnTo>
                <a:cubicBezTo>
                  <a:pt x="5775" y="5634"/>
                  <a:pt x="5775" y="5634"/>
                  <a:pt x="5775" y="5622"/>
                </a:cubicBezTo>
                <a:lnTo>
                  <a:pt x="5763" y="5479"/>
                </a:lnTo>
                <a:cubicBezTo>
                  <a:pt x="5768" y="5460"/>
                  <a:pt x="5776" y="5457"/>
                  <a:pt x="5786" y="5457"/>
                </a:cubicBezTo>
                <a:cubicBezTo>
                  <a:pt x="5793" y="5457"/>
                  <a:pt x="5800" y="5458"/>
                  <a:pt x="5808" y="5458"/>
                </a:cubicBezTo>
                <a:cubicBezTo>
                  <a:pt x="5817" y="5458"/>
                  <a:pt x="5826" y="5456"/>
                  <a:pt x="5834" y="5444"/>
                </a:cubicBezTo>
                <a:cubicBezTo>
                  <a:pt x="5787" y="5396"/>
                  <a:pt x="5846" y="5372"/>
                  <a:pt x="5846" y="5325"/>
                </a:cubicBezTo>
                <a:lnTo>
                  <a:pt x="5870" y="5301"/>
                </a:lnTo>
                <a:cubicBezTo>
                  <a:pt x="5875" y="5300"/>
                  <a:pt x="5879" y="5299"/>
                  <a:pt x="5882" y="5299"/>
                </a:cubicBezTo>
                <a:close/>
                <a:moveTo>
                  <a:pt x="11249" y="10200"/>
                </a:moveTo>
                <a:cubicBezTo>
                  <a:pt x="11228" y="10246"/>
                  <a:pt x="11228" y="10258"/>
                  <a:pt x="11228" y="10278"/>
                </a:cubicBezTo>
                <a:cubicBezTo>
                  <a:pt x="11216" y="10290"/>
                  <a:pt x="11204" y="10290"/>
                  <a:pt x="11192" y="10290"/>
                </a:cubicBezTo>
                <a:cubicBezTo>
                  <a:pt x="11209" y="10255"/>
                  <a:pt x="11233" y="10226"/>
                  <a:pt x="11249" y="10200"/>
                </a:cubicBezTo>
                <a:close/>
                <a:moveTo>
                  <a:pt x="11990" y="10206"/>
                </a:moveTo>
                <a:cubicBezTo>
                  <a:pt x="11976" y="10220"/>
                  <a:pt x="11985" y="10225"/>
                  <a:pt x="11990" y="10230"/>
                </a:cubicBezTo>
                <a:lnTo>
                  <a:pt x="11990" y="10230"/>
                </a:lnTo>
                <a:cubicBezTo>
                  <a:pt x="11978" y="10242"/>
                  <a:pt x="11966" y="10242"/>
                  <a:pt x="11942" y="10254"/>
                </a:cubicBezTo>
                <a:cubicBezTo>
                  <a:pt x="11942" y="10254"/>
                  <a:pt x="11930" y="10254"/>
                  <a:pt x="11918" y="10266"/>
                </a:cubicBezTo>
                <a:cubicBezTo>
                  <a:pt x="11906" y="10278"/>
                  <a:pt x="11883" y="10290"/>
                  <a:pt x="11871" y="10290"/>
                </a:cubicBezTo>
                <a:cubicBezTo>
                  <a:pt x="11871" y="10278"/>
                  <a:pt x="11871" y="10278"/>
                  <a:pt x="11871" y="10278"/>
                </a:cubicBezTo>
                <a:cubicBezTo>
                  <a:pt x="11906" y="10254"/>
                  <a:pt x="11942" y="10218"/>
                  <a:pt x="11990" y="10206"/>
                </a:cubicBezTo>
                <a:close/>
                <a:moveTo>
                  <a:pt x="12073" y="10302"/>
                </a:moveTo>
                <a:cubicBezTo>
                  <a:pt x="12067" y="10307"/>
                  <a:pt x="12064" y="10310"/>
                  <a:pt x="12061" y="10310"/>
                </a:cubicBezTo>
                <a:cubicBezTo>
                  <a:pt x="12058" y="10310"/>
                  <a:pt x="12055" y="10307"/>
                  <a:pt x="12049" y="10302"/>
                </a:cubicBezTo>
                <a:close/>
                <a:moveTo>
                  <a:pt x="11921" y="10290"/>
                </a:moveTo>
                <a:cubicBezTo>
                  <a:pt x="11918" y="10291"/>
                  <a:pt x="11918" y="10294"/>
                  <a:pt x="11918" y="10302"/>
                </a:cubicBezTo>
                <a:cubicBezTo>
                  <a:pt x="11906" y="10313"/>
                  <a:pt x="11894" y="10313"/>
                  <a:pt x="11883" y="10313"/>
                </a:cubicBezTo>
                <a:lnTo>
                  <a:pt x="11918" y="10313"/>
                </a:lnTo>
                <a:cubicBezTo>
                  <a:pt x="11912" y="10319"/>
                  <a:pt x="11906" y="10322"/>
                  <a:pt x="11900" y="10322"/>
                </a:cubicBezTo>
                <a:cubicBezTo>
                  <a:pt x="11894" y="10322"/>
                  <a:pt x="11889" y="10319"/>
                  <a:pt x="11883" y="10313"/>
                </a:cubicBezTo>
                <a:cubicBezTo>
                  <a:pt x="11883" y="10313"/>
                  <a:pt x="11883" y="10313"/>
                  <a:pt x="11883" y="10302"/>
                </a:cubicBezTo>
                <a:cubicBezTo>
                  <a:pt x="11893" y="10302"/>
                  <a:pt x="11903" y="10293"/>
                  <a:pt x="11921" y="10290"/>
                </a:cubicBezTo>
                <a:close/>
                <a:moveTo>
                  <a:pt x="11488" y="10259"/>
                </a:moveTo>
                <a:cubicBezTo>
                  <a:pt x="11489" y="10259"/>
                  <a:pt x="11490" y="10261"/>
                  <a:pt x="11490" y="10266"/>
                </a:cubicBezTo>
                <a:cubicBezTo>
                  <a:pt x="11490" y="10278"/>
                  <a:pt x="11502" y="10278"/>
                  <a:pt x="11490" y="10325"/>
                </a:cubicBezTo>
                <a:lnTo>
                  <a:pt x="11454" y="10325"/>
                </a:lnTo>
                <a:cubicBezTo>
                  <a:pt x="11473" y="10296"/>
                  <a:pt x="11485" y="10259"/>
                  <a:pt x="11488" y="10259"/>
                </a:cubicBezTo>
                <a:close/>
                <a:moveTo>
                  <a:pt x="11520" y="10300"/>
                </a:moveTo>
                <a:cubicBezTo>
                  <a:pt x="11524" y="10300"/>
                  <a:pt x="11525" y="10304"/>
                  <a:pt x="11525" y="10313"/>
                </a:cubicBezTo>
                <a:cubicBezTo>
                  <a:pt x="11525" y="10313"/>
                  <a:pt x="11525" y="10325"/>
                  <a:pt x="11525" y="10325"/>
                </a:cubicBezTo>
                <a:lnTo>
                  <a:pt x="11490" y="10325"/>
                </a:lnTo>
                <a:cubicBezTo>
                  <a:pt x="11504" y="10311"/>
                  <a:pt x="11515" y="10300"/>
                  <a:pt x="11520" y="10300"/>
                </a:cubicBezTo>
                <a:close/>
                <a:moveTo>
                  <a:pt x="12109" y="10313"/>
                </a:moveTo>
                <a:cubicBezTo>
                  <a:pt x="12109" y="10313"/>
                  <a:pt x="12109" y="10325"/>
                  <a:pt x="12097" y="10325"/>
                </a:cubicBezTo>
                <a:lnTo>
                  <a:pt x="12097" y="10313"/>
                </a:lnTo>
                <a:close/>
                <a:moveTo>
                  <a:pt x="12121" y="10313"/>
                </a:moveTo>
                <a:cubicBezTo>
                  <a:pt x="12121" y="10325"/>
                  <a:pt x="12133" y="10325"/>
                  <a:pt x="12133" y="10325"/>
                </a:cubicBezTo>
                <a:lnTo>
                  <a:pt x="12121" y="10325"/>
                </a:lnTo>
                <a:cubicBezTo>
                  <a:pt x="12121" y="10325"/>
                  <a:pt x="12121" y="10325"/>
                  <a:pt x="12121" y="10313"/>
                </a:cubicBezTo>
                <a:close/>
                <a:moveTo>
                  <a:pt x="13895" y="10325"/>
                </a:moveTo>
                <a:lnTo>
                  <a:pt x="13879" y="10331"/>
                </a:lnTo>
                <a:lnTo>
                  <a:pt x="13879" y="10331"/>
                </a:lnTo>
                <a:cubicBezTo>
                  <a:pt x="13882" y="10330"/>
                  <a:pt x="13887" y="10329"/>
                  <a:pt x="13895" y="10325"/>
                </a:cubicBezTo>
                <a:close/>
                <a:moveTo>
                  <a:pt x="12097" y="10325"/>
                </a:moveTo>
                <a:lnTo>
                  <a:pt x="12097" y="10325"/>
                </a:lnTo>
                <a:cubicBezTo>
                  <a:pt x="12097" y="10331"/>
                  <a:pt x="12094" y="10334"/>
                  <a:pt x="12091" y="10337"/>
                </a:cubicBezTo>
                <a:lnTo>
                  <a:pt x="12097" y="10325"/>
                </a:lnTo>
                <a:close/>
                <a:moveTo>
                  <a:pt x="12109" y="10325"/>
                </a:moveTo>
                <a:cubicBezTo>
                  <a:pt x="12121" y="10337"/>
                  <a:pt x="12109" y="10337"/>
                  <a:pt x="12109" y="10337"/>
                </a:cubicBezTo>
                <a:cubicBezTo>
                  <a:pt x="12109" y="10337"/>
                  <a:pt x="12109" y="10337"/>
                  <a:pt x="12109" y="10325"/>
                </a:cubicBezTo>
                <a:close/>
                <a:moveTo>
                  <a:pt x="13871" y="10325"/>
                </a:moveTo>
                <a:lnTo>
                  <a:pt x="13859" y="10337"/>
                </a:lnTo>
                <a:lnTo>
                  <a:pt x="13879" y="10331"/>
                </a:lnTo>
                <a:lnTo>
                  <a:pt x="13879" y="10331"/>
                </a:lnTo>
                <a:cubicBezTo>
                  <a:pt x="13879" y="10331"/>
                  <a:pt x="13878" y="10331"/>
                  <a:pt x="13878" y="10331"/>
                </a:cubicBezTo>
                <a:cubicBezTo>
                  <a:pt x="13871" y="10331"/>
                  <a:pt x="13871" y="10325"/>
                  <a:pt x="13871" y="10325"/>
                </a:cubicBezTo>
                <a:close/>
                <a:moveTo>
                  <a:pt x="13847" y="10337"/>
                </a:moveTo>
                <a:cubicBezTo>
                  <a:pt x="13838" y="10342"/>
                  <a:pt x="13832" y="10347"/>
                  <a:pt x="13828" y="10352"/>
                </a:cubicBezTo>
                <a:lnTo>
                  <a:pt x="13828" y="10352"/>
                </a:lnTo>
                <a:cubicBezTo>
                  <a:pt x="13835" y="10346"/>
                  <a:pt x="13841" y="10341"/>
                  <a:pt x="13847" y="10337"/>
                </a:cubicBezTo>
                <a:close/>
                <a:moveTo>
                  <a:pt x="11561" y="10361"/>
                </a:moveTo>
                <a:cubicBezTo>
                  <a:pt x="11561" y="10361"/>
                  <a:pt x="11561" y="10373"/>
                  <a:pt x="11549" y="10373"/>
                </a:cubicBezTo>
                <a:lnTo>
                  <a:pt x="11561" y="10361"/>
                </a:lnTo>
                <a:close/>
                <a:moveTo>
                  <a:pt x="12037" y="10313"/>
                </a:moveTo>
                <a:cubicBezTo>
                  <a:pt x="12025" y="10337"/>
                  <a:pt x="12025" y="10349"/>
                  <a:pt x="12014" y="10373"/>
                </a:cubicBezTo>
                <a:lnTo>
                  <a:pt x="12002" y="10373"/>
                </a:lnTo>
                <a:lnTo>
                  <a:pt x="12014" y="10361"/>
                </a:lnTo>
                <a:cubicBezTo>
                  <a:pt x="12014" y="10354"/>
                  <a:pt x="12012" y="10351"/>
                  <a:pt x="12011" y="10351"/>
                </a:cubicBezTo>
                <a:cubicBezTo>
                  <a:pt x="12007" y="10351"/>
                  <a:pt x="12002" y="10365"/>
                  <a:pt x="12002" y="10373"/>
                </a:cubicBezTo>
                <a:lnTo>
                  <a:pt x="11990" y="10373"/>
                </a:lnTo>
                <a:cubicBezTo>
                  <a:pt x="12002" y="10349"/>
                  <a:pt x="12002" y="10349"/>
                  <a:pt x="12014" y="10313"/>
                </a:cubicBezTo>
                <a:cubicBezTo>
                  <a:pt x="12014" y="10313"/>
                  <a:pt x="12014" y="10329"/>
                  <a:pt x="12020" y="10329"/>
                </a:cubicBezTo>
                <a:cubicBezTo>
                  <a:pt x="12021" y="10329"/>
                  <a:pt x="12023" y="10328"/>
                  <a:pt x="12025" y="10325"/>
                </a:cubicBezTo>
                <a:cubicBezTo>
                  <a:pt x="12025" y="10325"/>
                  <a:pt x="12025" y="10313"/>
                  <a:pt x="12025" y="10313"/>
                </a:cubicBezTo>
                <a:close/>
                <a:moveTo>
                  <a:pt x="11372" y="10300"/>
                </a:moveTo>
                <a:cubicBezTo>
                  <a:pt x="11378" y="10300"/>
                  <a:pt x="11383" y="10303"/>
                  <a:pt x="11383" y="10313"/>
                </a:cubicBezTo>
                <a:cubicBezTo>
                  <a:pt x="11347" y="10373"/>
                  <a:pt x="11347" y="10385"/>
                  <a:pt x="11359" y="10385"/>
                </a:cubicBezTo>
                <a:cubicBezTo>
                  <a:pt x="11347" y="10385"/>
                  <a:pt x="11347" y="10397"/>
                  <a:pt x="11347" y="10397"/>
                </a:cubicBezTo>
                <a:lnTo>
                  <a:pt x="11347" y="10397"/>
                </a:lnTo>
                <a:cubicBezTo>
                  <a:pt x="11347" y="10373"/>
                  <a:pt x="11359" y="10325"/>
                  <a:pt x="11371" y="10325"/>
                </a:cubicBezTo>
                <a:cubicBezTo>
                  <a:pt x="11371" y="10313"/>
                  <a:pt x="11359" y="10313"/>
                  <a:pt x="11347" y="10313"/>
                </a:cubicBezTo>
                <a:cubicBezTo>
                  <a:pt x="11354" y="10307"/>
                  <a:pt x="11365" y="10300"/>
                  <a:pt x="11372" y="10300"/>
                </a:cubicBezTo>
                <a:close/>
                <a:moveTo>
                  <a:pt x="8665" y="10378"/>
                </a:moveTo>
                <a:lnTo>
                  <a:pt x="8656" y="10397"/>
                </a:lnTo>
                <a:cubicBezTo>
                  <a:pt x="8660" y="10393"/>
                  <a:pt x="8663" y="10385"/>
                  <a:pt x="8665" y="10378"/>
                </a:cubicBezTo>
                <a:close/>
                <a:moveTo>
                  <a:pt x="11578" y="10355"/>
                </a:moveTo>
                <a:cubicBezTo>
                  <a:pt x="11578" y="10355"/>
                  <a:pt x="11577" y="10361"/>
                  <a:pt x="11573" y="10373"/>
                </a:cubicBezTo>
                <a:cubicBezTo>
                  <a:pt x="11573" y="10373"/>
                  <a:pt x="11573" y="10385"/>
                  <a:pt x="11561" y="10397"/>
                </a:cubicBezTo>
                <a:cubicBezTo>
                  <a:pt x="11569" y="10374"/>
                  <a:pt x="11577" y="10355"/>
                  <a:pt x="11578" y="10355"/>
                </a:cubicBezTo>
                <a:close/>
                <a:moveTo>
                  <a:pt x="11990" y="10397"/>
                </a:moveTo>
                <a:lnTo>
                  <a:pt x="11990" y="10397"/>
                </a:lnTo>
                <a:cubicBezTo>
                  <a:pt x="11987" y="10401"/>
                  <a:pt x="11985" y="10407"/>
                  <a:pt x="11981" y="10413"/>
                </a:cubicBezTo>
                <a:lnTo>
                  <a:pt x="11981" y="10413"/>
                </a:lnTo>
                <a:cubicBezTo>
                  <a:pt x="11985" y="10412"/>
                  <a:pt x="11990" y="10404"/>
                  <a:pt x="11990" y="10397"/>
                </a:cubicBezTo>
                <a:close/>
                <a:moveTo>
                  <a:pt x="12156" y="10421"/>
                </a:moveTo>
                <a:cubicBezTo>
                  <a:pt x="12156" y="10425"/>
                  <a:pt x="12158" y="10427"/>
                  <a:pt x="12160" y="10429"/>
                </a:cubicBezTo>
                <a:lnTo>
                  <a:pt x="12160" y="10429"/>
                </a:lnTo>
                <a:cubicBezTo>
                  <a:pt x="12156" y="10426"/>
                  <a:pt x="12156" y="10421"/>
                  <a:pt x="12156" y="10421"/>
                </a:cubicBezTo>
                <a:close/>
                <a:moveTo>
                  <a:pt x="12160" y="10429"/>
                </a:moveTo>
                <a:lnTo>
                  <a:pt x="12160" y="10429"/>
                </a:lnTo>
                <a:cubicBezTo>
                  <a:pt x="12161" y="10431"/>
                  <a:pt x="12164" y="10432"/>
                  <a:pt x="12168" y="10432"/>
                </a:cubicBezTo>
                <a:cubicBezTo>
                  <a:pt x="12168" y="10432"/>
                  <a:pt x="12163" y="10432"/>
                  <a:pt x="12160" y="10429"/>
                </a:cubicBezTo>
                <a:close/>
                <a:moveTo>
                  <a:pt x="12216" y="10409"/>
                </a:moveTo>
                <a:cubicBezTo>
                  <a:pt x="12180" y="10409"/>
                  <a:pt x="12180" y="10421"/>
                  <a:pt x="12204" y="10432"/>
                </a:cubicBezTo>
                <a:cubicBezTo>
                  <a:pt x="12199" y="10435"/>
                  <a:pt x="12194" y="10436"/>
                  <a:pt x="12191" y="10436"/>
                </a:cubicBezTo>
                <a:cubicBezTo>
                  <a:pt x="12185" y="10436"/>
                  <a:pt x="12181" y="10433"/>
                  <a:pt x="12175" y="10433"/>
                </a:cubicBezTo>
                <a:cubicBezTo>
                  <a:pt x="12171" y="10433"/>
                  <a:pt x="12165" y="10436"/>
                  <a:pt x="12156" y="10444"/>
                </a:cubicBezTo>
                <a:cubicBezTo>
                  <a:pt x="12156" y="10432"/>
                  <a:pt x="12156" y="10432"/>
                  <a:pt x="12156" y="10421"/>
                </a:cubicBezTo>
                <a:cubicBezTo>
                  <a:pt x="12156" y="10421"/>
                  <a:pt x="12156" y="10409"/>
                  <a:pt x="12156" y="10409"/>
                </a:cubicBezTo>
                <a:close/>
                <a:moveTo>
                  <a:pt x="12954" y="10361"/>
                </a:moveTo>
                <a:cubicBezTo>
                  <a:pt x="12954" y="10373"/>
                  <a:pt x="12966" y="10373"/>
                  <a:pt x="12978" y="10373"/>
                </a:cubicBezTo>
                <a:cubicBezTo>
                  <a:pt x="12942" y="10397"/>
                  <a:pt x="12895" y="10432"/>
                  <a:pt x="12871" y="10444"/>
                </a:cubicBezTo>
                <a:cubicBezTo>
                  <a:pt x="12871" y="10432"/>
                  <a:pt x="12895" y="10409"/>
                  <a:pt x="12930" y="10385"/>
                </a:cubicBezTo>
                <a:cubicBezTo>
                  <a:pt x="12930" y="10385"/>
                  <a:pt x="12930" y="10373"/>
                  <a:pt x="12942" y="10373"/>
                </a:cubicBezTo>
                <a:cubicBezTo>
                  <a:pt x="12942" y="10361"/>
                  <a:pt x="12954" y="10361"/>
                  <a:pt x="12954" y="10361"/>
                </a:cubicBezTo>
                <a:close/>
                <a:moveTo>
                  <a:pt x="12240" y="10444"/>
                </a:moveTo>
                <a:cubicBezTo>
                  <a:pt x="12234" y="10450"/>
                  <a:pt x="12231" y="10453"/>
                  <a:pt x="12229" y="10453"/>
                </a:cubicBezTo>
                <a:cubicBezTo>
                  <a:pt x="12228" y="10453"/>
                  <a:pt x="12228" y="10450"/>
                  <a:pt x="12228" y="10444"/>
                </a:cubicBezTo>
                <a:close/>
                <a:moveTo>
                  <a:pt x="11561" y="10397"/>
                </a:moveTo>
                <a:lnTo>
                  <a:pt x="11561" y="10397"/>
                </a:lnTo>
                <a:cubicBezTo>
                  <a:pt x="11573" y="10409"/>
                  <a:pt x="11573" y="10409"/>
                  <a:pt x="11585" y="10409"/>
                </a:cubicBezTo>
                <a:cubicBezTo>
                  <a:pt x="11585" y="10421"/>
                  <a:pt x="11585" y="10444"/>
                  <a:pt x="11585" y="10444"/>
                </a:cubicBezTo>
                <a:cubicBezTo>
                  <a:pt x="11575" y="10457"/>
                  <a:pt x="11569" y="10462"/>
                  <a:pt x="11565" y="10462"/>
                </a:cubicBezTo>
                <a:cubicBezTo>
                  <a:pt x="11555" y="10462"/>
                  <a:pt x="11561" y="10423"/>
                  <a:pt x="11561" y="10397"/>
                </a:cubicBezTo>
                <a:close/>
                <a:moveTo>
                  <a:pt x="8672" y="10326"/>
                </a:moveTo>
                <a:cubicBezTo>
                  <a:pt x="8676" y="10326"/>
                  <a:pt x="8680" y="10334"/>
                  <a:pt x="8680" y="10361"/>
                </a:cubicBezTo>
                <a:cubicBezTo>
                  <a:pt x="8678" y="10359"/>
                  <a:pt x="8677" y="10359"/>
                  <a:pt x="8675" y="10359"/>
                </a:cubicBezTo>
                <a:cubicBezTo>
                  <a:pt x="8671" y="10359"/>
                  <a:pt x="8668" y="10368"/>
                  <a:pt x="8665" y="10378"/>
                </a:cubicBezTo>
                <a:lnTo>
                  <a:pt x="8665" y="10378"/>
                </a:lnTo>
                <a:lnTo>
                  <a:pt x="8668" y="10373"/>
                </a:lnTo>
                <a:lnTo>
                  <a:pt x="8668" y="10373"/>
                </a:lnTo>
                <a:cubicBezTo>
                  <a:pt x="8668" y="10467"/>
                  <a:pt x="8644" y="10398"/>
                  <a:pt x="8632" y="10466"/>
                </a:cubicBezTo>
                <a:lnTo>
                  <a:pt x="8632" y="10466"/>
                </a:lnTo>
                <a:cubicBezTo>
                  <a:pt x="8634" y="10423"/>
                  <a:pt x="8645" y="10381"/>
                  <a:pt x="8656" y="10349"/>
                </a:cubicBezTo>
                <a:cubicBezTo>
                  <a:pt x="8656" y="10349"/>
                  <a:pt x="8665" y="10326"/>
                  <a:pt x="8672" y="10326"/>
                </a:cubicBezTo>
                <a:close/>
                <a:moveTo>
                  <a:pt x="11623" y="10401"/>
                </a:moveTo>
                <a:cubicBezTo>
                  <a:pt x="11628" y="10401"/>
                  <a:pt x="11633" y="10407"/>
                  <a:pt x="11633" y="10421"/>
                </a:cubicBezTo>
                <a:cubicBezTo>
                  <a:pt x="11621" y="10444"/>
                  <a:pt x="11621" y="10456"/>
                  <a:pt x="11609" y="10456"/>
                </a:cubicBezTo>
                <a:cubicBezTo>
                  <a:pt x="11609" y="10456"/>
                  <a:pt x="11597" y="10468"/>
                  <a:pt x="11597" y="10468"/>
                </a:cubicBezTo>
                <a:cubicBezTo>
                  <a:pt x="11597" y="10456"/>
                  <a:pt x="11609" y="10456"/>
                  <a:pt x="11609" y="10432"/>
                </a:cubicBezTo>
                <a:cubicBezTo>
                  <a:pt x="11609" y="10421"/>
                  <a:pt x="11609" y="10409"/>
                  <a:pt x="11609" y="10409"/>
                </a:cubicBezTo>
                <a:cubicBezTo>
                  <a:pt x="11614" y="10404"/>
                  <a:pt x="11619" y="10401"/>
                  <a:pt x="11623" y="10401"/>
                </a:cubicBezTo>
                <a:close/>
                <a:moveTo>
                  <a:pt x="12252" y="10444"/>
                </a:moveTo>
                <a:cubicBezTo>
                  <a:pt x="12264" y="10456"/>
                  <a:pt x="12275" y="10468"/>
                  <a:pt x="12252" y="10468"/>
                </a:cubicBezTo>
                <a:lnTo>
                  <a:pt x="12240" y="10468"/>
                </a:lnTo>
                <a:cubicBezTo>
                  <a:pt x="12240" y="10456"/>
                  <a:pt x="12252" y="10456"/>
                  <a:pt x="12252" y="10444"/>
                </a:cubicBezTo>
                <a:close/>
                <a:moveTo>
                  <a:pt x="12002" y="10397"/>
                </a:moveTo>
                <a:cubicBezTo>
                  <a:pt x="11978" y="10444"/>
                  <a:pt x="11966" y="10480"/>
                  <a:pt x="11942" y="10492"/>
                </a:cubicBezTo>
                <a:cubicBezTo>
                  <a:pt x="11952" y="10473"/>
                  <a:pt x="11969" y="10439"/>
                  <a:pt x="11981" y="10413"/>
                </a:cubicBezTo>
                <a:lnTo>
                  <a:pt x="11981" y="10413"/>
                </a:lnTo>
                <a:cubicBezTo>
                  <a:pt x="11981" y="10414"/>
                  <a:pt x="11981" y="10414"/>
                  <a:pt x="11980" y="10414"/>
                </a:cubicBezTo>
                <a:cubicBezTo>
                  <a:pt x="11979" y="10414"/>
                  <a:pt x="11978" y="10412"/>
                  <a:pt x="11978" y="10409"/>
                </a:cubicBezTo>
                <a:lnTo>
                  <a:pt x="11978" y="10397"/>
                </a:lnTo>
                <a:close/>
                <a:moveTo>
                  <a:pt x="11728" y="10411"/>
                </a:moveTo>
                <a:cubicBezTo>
                  <a:pt x="11734" y="10411"/>
                  <a:pt x="11714" y="10479"/>
                  <a:pt x="11726" y="10479"/>
                </a:cubicBezTo>
                <a:cubicBezTo>
                  <a:pt x="11728" y="10479"/>
                  <a:pt x="11731" y="10478"/>
                  <a:pt x="11734" y="10474"/>
                </a:cubicBezTo>
                <a:lnTo>
                  <a:pt x="11734" y="10474"/>
                </a:lnTo>
                <a:cubicBezTo>
                  <a:pt x="11724" y="10487"/>
                  <a:pt x="11716" y="10506"/>
                  <a:pt x="11716" y="10516"/>
                </a:cubicBezTo>
                <a:cubicBezTo>
                  <a:pt x="11704" y="10504"/>
                  <a:pt x="11680" y="10480"/>
                  <a:pt x="11668" y="10468"/>
                </a:cubicBezTo>
                <a:cubicBezTo>
                  <a:pt x="11674" y="10462"/>
                  <a:pt x="11680" y="10459"/>
                  <a:pt x="11686" y="10459"/>
                </a:cubicBezTo>
                <a:cubicBezTo>
                  <a:pt x="11692" y="10459"/>
                  <a:pt x="11698" y="10462"/>
                  <a:pt x="11704" y="10468"/>
                </a:cubicBezTo>
                <a:lnTo>
                  <a:pt x="11704" y="10456"/>
                </a:lnTo>
                <a:cubicBezTo>
                  <a:pt x="11719" y="10423"/>
                  <a:pt x="11726" y="10411"/>
                  <a:pt x="11728" y="10411"/>
                </a:cubicBezTo>
                <a:close/>
                <a:moveTo>
                  <a:pt x="9085" y="10468"/>
                </a:moveTo>
                <a:cubicBezTo>
                  <a:pt x="9085" y="10480"/>
                  <a:pt x="9085" y="10504"/>
                  <a:pt x="9097" y="10528"/>
                </a:cubicBezTo>
                <a:cubicBezTo>
                  <a:pt x="9085" y="10516"/>
                  <a:pt x="9073" y="10516"/>
                  <a:pt x="9073" y="10516"/>
                </a:cubicBezTo>
                <a:cubicBezTo>
                  <a:pt x="9073" y="10492"/>
                  <a:pt x="9085" y="10468"/>
                  <a:pt x="9085" y="10468"/>
                </a:cubicBezTo>
                <a:close/>
                <a:moveTo>
                  <a:pt x="13121" y="10492"/>
                </a:moveTo>
                <a:cubicBezTo>
                  <a:pt x="13121" y="10492"/>
                  <a:pt x="13121" y="10504"/>
                  <a:pt x="13121" y="10516"/>
                </a:cubicBezTo>
                <a:cubicBezTo>
                  <a:pt x="13109" y="10516"/>
                  <a:pt x="13097" y="10516"/>
                  <a:pt x="13085" y="10528"/>
                </a:cubicBezTo>
                <a:cubicBezTo>
                  <a:pt x="13097" y="10516"/>
                  <a:pt x="13109" y="10504"/>
                  <a:pt x="13121" y="10492"/>
                </a:cubicBezTo>
                <a:close/>
                <a:moveTo>
                  <a:pt x="12799" y="10504"/>
                </a:moveTo>
                <a:cubicBezTo>
                  <a:pt x="12787" y="10504"/>
                  <a:pt x="12799" y="10516"/>
                  <a:pt x="12764" y="10552"/>
                </a:cubicBezTo>
                <a:cubicBezTo>
                  <a:pt x="12752" y="10552"/>
                  <a:pt x="12752" y="10540"/>
                  <a:pt x="12740" y="10528"/>
                </a:cubicBezTo>
                <a:cubicBezTo>
                  <a:pt x="12764" y="10516"/>
                  <a:pt x="12776" y="10504"/>
                  <a:pt x="12787" y="10504"/>
                </a:cubicBezTo>
                <a:close/>
                <a:moveTo>
                  <a:pt x="12813" y="10541"/>
                </a:moveTo>
                <a:cubicBezTo>
                  <a:pt x="12815" y="10541"/>
                  <a:pt x="12815" y="10544"/>
                  <a:pt x="12811" y="10552"/>
                </a:cubicBezTo>
                <a:cubicBezTo>
                  <a:pt x="12799" y="10563"/>
                  <a:pt x="12799" y="10563"/>
                  <a:pt x="12787" y="10575"/>
                </a:cubicBezTo>
                <a:cubicBezTo>
                  <a:pt x="12776" y="10575"/>
                  <a:pt x="12776" y="10563"/>
                  <a:pt x="12764" y="10563"/>
                </a:cubicBezTo>
                <a:cubicBezTo>
                  <a:pt x="12788" y="10555"/>
                  <a:pt x="12807" y="10541"/>
                  <a:pt x="12813" y="10541"/>
                </a:cubicBezTo>
                <a:close/>
                <a:moveTo>
                  <a:pt x="11644" y="10468"/>
                </a:moveTo>
                <a:lnTo>
                  <a:pt x="11644" y="10468"/>
                </a:lnTo>
                <a:cubicBezTo>
                  <a:pt x="11668" y="10599"/>
                  <a:pt x="11633" y="10480"/>
                  <a:pt x="11644" y="10611"/>
                </a:cubicBezTo>
                <a:lnTo>
                  <a:pt x="11644" y="10623"/>
                </a:lnTo>
                <a:lnTo>
                  <a:pt x="11633" y="10623"/>
                </a:lnTo>
                <a:cubicBezTo>
                  <a:pt x="11633" y="10623"/>
                  <a:pt x="11644" y="10623"/>
                  <a:pt x="11644" y="10611"/>
                </a:cubicBezTo>
                <a:cubicBezTo>
                  <a:pt x="11633" y="10611"/>
                  <a:pt x="11633" y="10623"/>
                  <a:pt x="11633" y="10623"/>
                </a:cubicBezTo>
                <a:cubicBezTo>
                  <a:pt x="11621" y="10623"/>
                  <a:pt x="11621" y="10623"/>
                  <a:pt x="11621" y="10611"/>
                </a:cubicBezTo>
                <a:cubicBezTo>
                  <a:pt x="11621" y="10611"/>
                  <a:pt x="11621" y="10611"/>
                  <a:pt x="11621" y="10599"/>
                </a:cubicBezTo>
                <a:cubicBezTo>
                  <a:pt x="11633" y="10599"/>
                  <a:pt x="11644" y="10599"/>
                  <a:pt x="11633" y="10552"/>
                </a:cubicBezTo>
                <a:lnTo>
                  <a:pt x="11633" y="10552"/>
                </a:lnTo>
                <a:cubicBezTo>
                  <a:pt x="11633" y="10552"/>
                  <a:pt x="11633" y="10563"/>
                  <a:pt x="11621" y="10563"/>
                </a:cubicBezTo>
                <a:cubicBezTo>
                  <a:pt x="11633" y="10540"/>
                  <a:pt x="11633" y="10504"/>
                  <a:pt x="11633" y="10480"/>
                </a:cubicBezTo>
                <a:lnTo>
                  <a:pt x="11633" y="10480"/>
                </a:lnTo>
                <a:cubicBezTo>
                  <a:pt x="11621" y="10516"/>
                  <a:pt x="11609" y="10540"/>
                  <a:pt x="11609" y="10575"/>
                </a:cubicBezTo>
                <a:cubicBezTo>
                  <a:pt x="11597" y="10540"/>
                  <a:pt x="11585" y="10504"/>
                  <a:pt x="11585" y="10504"/>
                </a:cubicBezTo>
                <a:lnTo>
                  <a:pt x="11597" y="10504"/>
                </a:lnTo>
                <a:cubicBezTo>
                  <a:pt x="11609" y="10504"/>
                  <a:pt x="11621" y="10504"/>
                  <a:pt x="11621" y="10492"/>
                </a:cubicBezTo>
                <a:cubicBezTo>
                  <a:pt x="11621" y="10492"/>
                  <a:pt x="11621" y="10492"/>
                  <a:pt x="11633" y="10480"/>
                </a:cubicBezTo>
                <a:lnTo>
                  <a:pt x="11633" y="10480"/>
                </a:lnTo>
                <a:cubicBezTo>
                  <a:pt x="11633" y="10480"/>
                  <a:pt x="11633" y="10480"/>
                  <a:pt x="11633" y="10480"/>
                </a:cubicBezTo>
                <a:cubicBezTo>
                  <a:pt x="11633" y="10480"/>
                  <a:pt x="11644" y="10480"/>
                  <a:pt x="11644" y="10468"/>
                </a:cubicBezTo>
                <a:close/>
                <a:moveTo>
                  <a:pt x="12275" y="10623"/>
                </a:moveTo>
                <a:cubicBezTo>
                  <a:pt x="12275" y="10623"/>
                  <a:pt x="12275" y="10635"/>
                  <a:pt x="12275" y="10635"/>
                </a:cubicBezTo>
                <a:lnTo>
                  <a:pt x="12264" y="10635"/>
                </a:lnTo>
                <a:lnTo>
                  <a:pt x="12275" y="10623"/>
                </a:lnTo>
                <a:close/>
                <a:moveTo>
                  <a:pt x="12811" y="10623"/>
                </a:moveTo>
                <a:cubicBezTo>
                  <a:pt x="12799" y="10623"/>
                  <a:pt x="12799" y="10635"/>
                  <a:pt x="12799" y="10635"/>
                </a:cubicBezTo>
                <a:cubicBezTo>
                  <a:pt x="12799" y="10635"/>
                  <a:pt x="12799" y="10623"/>
                  <a:pt x="12799" y="10623"/>
                </a:cubicBezTo>
                <a:close/>
                <a:moveTo>
                  <a:pt x="12823" y="10623"/>
                </a:moveTo>
                <a:cubicBezTo>
                  <a:pt x="12823" y="10623"/>
                  <a:pt x="12823" y="10635"/>
                  <a:pt x="12823" y="10635"/>
                </a:cubicBezTo>
                <a:cubicBezTo>
                  <a:pt x="12823" y="10635"/>
                  <a:pt x="12811" y="10647"/>
                  <a:pt x="12811" y="10647"/>
                </a:cubicBezTo>
                <a:cubicBezTo>
                  <a:pt x="12811" y="10647"/>
                  <a:pt x="12811" y="10635"/>
                  <a:pt x="12811" y="10635"/>
                </a:cubicBezTo>
                <a:cubicBezTo>
                  <a:pt x="12811" y="10635"/>
                  <a:pt x="12811" y="10635"/>
                  <a:pt x="12823" y="10623"/>
                </a:cubicBezTo>
                <a:close/>
                <a:moveTo>
                  <a:pt x="12323" y="10647"/>
                </a:moveTo>
                <a:cubicBezTo>
                  <a:pt x="12323" y="10647"/>
                  <a:pt x="12335" y="10659"/>
                  <a:pt x="12335" y="10659"/>
                </a:cubicBezTo>
                <a:cubicBezTo>
                  <a:pt x="12335" y="10659"/>
                  <a:pt x="12335" y="10659"/>
                  <a:pt x="12335" y="10671"/>
                </a:cubicBezTo>
                <a:cubicBezTo>
                  <a:pt x="12323" y="10659"/>
                  <a:pt x="12323" y="10659"/>
                  <a:pt x="12311" y="10659"/>
                </a:cubicBezTo>
                <a:cubicBezTo>
                  <a:pt x="12311" y="10659"/>
                  <a:pt x="12323" y="10647"/>
                  <a:pt x="12323" y="10647"/>
                </a:cubicBezTo>
                <a:close/>
                <a:moveTo>
                  <a:pt x="11990" y="10683"/>
                </a:moveTo>
                <a:lnTo>
                  <a:pt x="11998" y="10693"/>
                </a:lnTo>
                <a:lnTo>
                  <a:pt x="11998" y="10693"/>
                </a:lnTo>
                <a:cubicBezTo>
                  <a:pt x="11996" y="10689"/>
                  <a:pt x="11993" y="10686"/>
                  <a:pt x="11990" y="10683"/>
                </a:cubicBezTo>
                <a:close/>
                <a:moveTo>
                  <a:pt x="11811" y="10492"/>
                </a:moveTo>
                <a:lnTo>
                  <a:pt x="11787" y="10516"/>
                </a:lnTo>
                <a:cubicBezTo>
                  <a:pt x="11787" y="10552"/>
                  <a:pt x="11811" y="10552"/>
                  <a:pt x="11823" y="10575"/>
                </a:cubicBezTo>
                <a:cubicBezTo>
                  <a:pt x="11835" y="10540"/>
                  <a:pt x="11847" y="10552"/>
                  <a:pt x="11859" y="10504"/>
                </a:cubicBezTo>
                <a:lnTo>
                  <a:pt x="11859" y="10504"/>
                </a:lnTo>
                <a:cubicBezTo>
                  <a:pt x="11844" y="10565"/>
                  <a:pt x="11849" y="10583"/>
                  <a:pt x="11863" y="10583"/>
                </a:cubicBezTo>
                <a:cubicBezTo>
                  <a:pt x="11881" y="10583"/>
                  <a:pt x="11916" y="10547"/>
                  <a:pt x="11934" y="10547"/>
                </a:cubicBezTo>
                <a:cubicBezTo>
                  <a:pt x="11946" y="10547"/>
                  <a:pt x="11952" y="10562"/>
                  <a:pt x="11942" y="10611"/>
                </a:cubicBezTo>
                <a:cubicBezTo>
                  <a:pt x="11942" y="10611"/>
                  <a:pt x="11930" y="10611"/>
                  <a:pt x="11930" y="10623"/>
                </a:cubicBezTo>
                <a:cubicBezTo>
                  <a:pt x="11918" y="10623"/>
                  <a:pt x="11918" y="10623"/>
                  <a:pt x="11918" y="10635"/>
                </a:cubicBezTo>
                <a:lnTo>
                  <a:pt x="11906" y="10694"/>
                </a:lnTo>
                <a:cubicBezTo>
                  <a:pt x="11894" y="10671"/>
                  <a:pt x="11883" y="10659"/>
                  <a:pt x="11871" y="10647"/>
                </a:cubicBezTo>
                <a:cubicBezTo>
                  <a:pt x="11856" y="10624"/>
                  <a:pt x="11850" y="10616"/>
                  <a:pt x="11845" y="10616"/>
                </a:cubicBezTo>
                <a:cubicBezTo>
                  <a:pt x="11842" y="10616"/>
                  <a:pt x="11839" y="10619"/>
                  <a:pt x="11835" y="10623"/>
                </a:cubicBezTo>
                <a:cubicBezTo>
                  <a:pt x="11823" y="10611"/>
                  <a:pt x="11799" y="10599"/>
                  <a:pt x="11752" y="10528"/>
                </a:cubicBezTo>
                <a:cubicBezTo>
                  <a:pt x="11775" y="10516"/>
                  <a:pt x="11787" y="10504"/>
                  <a:pt x="11811" y="10492"/>
                </a:cubicBezTo>
                <a:close/>
                <a:moveTo>
                  <a:pt x="12371" y="10671"/>
                </a:moveTo>
                <a:cubicBezTo>
                  <a:pt x="12371" y="10683"/>
                  <a:pt x="12383" y="10683"/>
                  <a:pt x="12383" y="10683"/>
                </a:cubicBezTo>
                <a:cubicBezTo>
                  <a:pt x="12383" y="10694"/>
                  <a:pt x="12383" y="10694"/>
                  <a:pt x="12383" y="10694"/>
                </a:cubicBezTo>
                <a:cubicBezTo>
                  <a:pt x="12371" y="10694"/>
                  <a:pt x="12371" y="10683"/>
                  <a:pt x="12359" y="10683"/>
                </a:cubicBezTo>
                <a:lnTo>
                  <a:pt x="12347" y="10683"/>
                </a:lnTo>
                <a:cubicBezTo>
                  <a:pt x="12347" y="10671"/>
                  <a:pt x="12347" y="10671"/>
                  <a:pt x="12359" y="10671"/>
                </a:cubicBezTo>
                <a:lnTo>
                  <a:pt x="12359" y="10683"/>
                </a:lnTo>
                <a:lnTo>
                  <a:pt x="12371" y="10671"/>
                </a:lnTo>
                <a:close/>
                <a:moveTo>
                  <a:pt x="12168" y="10575"/>
                </a:moveTo>
                <a:cubicBezTo>
                  <a:pt x="12121" y="10647"/>
                  <a:pt x="12144" y="10623"/>
                  <a:pt x="12109" y="10694"/>
                </a:cubicBezTo>
                <a:cubicBezTo>
                  <a:pt x="12109" y="10694"/>
                  <a:pt x="12109" y="10706"/>
                  <a:pt x="12109" y="10706"/>
                </a:cubicBezTo>
                <a:cubicBezTo>
                  <a:pt x="12085" y="10683"/>
                  <a:pt x="12073" y="10671"/>
                  <a:pt x="12073" y="10671"/>
                </a:cubicBezTo>
                <a:cubicBezTo>
                  <a:pt x="12111" y="10610"/>
                  <a:pt x="12125" y="10600"/>
                  <a:pt x="12132" y="10600"/>
                </a:cubicBezTo>
                <a:cubicBezTo>
                  <a:pt x="12136" y="10600"/>
                  <a:pt x="12138" y="10603"/>
                  <a:pt x="12142" y="10603"/>
                </a:cubicBezTo>
                <a:cubicBezTo>
                  <a:pt x="12146" y="10603"/>
                  <a:pt x="12153" y="10598"/>
                  <a:pt x="12168" y="10575"/>
                </a:cubicBezTo>
                <a:close/>
                <a:moveTo>
                  <a:pt x="12275" y="10694"/>
                </a:moveTo>
                <a:lnTo>
                  <a:pt x="12275" y="10694"/>
                </a:lnTo>
                <a:cubicBezTo>
                  <a:pt x="12286" y="10705"/>
                  <a:pt x="12296" y="10715"/>
                  <a:pt x="12306" y="10718"/>
                </a:cubicBezTo>
                <a:lnTo>
                  <a:pt x="12306" y="10718"/>
                </a:lnTo>
                <a:lnTo>
                  <a:pt x="12275" y="10694"/>
                </a:lnTo>
                <a:close/>
                <a:moveTo>
                  <a:pt x="12359" y="10706"/>
                </a:moveTo>
                <a:cubicBezTo>
                  <a:pt x="12347" y="10718"/>
                  <a:pt x="12347" y="10718"/>
                  <a:pt x="12347" y="10718"/>
                </a:cubicBezTo>
                <a:lnTo>
                  <a:pt x="12347" y="10706"/>
                </a:lnTo>
                <a:close/>
                <a:moveTo>
                  <a:pt x="12320" y="10728"/>
                </a:moveTo>
                <a:cubicBezTo>
                  <a:pt x="12317" y="10729"/>
                  <a:pt x="12314" y="10730"/>
                  <a:pt x="12311" y="10730"/>
                </a:cubicBezTo>
                <a:lnTo>
                  <a:pt x="12323" y="10730"/>
                </a:lnTo>
                <a:lnTo>
                  <a:pt x="12320" y="10728"/>
                </a:lnTo>
                <a:close/>
                <a:moveTo>
                  <a:pt x="12418" y="10706"/>
                </a:moveTo>
                <a:cubicBezTo>
                  <a:pt x="12418" y="10706"/>
                  <a:pt x="12430" y="10718"/>
                  <a:pt x="12442" y="10718"/>
                </a:cubicBezTo>
                <a:cubicBezTo>
                  <a:pt x="12442" y="10718"/>
                  <a:pt x="12442" y="10730"/>
                  <a:pt x="12442" y="10730"/>
                </a:cubicBezTo>
                <a:cubicBezTo>
                  <a:pt x="12430" y="10718"/>
                  <a:pt x="12418" y="10718"/>
                  <a:pt x="12418" y="10718"/>
                </a:cubicBezTo>
                <a:cubicBezTo>
                  <a:pt x="12418" y="10706"/>
                  <a:pt x="12418" y="10706"/>
                  <a:pt x="12418" y="10706"/>
                </a:cubicBezTo>
                <a:close/>
                <a:moveTo>
                  <a:pt x="12035" y="10489"/>
                </a:moveTo>
                <a:cubicBezTo>
                  <a:pt x="12037" y="10489"/>
                  <a:pt x="12037" y="10490"/>
                  <a:pt x="12037" y="10492"/>
                </a:cubicBezTo>
                <a:cubicBezTo>
                  <a:pt x="12014" y="10516"/>
                  <a:pt x="12002" y="10575"/>
                  <a:pt x="11990" y="10611"/>
                </a:cubicBezTo>
                <a:cubicBezTo>
                  <a:pt x="12002" y="10587"/>
                  <a:pt x="12002" y="10575"/>
                  <a:pt x="12014" y="10552"/>
                </a:cubicBezTo>
                <a:lnTo>
                  <a:pt x="12014" y="10552"/>
                </a:lnTo>
                <a:cubicBezTo>
                  <a:pt x="12006" y="10574"/>
                  <a:pt x="12004" y="10582"/>
                  <a:pt x="12006" y="10582"/>
                </a:cubicBezTo>
                <a:cubicBezTo>
                  <a:pt x="12011" y="10582"/>
                  <a:pt x="12048" y="10508"/>
                  <a:pt x="12059" y="10508"/>
                </a:cubicBezTo>
                <a:cubicBezTo>
                  <a:pt x="12062" y="10508"/>
                  <a:pt x="12063" y="10514"/>
                  <a:pt x="12061" y="10528"/>
                </a:cubicBezTo>
                <a:lnTo>
                  <a:pt x="12037" y="10552"/>
                </a:lnTo>
                <a:cubicBezTo>
                  <a:pt x="12058" y="10541"/>
                  <a:pt x="12078" y="10513"/>
                  <a:pt x="12084" y="10513"/>
                </a:cubicBezTo>
                <a:cubicBezTo>
                  <a:pt x="12085" y="10513"/>
                  <a:pt x="12085" y="10514"/>
                  <a:pt x="12085" y="10516"/>
                </a:cubicBezTo>
                <a:cubicBezTo>
                  <a:pt x="12061" y="10587"/>
                  <a:pt x="12061" y="10540"/>
                  <a:pt x="12037" y="10599"/>
                </a:cubicBezTo>
                <a:cubicBezTo>
                  <a:pt x="12047" y="10599"/>
                  <a:pt x="12092" y="10534"/>
                  <a:pt x="12100" y="10534"/>
                </a:cubicBezTo>
                <a:cubicBezTo>
                  <a:pt x="12103" y="10534"/>
                  <a:pt x="12102" y="10539"/>
                  <a:pt x="12097" y="10552"/>
                </a:cubicBezTo>
                <a:cubicBezTo>
                  <a:pt x="12085" y="10575"/>
                  <a:pt x="12085" y="10563"/>
                  <a:pt x="12073" y="10587"/>
                </a:cubicBezTo>
                <a:cubicBezTo>
                  <a:pt x="12037" y="10659"/>
                  <a:pt x="12049" y="10647"/>
                  <a:pt x="12061" y="10659"/>
                </a:cubicBezTo>
                <a:lnTo>
                  <a:pt x="12061" y="10671"/>
                </a:lnTo>
                <a:cubicBezTo>
                  <a:pt x="12068" y="10678"/>
                  <a:pt x="12075" y="10685"/>
                  <a:pt x="12080" y="10692"/>
                </a:cubicBezTo>
                <a:lnTo>
                  <a:pt x="12080" y="10692"/>
                </a:lnTo>
                <a:lnTo>
                  <a:pt x="12061" y="10683"/>
                </a:lnTo>
                <a:cubicBezTo>
                  <a:pt x="12061" y="10683"/>
                  <a:pt x="12061" y="10671"/>
                  <a:pt x="12061" y="10671"/>
                </a:cubicBezTo>
                <a:lnTo>
                  <a:pt x="12014" y="10635"/>
                </a:lnTo>
                <a:lnTo>
                  <a:pt x="12014" y="10635"/>
                </a:lnTo>
                <a:cubicBezTo>
                  <a:pt x="12014" y="10635"/>
                  <a:pt x="12037" y="10671"/>
                  <a:pt x="12061" y="10694"/>
                </a:cubicBezTo>
                <a:cubicBezTo>
                  <a:pt x="12061" y="10706"/>
                  <a:pt x="12073" y="10706"/>
                  <a:pt x="12073" y="10718"/>
                </a:cubicBezTo>
                <a:lnTo>
                  <a:pt x="12073" y="10718"/>
                </a:lnTo>
                <a:cubicBezTo>
                  <a:pt x="12073" y="10716"/>
                  <a:pt x="12073" y="10715"/>
                  <a:pt x="12072" y="10715"/>
                </a:cubicBezTo>
                <a:cubicBezTo>
                  <a:pt x="12068" y="10715"/>
                  <a:pt x="12057" y="10732"/>
                  <a:pt x="12037" y="10742"/>
                </a:cubicBezTo>
                <a:lnTo>
                  <a:pt x="12037" y="10730"/>
                </a:lnTo>
                <a:cubicBezTo>
                  <a:pt x="12037" y="10730"/>
                  <a:pt x="12037" y="10718"/>
                  <a:pt x="12025" y="10718"/>
                </a:cubicBezTo>
                <a:cubicBezTo>
                  <a:pt x="12025" y="10730"/>
                  <a:pt x="12025" y="10730"/>
                  <a:pt x="12025" y="10730"/>
                </a:cubicBezTo>
                <a:lnTo>
                  <a:pt x="11998" y="10693"/>
                </a:lnTo>
                <a:lnTo>
                  <a:pt x="11998" y="10693"/>
                </a:lnTo>
                <a:cubicBezTo>
                  <a:pt x="12003" y="10702"/>
                  <a:pt x="12005" y="10713"/>
                  <a:pt x="12014" y="10730"/>
                </a:cubicBezTo>
                <a:cubicBezTo>
                  <a:pt x="12009" y="10720"/>
                  <a:pt x="12006" y="10716"/>
                  <a:pt x="12003" y="10716"/>
                </a:cubicBezTo>
                <a:cubicBezTo>
                  <a:pt x="12000" y="10716"/>
                  <a:pt x="11997" y="10723"/>
                  <a:pt x="11990" y="10730"/>
                </a:cubicBezTo>
                <a:cubicBezTo>
                  <a:pt x="11978" y="10694"/>
                  <a:pt x="11954" y="10659"/>
                  <a:pt x="11942" y="10623"/>
                </a:cubicBezTo>
                <a:lnTo>
                  <a:pt x="11966" y="10611"/>
                </a:lnTo>
                <a:cubicBezTo>
                  <a:pt x="11990" y="10563"/>
                  <a:pt x="11978" y="10587"/>
                  <a:pt x="11990" y="10540"/>
                </a:cubicBezTo>
                <a:cubicBezTo>
                  <a:pt x="12009" y="10510"/>
                  <a:pt x="12029" y="10489"/>
                  <a:pt x="12035" y="10489"/>
                </a:cubicBezTo>
                <a:close/>
                <a:moveTo>
                  <a:pt x="12357" y="10721"/>
                </a:moveTo>
                <a:cubicBezTo>
                  <a:pt x="12359" y="10721"/>
                  <a:pt x="12359" y="10724"/>
                  <a:pt x="12359" y="10730"/>
                </a:cubicBezTo>
                <a:cubicBezTo>
                  <a:pt x="12359" y="10730"/>
                  <a:pt x="12359" y="10730"/>
                  <a:pt x="12359" y="10742"/>
                </a:cubicBezTo>
                <a:cubicBezTo>
                  <a:pt x="12347" y="10730"/>
                  <a:pt x="12347" y="10730"/>
                  <a:pt x="12347" y="10730"/>
                </a:cubicBezTo>
                <a:cubicBezTo>
                  <a:pt x="12353" y="10724"/>
                  <a:pt x="12356" y="10721"/>
                  <a:pt x="12357" y="10721"/>
                </a:cubicBezTo>
                <a:close/>
                <a:moveTo>
                  <a:pt x="13412" y="10722"/>
                </a:moveTo>
                <a:lnTo>
                  <a:pt x="13412" y="10722"/>
                </a:lnTo>
                <a:cubicBezTo>
                  <a:pt x="13399" y="10728"/>
                  <a:pt x="13385" y="10735"/>
                  <a:pt x="13371" y="10742"/>
                </a:cubicBezTo>
                <a:cubicBezTo>
                  <a:pt x="13388" y="10734"/>
                  <a:pt x="13399" y="10731"/>
                  <a:pt x="13412" y="10722"/>
                </a:cubicBezTo>
                <a:close/>
                <a:moveTo>
                  <a:pt x="12270" y="10740"/>
                </a:moveTo>
                <a:cubicBezTo>
                  <a:pt x="12268" y="10740"/>
                  <a:pt x="12274" y="10747"/>
                  <a:pt x="12287" y="10754"/>
                </a:cubicBezTo>
                <a:cubicBezTo>
                  <a:pt x="12277" y="10744"/>
                  <a:pt x="12272" y="10740"/>
                  <a:pt x="12270" y="10740"/>
                </a:cubicBezTo>
                <a:close/>
                <a:moveTo>
                  <a:pt x="12299" y="10671"/>
                </a:moveTo>
                <a:cubicBezTo>
                  <a:pt x="12311" y="10671"/>
                  <a:pt x="12311" y="10683"/>
                  <a:pt x="12323" y="10683"/>
                </a:cubicBezTo>
                <a:cubicBezTo>
                  <a:pt x="12311" y="10694"/>
                  <a:pt x="12311" y="10694"/>
                  <a:pt x="12311" y="10694"/>
                </a:cubicBezTo>
                <a:cubicBezTo>
                  <a:pt x="12311" y="10706"/>
                  <a:pt x="12311" y="10718"/>
                  <a:pt x="12311" y="10718"/>
                </a:cubicBezTo>
                <a:cubicBezTo>
                  <a:pt x="12310" y="10718"/>
                  <a:pt x="12308" y="10718"/>
                  <a:pt x="12306" y="10718"/>
                </a:cubicBezTo>
                <a:lnTo>
                  <a:pt x="12306" y="10718"/>
                </a:lnTo>
                <a:lnTo>
                  <a:pt x="12320" y="10728"/>
                </a:lnTo>
                <a:lnTo>
                  <a:pt x="12320" y="10728"/>
                </a:lnTo>
                <a:cubicBezTo>
                  <a:pt x="12328" y="10724"/>
                  <a:pt x="12335" y="10715"/>
                  <a:pt x="12335" y="10706"/>
                </a:cubicBezTo>
                <a:cubicBezTo>
                  <a:pt x="12335" y="10718"/>
                  <a:pt x="12335" y="10718"/>
                  <a:pt x="12335" y="10730"/>
                </a:cubicBezTo>
                <a:lnTo>
                  <a:pt x="12323" y="10730"/>
                </a:lnTo>
                <a:cubicBezTo>
                  <a:pt x="12311" y="10742"/>
                  <a:pt x="12299" y="10754"/>
                  <a:pt x="12287" y="10754"/>
                </a:cubicBezTo>
                <a:cubicBezTo>
                  <a:pt x="12287" y="10766"/>
                  <a:pt x="12275" y="10766"/>
                  <a:pt x="12275" y="10766"/>
                </a:cubicBezTo>
                <a:cubicBezTo>
                  <a:pt x="12264" y="10754"/>
                  <a:pt x="12252" y="10754"/>
                  <a:pt x="12240" y="10742"/>
                </a:cubicBezTo>
                <a:cubicBezTo>
                  <a:pt x="12252" y="10730"/>
                  <a:pt x="12264" y="10718"/>
                  <a:pt x="12275" y="10694"/>
                </a:cubicBezTo>
                <a:cubicBezTo>
                  <a:pt x="12287" y="10694"/>
                  <a:pt x="12299" y="10683"/>
                  <a:pt x="12299" y="10671"/>
                </a:cubicBezTo>
                <a:close/>
                <a:moveTo>
                  <a:pt x="12383" y="10742"/>
                </a:moveTo>
                <a:cubicBezTo>
                  <a:pt x="12382" y="10754"/>
                  <a:pt x="12380" y="10756"/>
                  <a:pt x="12371" y="10766"/>
                </a:cubicBezTo>
                <a:cubicBezTo>
                  <a:pt x="12371" y="10755"/>
                  <a:pt x="12381" y="10743"/>
                  <a:pt x="12383" y="10742"/>
                </a:cubicBezTo>
                <a:close/>
                <a:moveTo>
                  <a:pt x="12947" y="10741"/>
                </a:moveTo>
                <a:cubicBezTo>
                  <a:pt x="12951" y="10741"/>
                  <a:pt x="12945" y="10751"/>
                  <a:pt x="12930" y="10766"/>
                </a:cubicBezTo>
                <a:cubicBezTo>
                  <a:pt x="12930" y="10754"/>
                  <a:pt x="12930" y="10754"/>
                  <a:pt x="12930" y="10754"/>
                </a:cubicBezTo>
                <a:cubicBezTo>
                  <a:pt x="12939" y="10745"/>
                  <a:pt x="12945" y="10741"/>
                  <a:pt x="12947" y="10741"/>
                </a:cubicBezTo>
                <a:close/>
                <a:moveTo>
                  <a:pt x="11930" y="10647"/>
                </a:moveTo>
                <a:cubicBezTo>
                  <a:pt x="11930" y="10653"/>
                  <a:pt x="11933" y="10659"/>
                  <a:pt x="11936" y="10665"/>
                </a:cubicBezTo>
                <a:lnTo>
                  <a:pt x="11936" y="10665"/>
                </a:lnTo>
                <a:cubicBezTo>
                  <a:pt x="11933" y="10662"/>
                  <a:pt x="11932" y="10660"/>
                  <a:pt x="11932" y="10660"/>
                </a:cubicBezTo>
                <a:lnTo>
                  <a:pt x="11932" y="10660"/>
                </a:lnTo>
                <a:cubicBezTo>
                  <a:pt x="11931" y="10660"/>
                  <a:pt x="11942" y="10674"/>
                  <a:pt x="11942" y="10683"/>
                </a:cubicBezTo>
                <a:lnTo>
                  <a:pt x="11942" y="10683"/>
                </a:lnTo>
                <a:cubicBezTo>
                  <a:pt x="11942" y="10677"/>
                  <a:pt x="11939" y="10671"/>
                  <a:pt x="11936" y="10665"/>
                </a:cubicBezTo>
                <a:lnTo>
                  <a:pt x="11936" y="10665"/>
                </a:lnTo>
                <a:cubicBezTo>
                  <a:pt x="11938" y="10666"/>
                  <a:pt x="11940" y="10668"/>
                  <a:pt x="11942" y="10671"/>
                </a:cubicBezTo>
                <a:cubicBezTo>
                  <a:pt x="11966" y="10694"/>
                  <a:pt x="11978" y="10718"/>
                  <a:pt x="11990" y="10742"/>
                </a:cubicBezTo>
                <a:cubicBezTo>
                  <a:pt x="11990" y="10754"/>
                  <a:pt x="11978" y="10766"/>
                  <a:pt x="11966" y="10778"/>
                </a:cubicBezTo>
                <a:cubicBezTo>
                  <a:pt x="11942" y="10742"/>
                  <a:pt x="11930" y="10718"/>
                  <a:pt x="11918" y="10706"/>
                </a:cubicBezTo>
                <a:cubicBezTo>
                  <a:pt x="11918" y="10683"/>
                  <a:pt x="11930" y="10671"/>
                  <a:pt x="11930" y="10647"/>
                </a:cubicBezTo>
                <a:close/>
                <a:moveTo>
                  <a:pt x="12025" y="10754"/>
                </a:moveTo>
                <a:cubicBezTo>
                  <a:pt x="12014" y="10766"/>
                  <a:pt x="12014" y="10766"/>
                  <a:pt x="12014" y="10778"/>
                </a:cubicBezTo>
                <a:cubicBezTo>
                  <a:pt x="12014" y="10766"/>
                  <a:pt x="12002" y="10766"/>
                  <a:pt x="12002" y="10754"/>
                </a:cubicBezTo>
                <a:close/>
                <a:moveTo>
                  <a:pt x="12171" y="10714"/>
                </a:moveTo>
                <a:cubicBezTo>
                  <a:pt x="12180" y="10714"/>
                  <a:pt x="12180" y="10725"/>
                  <a:pt x="12180" y="10742"/>
                </a:cubicBezTo>
                <a:cubicBezTo>
                  <a:pt x="12180" y="10742"/>
                  <a:pt x="12168" y="10754"/>
                  <a:pt x="12168" y="10778"/>
                </a:cubicBezTo>
                <a:cubicBezTo>
                  <a:pt x="12168" y="10766"/>
                  <a:pt x="12156" y="10766"/>
                  <a:pt x="12156" y="10766"/>
                </a:cubicBezTo>
                <a:lnTo>
                  <a:pt x="12156" y="10718"/>
                </a:lnTo>
                <a:cubicBezTo>
                  <a:pt x="12163" y="10715"/>
                  <a:pt x="12167" y="10714"/>
                  <a:pt x="12171" y="10714"/>
                </a:cubicBezTo>
                <a:close/>
                <a:moveTo>
                  <a:pt x="12442" y="10766"/>
                </a:moveTo>
                <a:cubicBezTo>
                  <a:pt x="12442" y="10766"/>
                  <a:pt x="12442" y="10778"/>
                  <a:pt x="12430" y="10778"/>
                </a:cubicBezTo>
                <a:cubicBezTo>
                  <a:pt x="12442" y="10766"/>
                  <a:pt x="12442" y="10766"/>
                  <a:pt x="12442" y="10766"/>
                </a:cubicBezTo>
                <a:close/>
                <a:moveTo>
                  <a:pt x="12002" y="10778"/>
                </a:moveTo>
                <a:lnTo>
                  <a:pt x="12002" y="10778"/>
                </a:lnTo>
                <a:cubicBezTo>
                  <a:pt x="12002" y="10778"/>
                  <a:pt x="11997" y="10783"/>
                  <a:pt x="11993" y="10789"/>
                </a:cubicBezTo>
                <a:lnTo>
                  <a:pt x="11993" y="10789"/>
                </a:lnTo>
                <a:cubicBezTo>
                  <a:pt x="12002" y="10787"/>
                  <a:pt x="12002" y="10778"/>
                  <a:pt x="12002" y="10778"/>
                </a:cubicBezTo>
                <a:close/>
                <a:moveTo>
                  <a:pt x="12371" y="10778"/>
                </a:moveTo>
                <a:cubicBezTo>
                  <a:pt x="12371" y="10778"/>
                  <a:pt x="12359" y="10790"/>
                  <a:pt x="12359" y="10790"/>
                </a:cubicBezTo>
                <a:lnTo>
                  <a:pt x="12359" y="10790"/>
                </a:lnTo>
                <a:cubicBezTo>
                  <a:pt x="12359" y="10790"/>
                  <a:pt x="12359" y="10778"/>
                  <a:pt x="12371" y="10778"/>
                </a:cubicBezTo>
                <a:close/>
                <a:moveTo>
                  <a:pt x="10116" y="10771"/>
                </a:moveTo>
                <a:cubicBezTo>
                  <a:pt x="10109" y="10786"/>
                  <a:pt x="10112" y="10789"/>
                  <a:pt x="10112" y="10799"/>
                </a:cubicBezTo>
                <a:lnTo>
                  <a:pt x="10112" y="10799"/>
                </a:lnTo>
                <a:lnTo>
                  <a:pt x="10116" y="10771"/>
                </a:lnTo>
                <a:close/>
                <a:moveTo>
                  <a:pt x="12002" y="10766"/>
                </a:moveTo>
                <a:cubicBezTo>
                  <a:pt x="12002" y="10778"/>
                  <a:pt x="12002" y="10790"/>
                  <a:pt x="12002" y="10790"/>
                </a:cubicBezTo>
                <a:cubicBezTo>
                  <a:pt x="12002" y="10802"/>
                  <a:pt x="12002" y="10802"/>
                  <a:pt x="11990" y="10802"/>
                </a:cubicBezTo>
                <a:cubicBezTo>
                  <a:pt x="11990" y="10797"/>
                  <a:pt x="11991" y="10793"/>
                  <a:pt x="11993" y="10789"/>
                </a:cubicBezTo>
                <a:lnTo>
                  <a:pt x="11993" y="10789"/>
                </a:lnTo>
                <a:cubicBezTo>
                  <a:pt x="11992" y="10790"/>
                  <a:pt x="11991" y="10790"/>
                  <a:pt x="11990" y="10790"/>
                </a:cubicBezTo>
                <a:lnTo>
                  <a:pt x="11990" y="10790"/>
                </a:lnTo>
                <a:cubicBezTo>
                  <a:pt x="11990" y="10778"/>
                  <a:pt x="11990" y="10778"/>
                  <a:pt x="12002" y="10766"/>
                </a:cubicBezTo>
                <a:close/>
                <a:moveTo>
                  <a:pt x="12085" y="10730"/>
                </a:moveTo>
                <a:cubicBezTo>
                  <a:pt x="12097" y="10742"/>
                  <a:pt x="12097" y="10742"/>
                  <a:pt x="12097" y="10742"/>
                </a:cubicBezTo>
                <a:cubicBezTo>
                  <a:pt x="12097" y="10754"/>
                  <a:pt x="12097" y="10754"/>
                  <a:pt x="12097" y="10754"/>
                </a:cubicBezTo>
                <a:cubicBezTo>
                  <a:pt x="12109" y="10754"/>
                  <a:pt x="12109" y="10754"/>
                  <a:pt x="12109" y="10766"/>
                </a:cubicBezTo>
                <a:cubicBezTo>
                  <a:pt x="12097" y="10778"/>
                  <a:pt x="12097" y="10790"/>
                  <a:pt x="12085" y="10802"/>
                </a:cubicBezTo>
                <a:lnTo>
                  <a:pt x="12073" y="10778"/>
                </a:lnTo>
                <a:cubicBezTo>
                  <a:pt x="12073" y="10754"/>
                  <a:pt x="12085" y="10742"/>
                  <a:pt x="12085" y="10730"/>
                </a:cubicBezTo>
                <a:close/>
                <a:moveTo>
                  <a:pt x="12359" y="10767"/>
                </a:moveTo>
                <a:cubicBezTo>
                  <a:pt x="12358" y="10779"/>
                  <a:pt x="12347" y="10790"/>
                  <a:pt x="12347" y="10802"/>
                </a:cubicBezTo>
                <a:cubicBezTo>
                  <a:pt x="12347" y="10802"/>
                  <a:pt x="12347" y="10802"/>
                  <a:pt x="12347" y="10790"/>
                </a:cubicBezTo>
                <a:lnTo>
                  <a:pt x="12347" y="10778"/>
                </a:lnTo>
                <a:cubicBezTo>
                  <a:pt x="12353" y="10772"/>
                  <a:pt x="12356" y="10769"/>
                  <a:pt x="12359" y="10767"/>
                </a:cubicBezTo>
                <a:close/>
                <a:moveTo>
                  <a:pt x="12228" y="10742"/>
                </a:moveTo>
                <a:cubicBezTo>
                  <a:pt x="12240" y="10754"/>
                  <a:pt x="12240" y="10766"/>
                  <a:pt x="12252" y="10766"/>
                </a:cubicBezTo>
                <a:lnTo>
                  <a:pt x="12252" y="10778"/>
                </a:lnTo>
                <a:cubicBezTo>
                  <a:pt x="12252" y="10778"/>
                  <a:pt x="12240" y="10766"/>
                  <a:pt x="12228" y="10754"/>
                </a:cubicBezTo>
                <a:lnTo>
                  <a:pt x="12228" y="10754"/>
                </a:lnTo>
                <a:cubicBezTo>
                  <a:pt x="12240" y="10766"/>
                  <a:pt x="12240" y="10778"/>
                  <a:pt x="12252" y="10790"/>
                </a:cubicBezTo>
                <a:cubicBezTo>
                  <a:pt x="12252" y="10790"/>
                  <a:pt x="12252" y="10790"/>
                  <a:pt x="12252" y="10802"/>
                </a:cubicBezTo>
                <a:lnTo>
                  <a:pt x="12240" y="10802"/>
                </a:lnTo>
                <a:cubicBezTo>
                  <a:pt x="12240" y="10802"/>
                  <a:pt x="12240" y="10813"/>
                  <a:pt x="12240" y="10813"/>
                </a:cubicBezTo>
                <a:cubicBezTo>
                  <a:pt x="12232" y="10813"/>
                  <a:pt x="12224" y="10803"/>
                  <a:pt x="12216" y="10803"/>
                </a:cubicBezTo>
                <a:cubicBezTo>
                  <a:pt x="12212" y="10803"/>
                  <a:pt x="12208" y="10806"/>
                  <a:pt x="12204" y="10813"/>
                </a:cubicBezTo>
                <a:cubicBezTo>
                  <a:pt x="12204" y="10802"/>
                  <a:pt x="12204" y="10790"/>
                  <a:pt x="12204" y="10790"/>
                </a:cubicBezTo>
                <a:cubicBezTo>
                  <a:pt x="12216" y="10778"/>
                  <a:pt x="12216" y="10766"/>
                  <a:pt x="12216" y="10766"/>
                </a:cubicBezTo>
                <a:lnTo>
                  <a:pt x="12228" y="10754"/>
                </a:lnTo>
                <a:cubicBezTo>
                  <a:pt x="12228" y="10754"/>
                  <a:pt x="12228" y="10754"/>
                  <a:pt x="12228" y="10742"/>
                </a:cubicBezTo>
                <a:close/>
                <a:moveTo>
                  <a:pt x="9875" y="10806"/>
                </a:moveTo>
                <a:cubicBezTo>
                  <a:pt x="9872" y="10807"/>
                  <a:pt x="9867" y="10812"/>
                  <a:pt x="9859" y="10825"/>
                </a:cubicBezTo>
                <a:cubicBezTo>
                  <a:pt x="9864" y="10820"/>
                  <a:pt x="9870" y="10814"/>
                  <a:pt x="9875" y="10806"/>
                </a:cubicBezTo>
                <a:close/>
                <a:moveTo>
                  <a:pt x="10112" y="10799"/>
                </a:moveTo>
                <a:lnTo>
                  <a:pt x="10109" y="10825"/>
                </a:lnTo>
                <a:cubicBezTo>
                  <a:pt x="10112" y="10813"/>
                  <a:pt x="10112" y="10805"/>
                  <a:pt x="10112" y="10799"/>
                </a:cubicBezTo>
                <a:close/>
                <a:moveTo>
                  <a:pt x="12406" y="10778"/>
                </a:moveTo>
                <a:cubicBezTo>
                  <a:pt x="12406" y="10778"/>
                  <a:pt x="12395" y="10790"/>
                  <a:pt x="12395" y="10790"/>
                </a:cubicBezTo>
                <a:cubicBezTo>
                  <a:pt x="12395" y="10790"/>
                  <a:pt x="12395" y="10802"/>
                  <a:pt x="12395" y="10802"/>
                </a:cubicBezTo>
                <a:lnTo>
                  <a:pt x="12383" y="10825"/>
                </a:lnTo>
                <a:cubicBezTo>
                  <a:pt x="12371" y="10813"/>
                  <a:pt x="12371" y="10813"/>
                  <a:pt x="12359" y="10813"/>
                </a:cubicBezTo>
                <a:cubicBezTo>
                  <a:pt x="12371" y="10802"/>
                  <a:pt x="12371" y="10802"/>
                  <a:pt x="12371" y="10790"/>
                </a:cubicBezTo>
                <a:lnTo>
                  <a:pt x="12383" y="10790"/>
                </a:lnTo>
                <a:lnTo>
                  <a:pt x="12406" y="10778"/>
                </a:lnTo>
                <a:close/>
                <a:moveTo>
                  <a:pt x="12454" y="10790"/>
                </a:moveTo>
                <a:lnTo>
                  <a:pt x="12442" y="10825"/>
                </a:lnTo>
                <a:cubicBezTo>
                  <a:pt x="12454" y="10813"/>
                  <a:pt x="12454" y="10790"/>
                  <a:pt x="12454" y="10790"/>
                </a:cubicBezTo>
                <a:close/>
                <a:moveTo>
                  <a:pt x="13347" y="10837"/>
                </a:moveTo>
                <a:cubicBezTo>
                  <a:pt x="13346" y="10841"/>
                  <a:pt x="13345" y="10845"/>
                  <a:pt x="13344" y="10849"/>
                </a:cubicBezTo>
                <a:lnTo>
                  <a:pt x="13344" y="10849"/>
                </a:lnTo>
                <a:cubicBezTo>
                  <a:pt x="13349" y="10846"/>
                  <a:pt x="13354" y="10842"/>
                  <a:pt x="13359" y="10837"/>
                </a:cubicBezTo>
                <a:close/>
                <a:moveTo>
                  <a:pt x="12454" y="10766"/>
                </a:moveTo>
                <a:cubicBezTo>
                  <a:pt x="12454" y="10778"/>
                  <a:pt x="12466" y="10778"/>
                  <a:pt x="12466" y="10778"/>
                </a:cubicBezTo>
                <a:lnTo>
                  <a:pt x="12454" y="10778"/>
                </a:lnTo>
                <a:cubicBezTo>
                  <a:pt x="12478" y="10790"/>
                  <a:pt x="12502" y="10813"/>
                  <a:pt x="12549" y="10837"/>
                </a:cubicBezTo>
                <a:lnTo>
                  <a:pt x="12537" y="10837"/>
                </a:lnTo>
                <a:cubicBezTo>
                  <a:pt x="12502" y="10817"/>
                  <a:pt x="12484" y="10810"/>
                  <a:pt x="12477" y="10810"/>
                </a:cubicBezTo>
                <a:cubicBezTo>
                  <a:pt x="12468" y="10810"/>
                  <a:pt x="12481" y="10824"/>
                  <a:pt x="12502" y="10837"/>
                </a:cubicBezTo>
                <a:cubicBezTo>
                  <a:pt x="12502" y="10837"/>
                  <a:pt x="12502" y="10849"/>
                  <a:pt x="12514" y="10849"/>
                </a:cubicBezTo>
                <a:cubicBezTo>
                  <a:pt x="12502" y="10849"/>
                  <a:pt x="12502" y="10861"/>
                  <a:pt x="12502" y="10861"/>
                </a:cubicBezTo>
                <a:cubicBezTo>
                  <a:pt x="12490" y="10849"/>
                  <a:pt x="12466" y="10837"/>
                  <a:pt x="12442" y="10825"/>
                </a:cubicBezTo>
                <a:cubicBezTo>
                  <a:pt x="12430" y="10813"/>
                  <a:pt x="12430" y="10813"/>
                  <a:pt x="12430" y="10813"/>
                </a:cubicBezTo>
                <a:cubicBezTo>
                  <a:pt x="12430" y="10802"/>
                  <a:pt x="12430" y="10802"/>
                  <a:pt x="12430" y="10790"/>
                </a:cubicBezTo>
                <a:cubicBezTo>
                  <a:pt x="12430" y="10790"/>
                  <a:pt x="12433" y="10793"/>
                  <a:pt x="12438" y="10793"/>
                </a:cubicBezTo>
                <a:cubicBezTo>
                  <a:pt x="12442" y="10793"/>
                  <a:pt x="12448" y="10790"/>
                  <a:pt x="12454" y="10778"/>
                </a:cubicBezTo>
                <a:cubicBezTo>
                  <a:pt x="12454" y="10766"/>
                  <a:pt x="12454" y="10766"/>
                  <a:pt x="12454" y="10766"/>
                </a:cubicBezTo>
                <a:close/>
                <a:moveTo>
                  <a:pt x="12597" y="10861"/>
                </a:moveTo>
                <a:lnTo>
                  <a:pt x="12597" y="10861"/>
                </a:lnTo>
                <a:cubicBezTo>
                  <a:pt x="12609" y="10873"/>
                  <a:pt x="12609" y="10873"/>
                  <a:pt x="12609" y="10873"/>
                </a:cubicBezTo>
                <a:cubicBezTo>
                  <a:pt x="12609" y="10873"/>
                  <a:pt x="12597" y="10873"/>
                  <a:pt x="12597" y="10861"/>
                </a:cubicBezTo>
                <a:close/>
                <a:moveTo>
                  <a:pt x="12454" y="10861"/>
                </a:moveTo>
                <a:cubicBezTo>
                  <a:pt x="12454" y="10873"/>
                  <a:pt x="12466" y="10873"/>
                  <a:pt x="12478" y="10885"/>
                </a:cubicBezTo>
                <a:cubicBezTo>
                  <a:pt x="12473" y="10880"/>
                  <a:pt x="12469" y="10876"/>
                  <a:pt x="12466" y="10873"/>
                </a:cubicBezTo>
                <a:cubicBezTo>
                  <a:pt x="12454" y="10861"/>
                  <a:pt x="12454" y="10861"/>
                  <a:pt x="12454" y="10861"/>
                </a:cubicBezTo>
                <a:close/>
                <a:moveTo>
                  <a:pt x="12478" y="10885"/>
                </a:moveTo>
                <a:cubicBezTo>
                  <a:pt x="12478" y="10885"/>
                  <a:pt x="12478" y="10885"/>
                  <a:pt x="12478" y="10885"/>
                </a:cubicBezTo>
                <a:cubicBezTo>
                  <a:pt x="12478" y="10885"/>
                  <a:pt x="12478" y="10885"/>
                  <a:pt x="12478" y="10885"/>
                </a:cubicBezTo>
                <a:close/>
                <a:moveTo>
                  <a:pt x="12478" y="10885"/>
                </a:moveTo>
                <a:cubicBezTo>
                  <a:pt x="12478" y="10897"/>
                  <a:pt x="12490" y="10897"/>
                  <a:pt x="12490" y="10897"/>
                </a:cubicBezTo>
                <a:cubicBezTo>
                  <a:pt x="12485" y="10892"/>
                  <a:pt x="12481" y="10888"/>
                  <a:pt x="12478" y="10885"/>
                </a:cubicBezTo>
                <a:close/>
                <a:moveTo>
                  <a:pt x="12442" y="10837"/>
                </a:moveTo>
                <a:cubicBezTo>
                  <a:pt x="12454" y="10849"/>
                  <a:pt x="12466" y="10861"/>
                  <a:pt x="12478" y="10873"/>
                </a:cubicBezTo>
                <a:cubicBezTo>
                  <a:pt x="12490" y="10873"/>
                  <a:pt x="12490" y="10885"/>
                  <a:pt x="12502" y="10885"/>
                </a:cubicBezTo>
                <a:cubicBezTo>
                  <a:pt x="12502" y="10885"/>
                  <a:pt x="12502" y="10897"/>
                  <a:pt x="12490" y="10897"/>
                </a:cubicBezTo>
                <a:cubicBezTo>
                  <a:pt x="12490" y="10909"/>
                  <a:pt x="12490" y="10909"/>
                  <a:pt x="12490" y="10909"/>
                </a:cubicBezTo>
                <a:cubicBezTo>
                  <a:pt x="12490" y="10909"/>
                  <a:pt x="12478" y="10897"/>
                  <a:pt x="12478" y="10897"/>
                </a:cubicBezTo>
                <a:cubicBezTo>
                  <a:pt x="12478" y="10897"/>
                  <a:pt x="12478" y="10897"/>
                  <a:pt x="12478" y="10885"/>
                </a:cubicBezTo>
                <a:cubicBezTo>
                  <a:pt x="12478" y="10885"/>
                  <a:pt x="12478" y="10885"/>
                  <a:pt x="12478" y="10885"/>
                </a:cubicBezTo>
                <a:lnTo>
                  <a:pt x="12478" y="10885"/>
                </a:lnTo>
                <a:cubicBezTo>
                  <a:pt x="12478" y="10885"/>
                  <a:pt x="12478" y="10897"/>
                  <a:pt x="12466" y="10897"/>
                </a:cubicBezTo>
                <a:cubicBezTo>
                  <a:pt x="12466" y="10897"/>
                  <a:pt x="12466" y="10885"/>
                  <a:pt x="12466" y="10885"/>
                </a:cubicBezTo>
                <a:lnTo>
                  <a:pt x="12454" y="10885"/>
                </a:lnTo>
                <a:cubicBezTo>
                  <a:pt x="12454" y="10873"/>
                  <a:pt x="12454" y="10873"/>
                  <a:pt x="12454" y="10861"/>
                </a:cubicBezTo>
                <a:cubicBezTo>
                  <a:pt x="12442" y="10849"/>
                  <a:pt x="12442" y="10837"/>
                  <a:pt x="12442" y="10837"/>
                </a:cubicBezTo>
                <a:close/>
                <a:moveTo>
                  <a:pt x="13228" y="10814"/>
                </a:moveTo>
                <a:cubicBezTo>
                  <a:pt x="13184" y="10854"/>
                  <a:pt x="13138" y="10901"/>
                  <a:pt x="13097" y="10909"/>
                </a:cubicBezTo>
                <a:cubicBezTo>
                  <a:pt x="13133" y="10885"/>
                  <a:pt x="13180" y="10849"/>
                  <a:pt x="13192" y="10837"/>
                </a:cubicBezTo>
                <a:lnTo>
                  <a:pt x="13192" y="10837"/>
                </a:lnTo>
                <a:cubicBezTo>
                  <a:pt x="13192" y="10837"/>
                  <a:pt x="13182" y="10843"/>
                  <a:pt x="13175" y="10843"/>
                </a:cubicBezTo>
                <a:cubicBezTo>
                  <a:pt x="13171" y="10843"/>
                  <a:pt x="13168" y="10841"/>
                  <a:pt x="13168" y="10837"/>
                </a:cubicBezTo>
                <a:lnTo>
                  <a:pt x="13228" y="10814"/>
                </a:lnTo>
                <a:close/>
                <a:moveTo>
                  <a:pt x="12323" y="10861"/>
                </a:moveTo>
                <a:cubicBezTo>
                  <a:pt x="12323" y="10861"/>
                  <a:pt x="12335" y="10873"/>
                  <a:pt x="12335" y="10873"/>
                </a:cubicBezTo>
                <a:cubicBezTo>
                  <a:pt x="12347" y="10885"/>
                  <a:pt x="12347" y="10885"/>
                  <a:pt x="12347" y="10897"/>
                </a:cubicBezTo>
                <a:cubicBezTo>
                  <a:pt x="12347" y="10897"/>
                  <a:pt x="12347" y="10897"/>
                  <a:pt x="12335" y="10909"/>
                </a:cubicBezTo>
                <a:cubicBezTo>
                  <a:pt x="12335" y="10909"/>
                  <a:pt x="12330" y="10914"/>
                  <a:pt x="12326" y="10914"/>
                </a:cubicBezTo>
                <a:cubicBezTo>
                  <a:pt x="12324" y="10914"/>
                  <a:pt x="12323" y="10913"/>
                  <a:pt x="12323" y="10909"/>
                </a:cubicBezTo>
                <a:cubicBezTo>
                  <a:pt x="12323" y="10909"/>
                  <a:pt x="12311" y="10909"/>
                  <a:pt x="12311" y="10897"/>
                </a:cubicBezTo>
                <a:lnTo>
                  <a:pt x="12323" y="10885"/>
                </a:lnTo>
                <a:lnTo>
                  <a:pt x="12323" y="10873"/>
                </a:lnTo>
                <a:lnTo>
                  <a:pt x="12323" y="10861"/>
                </a:lnTo>
                <a:close/>
                <a:moveTo>
                  <a:pt x="13442" y="10885"/>
                </a:moveTo>
                <a:lnTo>
                  <a:pt x="13442" y="10885"/>
                </a:lnTo>
                <a:cubicBezTo>
                  <a:pt x="13442" y="10885"/>
                  <a:pt x="13418" y="10904"/>
                  <a:pt x="13394" y="10925"/>
                </a:cubicBezTo>
                <a:lnTo>
                  <a:pt x="13394" y="10925"/>
                </a:lnTo>
                <a:cubicBezTo>
                  <a:pt x="13399" y="10922"/>
                  <a:pt x="13403" y="10921"/>
                  <a:pt x="13407" y="10921"/>
                </a:cubicBezTo>
                <a:cubicBezTo>
                  <a:pt x="13418" y="10909"/>
                  <a:pt x="13430" y="10897"/>
                  <a:pt x="13442" y="10885"/>
                </a:cubicBezTo>
                <a:close/>
                <a:moveTo>
                  <a:pt x="13187" y="10940"/>
                </a:moveTo>
                <a:cubicBezTo>
                  <a:pt x="13190" y="10940"/>
                  <a:pt x="13192" y="10941"/>
                  <a:pt x="13192" y="10944"/>
                </a:cubicBezTo>
                <a:cubicBezTo>
                  <a:pt x="13180" y="10944"/>
                  <a:pt x="13168" y="10956"/>
                  <a:pt x="13157" y="10968"/>
                </a:cubicBezTo>
                <a:cubicBezTo>
                  <a:pt x="13157" y="10956"/>
                  <a:pt x="13157" y="10956"/>
                  <a:pt x="13145" y="10956"/>
                </a:cubicBezTo>
                <a:cubicBezTo>
                  <a:pt x="13161" y="10948"/>
                  <a:pt x="13178" y="10940"/>
                  <a:pt x="13187" y="10940"/>
                </a:cubicBezTo>
                <a:close/>
                <a:moveTo>
                  <a:pt x="13207" y="10966"/>
                </a:moveTo>
                <a:cubicBezTo>
                  <a:pt x="13210" y="10966"/>
                  <a:pt x="13209" y="10970"/>
                  <a:pt x="13204" y="10980"/>
                </a:cubicBezTo>
                <a:lnTo>
                  <a:pt x="13192" y="10992"/>
                </a:lnTo>
                <a:cubicBezTo>
                  <a:pt x="13204" y="10992"/>
                  <a:pt x="13228" y="10980"/>
                  <a:pt x="13228" y="10980"/>
                </a:cubicBezTo>
                <a:lnTo>
                  <a:pt x="13228" y="10980"/>
                </a:lnTo>
                <a:cubicBezTo>
                  <a:pt x="13216" y="10992"/>
                  <a:pt x="13216" y="11004"/>
                  <a:pt x="13204" y="11004"/>
                </a:cubicBezTo>
                <a:cubicBezTo>
                  <a:pt x="13204" y="11004"/>
                  <a:pt x="13192" y="11004"/>
                  <a:pt x="13192" y="10992"/>
                </a:cubicBezTo>
                <a:cubicBezTo>
                  <a:pt x="13180" y="10992"/>
                  <a:pt x="13180" y="10980"/>
                  <a:pt x="13180" y="10980"/>
                </a:cubicBezTo>
                <a:cubicBezTo>
                  <a:pt x="13194" y="10973"/>
                  <a:pt x="13204" y="10966"/>
                  <a:pt x="13207" y="10966"/>
                </a:cubicBezTo>
                <a:close/>
                <a:moveTo>
                  <a:pt x="13240" y="11004"/>
                </a:moveTo>
                <a:cubicBezTo>
                  <a:pt x="13243" y="11004"/>
                  <a:pt x="13240" y="11010"/>
                  <a:pt x="13228" y="11028"/>
                </a:cubicBezTo>
                <a:cubicBezTo>
                  <a:pt x="13216" y="11016"/>
                  <a:pt x="13216" y="11016"/>
                  <a:pt x="13216" y="11016"/>
                </a:cubicBezTo>
                <a:cubicBezTo>
                  <a:pt x="13228" y="11010"/>
                  <a:pt x="13237" y="11004"/>
                  <a:pt x="13240" y="11004"/>
                </a:cubicBezTo>
                <a:close/>
                <a:moveTo>
                  <a:pt x="13204" y="11028"/>
                </a:moveTo>
                <a:cubicBezTo>
                  <a:pt x="13192" y="11028"/>
                  <a:pt x="13192" y="11028"/>
                  <a:pt x="13192" y="11040"/>
                </a:cubicBezTo>
                <a:cubicBezTo>
                  <a:pt x="13180" y="11040"/>
                  <a:pt x="13180" y="11052"/>
                  <a:pt x="13168" y="11052"/>
                </a:cubicBezTo>
                <a:cubicBezTo>
                  <a:pt x="13168" y="11052"/>
                  <a:pt x="13168" y="11040"/>
                  <a:pt x="13157" y="11040"/>
                </a:cubicBezTo>
                <a:cubicBezTo>
                  <a:pt x="13157" y="11028"/>
                  <a:pt x="13157" y="11028"/>
                  <a:pt x="13168" y="11028"/>
                </a:cubicBezTo>
                <a:cubicBezTo>
                  <a:pt x="13168" y="11028"/>
                  <a:pt x="13168" y="11028"/>
                  <a:pt x="13157" y="11040"/>
                </a:cubicBezTo>
                <a:cubicBezTo>
                  <a:pt x="13168" y="11040"/>
                  <a:pt x="13168" y="11028"/>
                  <a:pt x="13180" y="11028"/>
                </a:cubicBezTo>
                <a:close/>
                <a:moveTo>
                  <a:pt x="13478" y="11075"/>
                </a:moveTo>
                <a:cubicBezTo>
                  <a:pt x="13478" y="11076"/>
                  <a:pt x="13477" y="11076"/>
                  <a:pt x="13477" y="11077"/>
                </a:cubicBezTo>
                <a:lnTo>
                  <a:pt x="13477" y="11077"/>
                </a:lnTo>
                <a:cubicBezTo>
                  <a:pt x="13481" y="11076"/>
                  <a:pt x="13485" y="11075"/>
                  <a:pt x="13490" y="11075"/>
                </a:cubicBezTo>
                <a:close/>
                <a:moveTo>
                  <a:pt x="13764" y="11075"/>
                </a:moveTo>
                <a:cubicBezTo>
                  <a:pt x="13762" y="11077"/>
                  <a:pt x="13762" y="11077"/>
                  <a:pt x="13762" y="11077"/>
                </a:cubicBezTo>
                <a:cubicBezTo>
                  <a:pt x="13762" y="11077"/>
                  <a:pt x="13763" y="11077"/>
                  <a:pt x="13764" y="11076"/>
                </a:cubicBezTo>
                <a:lnTo>
                  <a:pt x="13764" y="11076"/>
                </a:lnTo>
                <a:cubicBezTo>
                  <a:pt x="13764" y="11076"/>
                  <a:pt x="13764" y="11075"/>
                  <a:pt x="13764" y="11075"/>
                </a:cubicBezTo>
                <a:close/>
                <a:moveTo>
                  <a:pt x="13299" y="11064"/>
                </a:moveTo>
                <a:cubicBezTo>
                  <a:pt x="13264" y="11087"/>
                  <a:pt x="13240" y="11099"/>
                  <a:pt x="13240" y="11111"/>
                </a:cubicBezTo>
                <a:cubicBezTo>
                  <a:pt x="13240" y="11099"/>
                  <a:pt x="13228" y="11099"/>
                  <a:pt x="13228" y="11099"/>
                </a:cubicBezTo>
                <a:cubicBezTo>
                  <a:pt x="13228" y="11099"/>
                  <a:pt x="13228" y="11099"/>
                  <a:pt x="13216" y="11087"/>
                </a:cubicBezTo>
                <a:lnTo>
                  <a:pt x="13204" y="11087"/>
                </a:lnTo>
                <a:cubicBezTo>
                  <a:pt x="13216" y="11075"/>
                  <a:pt x="13216" y="11075"/>
                  <a:pt x="13216" y="11075"/>
                </a:cubicBezTo>
                <a:cubicBezTo>
                  <a:pt x="13216" y="11075"/>
                  <a:pt x="13216" y="11087"/>
                  <a:pt x="13216" y="11087"/>
                </a:cubicBezTo>
                <a:lnTo>
                  <a:pt x="13228" y="11075"/>
                </a:lnTo>
                <a:cubicBezTo>
                  <a:pt x="13231" y="11074"/>
                  <a:pt x="13233" y="11073"/>
                  <a:pt x="13235" y="11073"/>
                </a:cubicBezTo>
                <a:cubicBezTo>
                  <a:pt x="13242" y="11073"/>
                  <a:pt x="13241" y="11085"/>
                  <a:pt x="13253" y="11085"/>
                </a:cubicBezTo>
                <a:cubicBezTo>
                  <a:pt x="13261" y="11085"/>
                  <a:pt x="13274" y="11080"/>
                  <a:pt x="13299" y="11064"/>
                </a:cubicBezTo>
                <a:close/>
                <a:moveTo>
                  <a:pt x="14085" y="11099"/>
                </a:moveTo>
                <a:cubicBezTo>
                  <a:pt x="14049" y="11127"/>
                  <a:pt x="14015" y="11153"/>
                  <a:pt x="13990" y="11159"/>
                </a:cubicBezTo>
                <a:cubicBezTo>
                  <a:pt x="14013" y="11135"/>
                  <a:pt x="14071" y="11101"/>
                  <a:pt x="14085" y="11099"/>
                </a:cubicBezTo>
                <a:close/>
                <a:moveTo>
                  <a:pt x="11678" y="11236"/>
                </a:moveTo>
                <a:lnTo>
                  <a:pt x="11678" y="11236"/>
                </a:lnTo>
                <a:cubicBezTo>
                  <a:pt x="11675" y="11237"/>
                  <a:pt x="11672" y="11239"/>
                  <a:pt x="11668" y="11242"/>
                </a:cubicBezTo>
                <a:cubicBezTo>
                  <a:pt x="11674" y="11242"/>
                  <a:pt x="11677" y="11240"/>
                  <a:pt x="11678" y="11236"/>
                </a:cubicBezTo>
                <a:close/>
                <a:moveTo>
                  <a:pt x="14288" y="11218"/>
                </a:moveTo>
                <a:lnTo>
                  <a:pt x="14288" y="11218"/>
                </a:lnTo>
                <a:cubicBezTo>
                  <a:pt x="14264" y="11242"/>
                  <a:pt x="14252" y="11242"/>
                  <a:pt x="14252" y="11242"/>
                </a:cubicBezTo>
                <a:cubicBezTo>
                  <a:pt x="14276" y="11230"/>
                  <a:pt x="14287" y="11218"/>
                  <a:pt x="14288" y="11218"/>
                </a:cubicBezTo>
                <a:close/>
                <a:moveTo>
                  <a:pt x="13442" y="11171"/>
                </a:moveTo>
                <a:cubicBezTo>
                  <a:pt x="13442" y="11183"/>
                  <a:pt x="13430" y="11183"/>
                  <a:pt x="13430" y="11194"/>
                </a:cubicBezTo>
                <a:cubicBezTo>
                  <a:pt x="13418" y="11194"/>
                  <a:pt x="13407" y="11206"/>
                  <a:pt x="13407" y="11206"/>
                </a:cubicBezTo>
                <a:cubicBezTo>
                  <a:pt x="13395" y="11218"/>
                  <a:pt x="13395" y="11218"/>
                  <a:pt x="13383" y="11218"/>
                </a:cubicBezTo>
                <a:cubicBezTo>
                  <a:pt x="13383" y="11225"/>
                  <a:pt x="13383" y="11230"/>
                  <a:pt x="13383" y="11230"/>
                </a:cubicBezTo>
                <a:lnTo>
                  <a:pt x="13371" y="11230"/>
                </a:lnTo>
                <a:cubicBezTo>
                  <a:pt x="13371" y="11242"/>
                  <a:pt x="13371" y="11254"/>
                  <a:pt x="13371" y="11254"/>
                </a:cubicBezTo>
                <a:cubicBezTo>
                  <a:pt x="13359" y="11242"/>
                  <a:pt x="13347" y="11242"/>
                  <a:pt x="13335" y="11230"/>
                </a:cubicBezTo>
                <a:cubicBezTo>
                  <a:pt x="13371" y="11206"/>
                  <a:pt x="13407" y="11183"/>
                  <a:pt x="13442" y="11171"/>
                </a:cubicBezTo>
                <a:close/>
                <a:moveTo>
                  <a:pt x="12015" y="11246"/>
                </a:moveTo>
                <a:cubicBezTo>
                  <a:pt x="12018" y="11246"/>
                  <a:pt x="12021" y="11249"/>
                  <a:pt x="12025" y="11254"/>
                </a:cubicBezTo>
                <a:cubicBezTo>
                  <a:pt x="12025" y="11254"/>
                  <a:pt x="12025" y="11266"/>
                  <a:pt x="12025" y="11290"/>
                </a:cubicBezTo>
                <a:lnTo>
                  <a:pt x="12002" y="11266"/>
                </a:lnTo>
                <a:cubicBezTo>
                  <a:pt x="12009" y="11252"/>
                  <a:pt x="12011" y="11246"/>
                  <a:pt x="12015" y="11246"/>
                </a:cubicBezTo>
                <a:close/>
                <a:moveTo>
                  <a:pt x="12025" y="11302"/>
                </a:moveTo>
                <a:cubicBezTo>
                  <a:pt x="12025" y="11314"/>
                  <a:pt x="12025" y="11314"/>
                  <a:pt x="12037" y="11314"/>
                </a:cubicBezTo>
                <a:lnTo>
                  <a:pt x="12025" y="11302"/>
                </a:lnTo>
                <a:close/>
                <a:moveTo>
                  <a:pt x="13502" y="11385"/>
                </a:moveTo>
                <a:lnTo>
                  <a:pt x="13514" y="11397"/>
                </a:lnTo>
                <a:cubicBezTo>
                  <a:pt x="13514" y="11385"/>
                  <a:pt x="13514" y="11385"/>
                  <a:pt x="13502" y="11385"/>
                </a:cubicBezTo>
                <a:close/>
                <a:moveTo>
                  <a:pt x="13823" y="11373"/>
                </a:moveTo>
                <a:cubicBezTo>
                  <a:pt x="13818" y="11383"/>
                  <a:pt x="13814" y="11390"/>
                  <a:pt x="13810" y="11397"/>
                </a:cubicBezTo>
                <a:lnTo>
                  <a:pt x="13810" y="11397"/>
                </a:lnTo>
                <a:cubicBezTo>
                  <a:pt x="13813" y="11387"/>
                  <a:pt x="13816" y="11380"/>
                  <a:pt x="13823" y="11373"/>
                </a:cubicBezTo>
                <a:close/>
                <a:moveTo>
                  <a:pt x="13478" y="11445"/>
                </a:moveTo>
                <a:cubicBezTo>
                  <a:pt x="13478" y="11456"/>
                  <a:pt x="13466" y="11456"/>
                  <a:pt x="13466" y="11456"/>
                </a:cubicBezTo>
                <a:cubicBezTo>
                  <a:pt x="13466" y="11456"/>
                  <a:pt x="13466" y="11456"/>
                  <a:pt x="13478" y="11445"/>
                </a:cubicBezTo>
                <a:close/>
                <a:moveTo>
                  <a:pt x="13590" y="11453"/>
                </a:moveTo>
                <a:cubicBezTo>
                  <a:pt x="13592" y="11453"/>
                  <a:pt x="13595" y="11454"/>
                  <a:pt x="13597" y="11456"/>
                </a:cubicBezTo>
                <a:cubicBezTo>
                  <a:pt x="13561" y="11480"/>
                  <a:pt x="13561" y="11528"/>
                  <a:pt x="13561" y="11564"/>
                </a:cubicBezTo>
                <a:cubicBezTo>
                  <a:pt x="13549" y="11564"/>
                  <a:pt x="13538" y="11552"/>
                  <a:pt x="13538" y="11552"/>
                </a:cubicBezTo>
                <a:cubicBezTo>
                  <a:pt x="13538" y="11528"/>
                  <a:pt x="13538" y="11540"/>
                  <a:pt x="13549" y="11504"/>
                </a:cubicBezTo>
                <a:cubicBezTo>
                  <a:pt x="13559" y="11475"/>
                  <a:pt x="13577" y="11453"/>
                  <a:pt x="13590" y="11453"/>
                </a:cubicBezTo>
                <a:close/>
                <a:moveTo>
                  <a:pt x="14240" y="11611"/>
                </a:moveTo>
                <a:lnTo>
                  <a:pt x="14235" y="11616"/>
                </a:lnTo>
                <a:lnTo>
                  <a:pt x="14235" y="11616"/>
                </a:lnTo>
                <a:cubicBezTo>
                  <a:pt x="14241" y="11613"/>
                  <a:pt x="14243" y="11611"/>
                  <a:pt x="14240" y="11611"/>
                </a:cubicBezTo>
                <a:close/>
                <a:moveTo>
                  <a:pt x="14193" y="11611"/>
                </a:moveTo>
                <a:cubicBezTo>
                  <a:pt x="14190" y="11613"/>
                  <a:pt x="14187" y="11614"/>
                  <a:pt x="14184" y="11616"/>
                </a:cubicBezTo>
                <a:lnTo>
                  <a:pt x="14184" y="11616"/>
                </a:lnTo>
                <a:cubicBezTo>
                  <a:pt x="14190" y="11615"/>
                  <a:pt x="14197" y="11613"/>
                  <a:pt x="14204" y="11611"/>
                </a:cubicBezTo>
                <a:close/>
                <a:moveTo>
                  <a:pt x="14085" y="11611"/>
                </a:moveTo>
                <a:lnTo>
                  <a:pt x="14085" y="11623"/>
                </a:lnTo>
                <a:cubicBezTo>
                  <a:pt x="14085" y="11623"/>
                  <a:pt x="14097" y="11623"/>
                  <a:pt x="14097" y="11611"/>
                </a:cubicBezTo>
                <a:close/>
                <a:moveTo>
                  <a:pt x="14235" y="11616"/>
                </a:moveTo>
                <a:lnTo>
                  <a:pt x="14235" y="11616"/>
                </a:lnTo>
                <a:cubicBezTo>
                  <a:pt x="14221" y="11623"/>
                  <a:pt x="14186" y="11635"/>
                  <a:pt x="14169" y="11635"/>
                </a:cubicBezTo>
                <a:cubicBezTo>
                  <a:pt x="14162" y="11637"/>
                  <a:pt x="14158" y="11637"/>
                  <a:pt x="14155" y="11637"/>
                </a:cubicBezTo>
                <a:cubicBezTo>
                  <a:pt x="14146" y="11637"/>
                  <a:pt x="14164" y="11627"/>
                  <a:pt x="14184" y="11616"/>
                </a:cubicBezTo>
                <a:lnTo>
                  <a:pt x="14184" y="11616"/>
                </a:lnTo>
                <a:cubicBezTo>
                  <a:pt x="14149" y="11623"/>
                  <a:pt x="14129" y="11625"/>
                  <a:pt x="14109" y="11635"/>
                </a:cubicBezTo>
                <a:cubicBezTo>
                  <a:pt x="14121" y="11635"/>
                  <a:pt x="14133" y="11638"/>
                  <a:pt x="14151" y="11638"/>
                </a:cubicBezTo>
                <a:cubicBezTo>
                  <a:pt x="14169" y="11638"/>
                  <a:pt x="14192" y="11635"/>
                  <a:pt x="14228" y="11623"/>
                </a:cubicBezTo>
                <a:lnTo>
                  <a:pt x="14235" y="11616"/>
                </a:lnTo>
                <a:close/>
                <a:moveTo>
                  <a:pt x="14121" y="11754"/>
                </a:moveTo>
                <a:lnTo>
                  <a:pt x="14121" y="11767"/>
                </a:lnTo>
                <a:lnTo>
                  <a:pt x="14121" y="11767"/>
                </a:lnTo>
                <a:cubicBezTo>
                  <a:pt x="14124" y="11759"/>
                  <a:pt x="14124" y="11754"/>
                  <a:pt x="14121" y="11754"/>
                </a:cubicBezTo>
                <a:close/>
                <a:moveTo>
                  <a:pt x="13628" y="11473"/>
                </a:moveTo>
                <a:cubicBezTo>
                  <a:pt x="13631" y="11473"/>
                  <a:pt x="13633" y="11479"/>
                  <a:pt x="13633" y="11492"/>
                </a:cubicBezTo>
                <a:lnTo>
                  <a:pt x="13609" y="11516"/>
                </a:lnTo>
                <a:cubicBezTo>
                  <a:pt x="13629" y="11516"/>
                  <a:pt x="13650" y="11490"/>
                  <a:pt x="13663" y="11490"/>
                </a:cubicBezTo>
                <a:cubicBezTo>
                  <a:pt x="13665" y="11490"/>
                  <a:pt x="13667" y="11490"/>
                  <a:pt x="13669" y="11492"/>
                </a:cubicBezTo>
                <a:cubicBezTo>
                  <a:pt x="13645" y="11564"/>
                  <a:pt x="13645" y="11516"/>
                  <a:pt x="13621" y="11564"/>
                </a:cubicBezTo>
                <a:cubicBezTo>
                  <a:pt x="13621" y="11564"/>
                  <a:pt x="13622" y="11564"/>
                  <a:pt x="13623" y="11564"/>
                </a:cubicBezTo>
                <a:cubicBezTo>
                  <a:pt x="13635" y="11564"/>
                  <a:pt x="13675" y="11505"/>
                  <a:pt x="13689" y="11505"/>
                </a:cubicBezTo>
                <a:cubicBezTo>
                  <a:pt x="13693" y="11505"/>
                  <a:pt x="13695" y="11511"/>
                  <a:pt x="13692" y="11528"/>
                </a:cubicBezTo>
                <a:cubicBezTo>
                  <a:pt x="13680" y="11552"/>
                  <a:pt x="13669" y="11540"/>
                  <a:pt x="13657" y="11552"/>
                </a:cubicBezTo>
                <a:cubicBezTo>
                  <a:pt x="13645" y="11599"/>
                  <a:pt x="13645" y="11611"/>
                  <a:pt x="13645" y="11623"/>
                </a:cubicBezTo>
                <a:cubicBezTo>
                  <a:pt x="13621" y="11611"/>
                  <a:pt x="13609" y="11599"/>
                  <a:pt x="13597" y="11599"/>
                </a:cubicBezTo>
                <a:cubicBezTo>
                  <a:pt x="13609" y="11611"/>
                  <a:pt x="13621" y="11623"/>
                  <a:pt x="13645" y="11635"/>
                </a:cubicBezTo>
                <a:lnTo>
                  <a:pt x="13657" y="11647"/>
                </a:lnTo>
                <a:lnTo>
                  <a:pt x="13669" y="11683"/>
                </a:lnTo>
                <a:lnTo>
                  <a:pt x="13669" y="11659"/>
                </a:lnTo>
                <a:cubicBezTo>
                  <a:pt x="13669" y="11659"/>
                  <a:pt x="13669" y="11647"/>
                  <a:pt x="13680" y="11647"/>
                </a:cubicBezTo>
                <a:lnTo>
                  <a:pt x="13692" y="11647"/>
                </a:lnTo>
                <a:cubicBezTo>
                  <a:pt x="13680" y="11647"/>
                  <a:pt x="13680" y="11647"/>
                  <a:pt x="13680" y="11635"/>
                </a:cubicBezTo>
                <a:cubicBezTo>
                  <a:pt x="13706" y="11592"/>
                  <a:pt x="13720" y="11581"/>
                  <a:pt x="13730" y="11581"/>
                </a:cubicBezTo>
                <a:cubicBezTo>
                  <a:pt x="13739" y="11581"/>
                  <a:pt x="13745" y="11589"/>
                  <a:pt x="13754" y="11589"/>
                </a:cubicBezTo>
                <a:cubicBezTo>
                  <a:pt x="13764" y="11589"/>
                  <a:pt x="13777" y="11582"/>
                  <a:pt x="13799" y="11552"/>
                </a:cubicBezTo>
                <a:lnTo>
                  <a:pt x="13799" y="11552"/>
                </a:lnTo>
                <a:cubicBezTo>
                  <a:pt x="13728" y="11647"/>
                  <a:pt x="13764" y="11611"/>
                  <a:pt x="13728" y="11683"/>
                </a:cubicBezTo>
                <a:cubicBezTo>
                  <a:pt x="13728" y="11706"/>
                  <a:pt x="13728" y="11730"/>
                  <a:pt x="13716" y="11754"/>
                </a:cubicBezTo>
                <a:cubicBezTo>
                  <a:pt x="13724" y="11741"/>
                  <a:pt x="13728" y="11737"/>
                  <a:pt x="13731" y="11737"/>
                </a:cubicBezTo>
                <a:cubicBezTo>
                  <a:pt x="13737" y="11737"/>
                  <a:pt x="13735" y="11761"/>
                  <a:pt x="13744" y="11761"/>
                </a:cubicBezTo>
                <a:cubicBezTo>
                  <a:pt x="13750" y="11761"/>
                  <a:pt x="13759" y="11754"/>
                  <a:pt x="13776" y="11730"/>
                </a:cubicBezTo>
                <a:lnTo>
                  <a:pt x="13776" y="11730"/>
                </a:lnTo>
                <a:cubicBezTo>
                  <a:pt x="13764" y="11754"/>
                  <a:pt x="13787" y="11743"/>
                  <a:pt x="13754" y="11798"/>
                </a:cubicBezTo>
                <a:lnTo>
                  <a:pt x="13754" y="11798"/>
                </a:lnTo>
                <a:cubicBezTo>
                  <a:pt x="13737" y="11786"/>
                  <a:pt x="13717" y="11771"/>
                  <a:pt x="13692" y="11754"/>
                </a:cubicBezTo>
                <a:cubicBezTo>
                  <a:pt x="13726" y="11754"/>
                  <a:pt x="13550" y="11597"/>
                  <a:pt x="13587" y="11597"/>
                </a:cubicBezTo>
                <a:cubicBezTo>
                  <a:pt x="13589" y="11597"/>
                  <a:pt x="13593" y="11598"/>
                  <a:pt x="13597" y="11599"/>
                </a:cubicBezTo>
                <a:cubicBezTo>
                  <a:pt x="13585" y="11587"/>
                  <a:pt x="13573" y="11575"/>
                  <a:pt x="13561" y="11575"/>
                </a:cubicBezTo>
                <a:cubicBezTo>
                  <a:pt x="13561" y="11554"/>
                  <a:pt x="13571" y="11543"/>
                  <a:pt x="13573" y="11532"/>
                </a:cubicBezTo>
                <a:lnTo>
                  <a:pt x="13573" y="11532"/>
                </a:lnTo>
                <a:cubicBezTo>
                  <a:pt x="13571" y="11550"/>
                  <a:pt x="13572" y="11557"/>
                  <a:pt x="13575" y="11557"/>
                </a:cubicBezTo>
                <a:cubicBezTo>
                  <a:pt x="13584" y="11557"/>
                  <a:pt x="13616" y="11473"/>
                  <a:pt x="13628" y="11473"/>
                </a:cubicBezTo>
                <a:close/>
                <a:moveTo>
                  <a:pt x="1387" y="0"/>
                </a:moveTo>
                <a:cubicBezTo>
                  <a:pt x="1339" y="0"/>
                  <a:pt x="1249" y="31"/>
                  <a:pt x="1238" y="62"/>
                </a:cubicBezTo>
                <a:cubicBezTo>
                  <a:pt x="1250" y="74"/>
                  <a:pt x="1250" y="110"/>
                  <a:pt x="1226" y="134"/>
                </a:cubicBezTo>
                <a:lnTo>
                  <a:pt x="1191" y="134"/>
                </a:lnTo>
                <a:cubicBezTo>
                  <a:pt x="1107" y="229"/>
                  <a:pt x="1012" y="300"/>
                  <a:pt x="1012" y="419"/>
                </a:cubicBezTo>
                <a:lnTo>
                  <a:pt x="1107" y="407"/>
                </a:lnTo>
                <a:lnTo>
                  <a:pt x="1084" y="455"/>
                </a:lnTo>
                <a:lnTo>
                  <a:pt x="1048" y="431"/>
                </a:lnTo>
                <a:lnTo>
                  <a:pt x="1048" y="431"/>
                </a:lnTo>
                <a:cubicBezTo>
                  <a:pt x="1042" y="461"/>
                  <a:pt x="1048" y="470"/>
                  <a:pt x="1060" y="470"/>
                </a:cubicBezTo>
                <a:cubicBezTo>
                  <a:pt x="1072" y="470"/>
                  <a:pt x="1090" y="461"/>
                  <a:pt x="1107" y="455"/>
                </a:cubicBezTo>
                <a:lnTo>
                  <a:pt x="1107" y="455"/>
                </a:lnTo>
                <a:cubicBezTo>
                  <a:pt x="1096" y="479"/>
                  <a:pt x="1084" y="503"/>
                  <a:pt x="1096" y="515"/>
                </a:cubicBezTo>
                <a:lnTo>
                  <a:pt x="1203" y="467"/>
                </a:lnTo>
                <a:lnTo>
                  <a:pt x="1203" y="467"/>
                </a:lnTo>
                <a:cubicBezTo>
                  <a:pt x="1179" y="503"/>
                  <a:pt x="1131" y="527"/>
                  <a:pt x="1143" y="562"/>
                </a:cubicBezTo>
                <a:cubicBezTo>
                  <a:pt x="1191" y="538"/>
                  <a:pt x="1191" y="467"/>
                  <a:pt x="1250" y="467"/>
                </a:cubicBezTo>
                <a:cubicBezTo>
                  <a:pt x="1232" y="514"/>
                  <a:pt x="1205" y="546"/>
                  <a:pt x="1224" y="546"/>
                </a:cubicBezTo>
                <a:cubicBezTo>
                  <a:pt x="1229" y="546"/>
                  <a:pt x="1238" y="544"/>
                  <a:pt x="1250" y="538"/>
                </a:cubicBezTo>
                <a:lnTo>
                  <a:pt x="1250" y="538"/>
                </a:lnTo>
                <a:cubicBezTo>
                  <a:pt x="1241" y="566"/>
                  <a:pt x="1225" y="580"/>
                  <a:pt x="1212" y="584"/>
                </a:cubicBezTo>
                <a:lnTo>
                  <a:pt x="1212" y="584"/>
                </a:lnTo>
                <a:cubicBezTo>
                  <a:pt x="1213" y="584"/>
                  <a:pt x="1214" y="584"/>
                  <a:pt x="1215" y="584"/>
                </a:cubicBezTo>
                <a:cubicBezTo>
                  <a:pt x="1235" y="584"/>
                  <a:pt x="1253" y="600"/>
                  <a:pt x="1279" y="600"/>
                </a:cubicBezTo>
                <a:cubicBezTo>
                  <a:pt x="1291" y="600"/>
                  <a:pt x="1305" y="596"/>
                  <a:pt x="1322" y="586"/>
                </a:cubicBezTo>
                <a:lnTo>
                  <a:pt x="1322" y="586"/>
                </a:lnTo>
                <a:cubicBezTo>
                  <a:pt x="1298" y="657"/>
                  <a:pt x="1405" y="634"/>
                  <a:pt x="1334" y="717"/>
                </a:cubicBezTo>
                <a:cubicBezTo>
                  <a:pt x="1353" y="707"/>
                  <a:pt x="1403" y="690"/>
                  <a:pt x="1434" y="690"/>
                </a:cubicBezTo>
                <a:cubicBezTo>
                  <a:pt x="1442" y="690"/>
                  <a:pt x="1448" y="691"/>
                  <a:pt x="1453" y="693"/>
                </a:cubicBezTo>
                <a:cubicBezTo>
                  <a:pt x="1322" y="765"/>
                  <a:pt x="1524" y="765"/>
                  <a:pt x="1417" y="872"/>
                </a:cubicBezTo>
                <a:cubicBezTo>
                  <a:pt x="1444" y="854"/>
                  <a:pt x="1466" y="847"/>
                  <a:pt x="1485" y="847"/>
                </a:cubicBezTo>
                <a:cubicBezTo>
                  <a:pt x="1537" y="847"/>
                  <a:pt x="1567" y="897"/>
                  <a:pt x="1628" y="897"/>
                </a:cubicBezTo>
                <a:cubicBezTo>
                  <a:pt x="1633" y="897"/>
                  <a:pt x="1638" y="896"/>
                  <a:pt x="1643" y="896"/>
                </a:cubicBezTo>
                <a:lnTo>
                  <a:pt x="1643" y="896"/>
                </a:lnTo>
                <a:cubicBezTo>
                  <a:pt x="1635" y="904"/>
                  <a:pt x="1626" y="912"/>
                  <a:pt x="1622" y="912"/>
                </a:cubicBezTo>
                <a:cubicBezTo>
                  <a:pt x="1622" y="912"/>
                  <a:pt x="1622" y="912"/>
                  <a:pt x="1621" y="912"/>
                </a:cubicBezTo>
                <a:lnTo>
                  <a:pt x="1621" y="912"/>
                </a:lnTo>
                <a:cubicBezTo>
                  <a:pt x="1630" y="936"/>
                  <a:pt x="1619" y="969"/>
                  <a:pt x="1619" y="1003"/>
                </a:cubicBezTo>
                <a:cubicBezTo>
                  <a:pt x="1691" y="931"/>
                  <a:pt x="1750" y="955"/>
                  <a:pt x="1810" y="919"/>
                </a:cubicBezTo>
                <a:lnTo>
                  <a:pt x="1810" y="919"/>
                </a:lnTo>
                <a:cubicBezTo>
                  <a:pt x="1774" y="1027"/>
                  <a:pt x="1715" y="991"/>
                  <a:pt x="1655" y="1074"/>
                </a:cubicBezTo>
                <a:cubicBezTo>
                  <a:pt x="1715" y="1015"/>
                  <a:pt x="1774" y="1062"/>
                  <a:pt x="1810" y="1003"/>
                </a:cubicBezTo>
                <a:lnTo>
                  <a:pt x="1810" y="1003"/>
                </a:lnTo>
                <a:cubicBezTo>
                  <a:pt x="1786" y="1074"/>
                  <a:pt x="1810" y="1050"/>
                  <a:pt x="1762" y="1122"/>
                </a:cubicBezTo>
                <a:cubicBezTo>
                  <a:pt x="1796" y="1088"/>
                  <a:pt x="1811" y="1078"/>
                  <a:pt x="1818" y="1078"/>
                </a:cubicBezTo>
                <a:cubicBezTo>
                  <a:pt x="1828" y="1078"/>
                  <a:pt x="1826" y="1095"/>
                  <a:pt x="1843" y="1095"/>
                </a:cubicBezTo>
                <a:cubicBezTo>
                  <a:pt x="1849" y="1095"/>
                  <a:pt x="1857" y="1092"/>
                  <a:pt x="1869" y="1086"/>
                </a:cubicBezTo>
                <a:lnTo>
                  <a:pt x="1869" y="1086"/>
                </a:lnTo>
                <a:cubicBezTo>
                  <a:pt x="1869" y="1169"/>
                  <a:pt x="1798" y="1181"/>
                  <a:pt x="1869" y="1193"/>
                </a:cubicBezTo>
                <a:cubicBezTo>
                  <a:pt x="1858" y="1241"/>
                  <a:pt x="1798" y="1241"/>
                  <a:pt x="1798" y="1241"/>
                </a:cubicBezTo>
                <a:cubicBezTo>
                  <a:pt x="1804" y="1246"/>
                  <a:pt x="1809" y="1249"/>
                  <a:pt x="1815" y="1249"/>
                </a:cubicBezTo>
                <a:cubicBezTo>
                  <a:pt x="1848" y="1249"/>
                  <a:pt x="1887" y="1178"/>
                  <a:pt x="1917" y="1158"/>
                </a:cubicBezTo>
                <a:lnTo>
                  <a:pt x="1917" y="1158"/>
                </a:lnTo>
                <a:cubicBezTo>
                  <a:pt x="1988" y="1169"/>
                  <a:pt x="1893" y="1229"/>
                  <a:pt x="1881" y="1277"/>
                </a:cubicBezTo>
                <a:cubicBezTo>
                  <a:pt x="1887" y="1278"/>
                  <a:pt x="1893" y="1279"/>
                  <a:pt x="1899" y="1279"/>
                </a:cubicBezTo>
                <a:cubicBezTo>
                  <a:pt x="1936" y="1279"/>
                  <a:pt x="1984" y="1258"/>
                  <a:pt x="2009" y="1258"/>
                </a:cubicBezTo>
                <a:cubicBezTo>
                  <a:pt x="2016" y="1258"/>
                  <a:pt x="2022" y="1260"/>
                  <a:pt x="2024" y="1265"/>
                </a:cubicBezTo>
                <a:cubicBezTo>
                  <a:pt x="2024" y="1273"/>
                  <a:pt x="2024" y="1281"/>
                  <a:pt x="2016" y="1285"/>
                </a:cubicBezTo>
                <a:lnTo>
                  <a:pt x="2016" y="1285"/>
                </a:lnTo>
                <a:cubicBezTo>
                  <a:pt x="2019" y="1285"/>
                  <a:pt x="2021" y="1285"/>
                  <a:pt x="2024" y="1285"/>
                </a:cubicBezTo>
                <a:cubicBezTo>
                  <a:pt x="2077" y="1285"/>
                  <a:pt x="2099" y="1343"/>
                  <a:pt x="2162" y="1343"/>
                </a:cubicBezTo>
                <a:cubicBezTo>
                  <a:pt x="2174" y="1343"/>
                  <a:pt x="2187" y="1341"/>
                  <a:pt x="2203" y="1336"/>
                </a:cubicBezTo>
                <a:lnTo>
                  <a:pt x="2203" y="1336"/>
                </a:lnTo>
                <a:cubicBezTo>
                  <a:pt x="2203" y="1340"/>
                  <a:pt x="2202" y="1344"/>
                  <a:pt x="2200" y="1347"/>
                </a:cubicBezTo>
                <a:lnTo>
                  <a:pt x="2200" y="1347"/>
                </a:lnTo>
                <a:cubicBezTo>
                  <a:pt x="2223" y="1316"/>
                  <a:pt x="2253" y="1286"/>
                  <a:pt x="2274" y="1265"/>
                </a:cubicBezTo>
                <a:cubicBezTo>
                  <a:pt x="2278" y="1267"/>
                  <a:pt x="2283" y="1267"/>
                  <a:pt x="2288" y="1267"/>
                </a:cubicBezTo>
                <a:cubicBezTo>
                  <a:pt x="2297" y="1267"/>
                  <a:pt x="2307" y="1265"/>
                  <a:pt x="2314" y="1265"/>
                </a:cubicBezTo>
                <a:cubicBezTo>
                  <a:pt x="2325" y="1265"/>
                  <a:pt x="2328" y="1271"/>
                  <a:pt x="2310" y="1300"/>
                </a:cubicBezTo>
                <a:cubicBezTo>
                  <a:pt x="2310" y="1297"/>
                  <a:pt x="2308" y="1295"/>
                  <a:pt x="2304" y="1295"/>
                </a:cubicBezTo>
                <a:cubicBezTo>
                  <a:pt x="2296" y="1295"/>
                  <a:pt x="2279" y="1304"/>
                  <a:pt x="2262" y="1312"/>
                </a:cubicBezTo>
                <a:lnTo>
                  <a:pt x="2310" y="1312"/>
                </a:lnTo>
                <a:cubicBezTo>
                  <a:pt x="2292" y="1344"/>
                  <a:pt x="2281" y="1351"/>
                  <a:pt x="2271" y="1351"/>
                </a:cubicBezTo>
                <a:cubicBezTo>
                  <a:pt x="2262" y="1351"/>
                  <a:pt x="2254" y="1344"/>
                  <a:pt x="2244" y="1344"/>
                </a:cubicBezTo>
                <a:cubicBezTo>
                  <a:pt x="2236" y="1344"/>
                  <a:pt x="2227" y="1348"/>
                  <a:pt x="2215" y="1360"/>
                </a:cubicBezTo>
                <a:cubicBezTo>
                  <a:pt x="2274" y="1372"/>
                  <a:pt x="2358" y="1360"/>
                  <a:pt x="2369" y="1396"/>
                </a:cubicBezTo>
                <a:cubicBezTo>
                  <a:pt x="2356" y="1416"/>
                  <a:pt x="2343" y="1422"/>
                  <a:pt x="2331" y="1422"/>
                </a:cubicBezTo>
                <a:cubicBezTo>
                  <a:pt x="2317" y="1422"/>
                  <a:pt x="2305" y="1413"/>
                  <a:pt x="2295" y="1413"/>
                </a:cubicBezTo>
                <a:cubicBezTo>
                  <a:pt x="2286" y="1413"/>
                  <a:pt x="2278" y="1422"/>
                  <a:pt x="2274" y="1455"/>
                </a:cubicBezTo>
                <a:lnTo>
                  <a:pt x="2250" y="1384"/>
                </a:lnTo>
                <a:cubicBezTo>
                  <a:pt x="2229" y="1434"/>
                  <a:pt x="2220" y="1446"/>
                  <a:pt x="2214" y="1446"/>
                </a:cubicBezTo>
                <a:cubicBezTo>
                  <a:pt x="2209" y="1446"/>
                  <a:pt x="2205" y="1437"/>
                  <a:pt x="2198" y="1437"/>
                </a:cubicBezTo>
                <a:cubicBezTo>
                  <a:pt x="2191" y="1437"/>
                  <a:pt x="2179" y="1447"/>
                  <a:pt x="2155" y="1491"/>
                </a:cubicBezTo>
                <a:cubicBezTo>
                  <a:pt x="2203" y="1562"/>
                  <a:pt x="2250" y="1515"/>
                  <a:pt x="2298" y="1598"/>
                </a:cubicBezTo>
                <a:cubicBezTo>
                  <a:pt x="2334" y="1574"/>
                  <a:pt x="2334" y="1539"/>
                  <a:pt x="2381" y="1515"/>
                </a:cubicBezTo>
                <a:lnTo>
                  <a:pt x="2381" y="1515"/>
                </a:lnTo>
                <a:cubicBezTo>
                  <a:pt x="2516" y="1526"/>
                  <a:pt x="2322" y="1707"/>
                  <a:pt x="2410" y="1707"/>
                </a:cubicBezTo>
                <a:cubicBezTo>
                  <a:pt x="2416" y="1707"/>
                  <a:pt x="2422" y="1707"/>
                  <a:pt x="2429" y="1705"/>
                </a:cubicBezTo>
                <a:cubicBezTo>
                  <a:pt x="2470" y="1689"/>
                  <a:pt x="2521" y="1645"/>
                  <a:pt x="2550" y="1645"/>
                </a:cubicBezTo>
                <a:cubicBezTo>
                  <a:pt x="2563" y="1645"/>
                  <a:pt x="2572" y="1655"/>
                  <a:pt x="2572" y="1681"/>
                </a:cubicBezTo>
                <a:lnTo>
                  <a:pt x="2489" y="1741"/>
                </a:lnTo>
                <a:cubicBezTo>
                  <a:pt x="2498" y="1753"/>
                  <a:pt x="2509" y="1757"/>
                  <a:pt x="2521" y="1757"/>
                </a:cubicBezTo>
                <a:cubicBezTo>
                  <a:pt x="2549" y="1757"/>
                  <a:pt x="2580" y="1733"/>
                  <a:pt x="2602" y="1733"/>
                </a:cubicBezTo>
                <a:cubicBezTo>
                  <a:pt x="2617" y="1733"/>
                  <a:pt x="2628" y="1743"/>
                  <a:pt x="2631" y="1777"/>
                </a:cubicBezTo>
                <a:cubicBezTo>
                  <a:pt x="2626" y="1778"/>
                  <a:pt x="2621" y="1779"/>
                  <a:pt x="2615" y="1779"/>
                </a:cubicBezTo>
                <a:cubicBezTo>
                  <a:pt x="2595" y="1779"/>
                  <a:pt x="2576" y="1768"/>
                  <a:pt x="2567" y="1768"/>
                </a:cubicBezTo>
                <a:cubicBezTo>
                  <a:pt x="2562" y="1768"/>
                  <a:pt x="2560" y="1770"/>
                  <a:pt x="2560" y="1777"/>
                </a:cubicBezTo>
                <a:cubicBezTo>
                  <a:pt x="2556" y="1801"/>
                  <a:pt x="2561" y="1809"/>
                  <a:pt x="2570" y="1809"/>
                </a:cubicBezTo>
                <a:cubicBezTo>
                  <a:pt x="2587" y="1809"/>
                  <a:pt x="2620" y="1781"/>
                  <a:pt x="2641" y="1781"/>
                </a:cubicBezTo>
                <a:cubicBezTo>
                  <a:pt x="2647" y="1781"/>
                  <a:pt x="2652" y="1783"/>
                  <a:pt x="2655" y="1789"/>
                </a:cubicBezTo>
                <a:lnTo>
                  <a:pt x="2608" y="1848"/>
                </a:lnTo>
                <a:cubicBezTo>
                  <a:pt x="2667" y="1896"/>
                  <a:pt x="2774" y="1920"/>
                  <a:pt x="2858" y="1967"/>
                </a:cubicBezTo>
                <a:cubicBezTo>
                  <a:pt x="2834" y="1979"/>
                  <a:pt x="2798" y="1991"/>
                  <a:pt x="2798" y="2027"/>
                </a:cubicBezTo>
                <a:cubicBezTo>
                  <a:pt x="2905" y="2074"/>
                  <a:pt x="2965" y="2193"/>
                  <a:pt x="3001" y="2312"/>
                </a:cubicBezTo>
                <a:lnTo>
                  <a:pt x="3084" y="2289"/>
                </a:lnTo>
                <a:lnTo>
                  <a:pt x="3084" y="2289"/>
                </a:lnTo>
                <a:cubicBezTo>
                  <a:pt x="3084" y="2301"/>
                  <a:pt x="3072" y="2324"/>
                  <a:pt x="3048" y="2324"/>
                </a:cubicBezTo>
                <a:cubicBezTo>
                  <a:pt x="3051" y="2340"/>
                  <a:pt x="3055" y="2346"/>
                  <a:pt x="3060" y="2346"/>
                </a:cubicBezTo>
                <a:cubicBezTo>
                  <a:pt x="3073" y="2346"/>
                  <a:pt x="3093" y="2297"/>
                  <a:pt x="3120" y="2289"/>
                </a:cubicBezTo>
                <a:lnTo>
                  <a:pt x="3120" y="2289"/>
                </a:lnTo>
                <a:cubicBezTo>
                  <a:pt x="3143" y="2301"/>
                  <a:pt x="3120" y="2348"/>
                  <a:pt x="3084" y="2348"/>
                </a:cubicBezTo>
                <a:cubicBezTo>
                  <a:pt x="3191" y="2360"/>
                  <a:pt x="3334" y="2396"/>
                  <a:pt x="3334" y="2515"/>
                </a:cubicBezTo>
                <a:lnTo>
                  <a:pt x="3310" y="2515"/>
                </a:lnTo>
                <a:cubicBezTo>
                  <a:pt x="3313" y="2532"/>
                  <a:pt x="3323" y="2537"/>
                  <a:pt x="3336" y="2537"/>
                </a:cubicBezTo>
                <a:cubicBezTo>
                  <a:pt x="3364" y="2537"/>
                  <a:pt x="3406" y="2514"/>
                  <a:pt x="3431" y="2514"/>
                </a:cubicBezTo>
                <a:cubicBezTo>
                  <a:pt x="3447" y="2514"/>
                  <a:pt x="3456" y="2523"/>
                  <a:pt x="3453" y="2551"/>
                </a:cubicBezTo>
                <a:lnTo>
                  <a:pt x="3441" y="2551"/>
                </a:lnTo>
                <a:cubicBezTo>
                  <a:pt x="3512" y="2670"/>
                  <a:pt x="3667" y="2729"/>
                  <a:pt x="3643" y="2884"/>
                </a:cubicBezTo>
                <a:cubicBezTo>
                  <a:pt x="3659" y="2872"/>
                  <a:pt x="3671" y="2868"/>
                  <a:pt x="3681" y="2868"/>
                </a:cubicBezTo>
                <a:cubicBezTo>
                  <a:pt x="3719" y="2868"/>
                  <a:pt x="3723" y="2935"/>
                  <a:pt x="3765" y="2935"/>
                </a:cubicBezTo>
                <a:cubicBezTo>
                  <a:pt x="3779" y="2935"/>
                  <a:pt x="3797" y="2928"/>
                  <a:pt x="3822" y="2908"/>
                </a:cubicBezTo>
                <a:lnTo>
                  <a:pt x="3822" y="2908"/>
                </a:lnTo>
                <a:cubicBezTo>
                  <a:pt x="3822" y="3015"/>
                  <a:pt x="3786" y="3015"/>
                  <a:pt x="3822" y="3134"/>
                </a:cubicBezTo>
                <a:cubicBezTo>
                  <a:pt x="3824" y="3138"/>
                  <a:pt x="3828" y="3140"/>
                  <a:pt x="3834" y="3140"/>
                </a:cubicBezTo>
                <a:cubicBezTo>
                  <a:pt x="3858" y="3140"/>
                  <a:pt x="3910" y="3109"/>
                  <a:pt x="3942" y="3109"/>
                </a:cubicBezTo>
                <a:cubicBezTo>
                  <a:pt x="3946" y="3109"/>
                  <a:pt x="3950" y="3109"/>
                  <a:pt x="3953" y="3110"/>
                </a:cubicBezTo>
                <a:lnTo>
                  <a:pt x="3893" y="3170"/>
                </a:lnTo>
                <a:lnTo>
                  <a:pt x="3893" y="3170"/>
                </a:lnTo>
                <a:lnTo>
                  <a:pt x="3989" y="3146"/>
                </a:lnTo>
                <a:lnTo>
                  <a:pt x="3941" y="3229"/>
                </a:lnTo>
                <a:lnTo>
                  <a:pt x="3977" y="3241"/>
                </a:lnTo>
                <a:cubicBezTo>
                  <a:pt x="3977" y="3229"/>
                  <a:pt x="3989" y="3194"/>
                  <a:pt x="4001" y="3182"/>
                </a:cubicBezTo>
                <a:cubicBezTo>
                  <a:pt x="4060" y="3194"/>
                  <a:pt x="4048" y="3313"/>
                  <a:pt x="4024" y="3336"/>
                </a:cubicBezTo>
                <a:lnTo>
                  <a:pt x="4155" y="3384"/>
                </a:lnTo>
                <a:cubicBezTo>
                  <a:pt x="4141" y="3391"/>
                  <a:pt x="4127" y="3394"/>
                  <a:pt x="4113" y="3395"/>
                </a:cubicBezTo>
                <a:lnTo>
                  <a:pt x="4113" y="3395"/>
                </a:lnTo>
                <a:cubicBezTo>
                  <a:pt x="4111" y="3395"/>
                  <a:pt x="4108" y="3395"/>
                  <a:pt x="4104" y="3395"/>
                </a:cubicBezTo>
                <a:cubicBezTo>
                  <a:pt x="4099" y="3395"/>
                  <a:pt x="4092" y="3395"/>
                  <a:pt x="4084" y="3396"/>
                </a:cubicBezTo>
                <a:cubicBezTo>
                  <a:pt x="4094" y="3396"/>
                  <a:pt x="4103" y="3396"/>
                  <a:pt x="4113" y="3395"/>
                </a:cubicBezTo>
                <a:lnTo>
                  <a:pt x="4113" y="3395"/>
                </a:lnTo>
                <a:cubicBezTo>
                  <a:pt x="4153" y="3401"/>
                  <a:pt x="4037" y="3455"/>
                  <a:pt x="4120" y="3455"/>
                </a:cubicBezTo>
                <a:cubicBezTo>
                  <a:pt x="4132" y="3432"/>
                  <a:pt x="4167" y="3420"/>
                  <a:pt x="4179" y="3408"/>
                </a:cubicBezTo>
                <a:lnTo>
                  <a:pt x="4179" y="3408"/>
                </a:lnTo>
                <a:cubicBezTo>
                  <a:pt x="4155" y="3467"/>
                  <a:pt x="4203" y="3515"/>
                  <a:pt x="4251" y="3539"/>
                </a:cubicBezTo>
                <a:lnTo>
                  <a:pt x="4203" y="3575"/>
                </a:lnTo>
                <a:cubicBezTo>
                  <a:pt x="4263" y="3646"/>
                  <a:pt x="4358" y="3694"/>
                  <a:pt x="4429" y="3765"/>
                </a:cubicBezTo>
                <a:cubicBezTo>
                  <a:pt x="4418" y="3732"/>
                  <a:pt x="4487" y="3680"/>
                  <a:pt x="4517" y="3680"/>
                </a:cubicBezTo>
                <a:cubicBezTo>
                  <a:pt x="4520" y="3680"/>
                  <a:pt x="4522" y="3681"/>
                  <a:pt x="4525" y="3682"/>
                </a:cubicBezTo>
                <a:lnTo>
                  <a:pt x="4477" y="3741"/>
                </a:lnTo>
                <a:cubicBezTo>
                  <a:pt x="4525" y="3729"/>
                  <a:pt x="4477" y="3705"/>
                  <a:pt x="4548" y="3682"/>
                </a:cubicBezTo>
                <a:lnTo>
                  <a:pt x="4548" y="3682"/>
                </a:lnTo>
                <a:cubicBezTo>
                  <a:pt x="4572" y="3717"/>
                  <a:pt x="4489" y="3777"/>
                  <a:pt x="4465" y="3777"/>
                </a:cubicBezTo>
                <a:lnTo>
                  <a:pt x="4513" y="3789"/>
                </a:lnTo>
                <a:cubicBezTo>
                  <a:pt x="4501" y="3813"/>
                  <a:pt x="4477" y="3813"/>
                  <a:pt x="4453" y="3825"/>
                </a:cubicBezTo>
                <a:cubicBezTo>
                  <a:pt x="4455" y="3824"/>
                  <a:pt x="4457" y="3824"/>
                  <a:pt x="4459" y="3824"/>
                </a:cubicBezTo>
                <a:cubicBezTo>
                  <a:pt x="4491" y="3824"/>
                  <a:pt x="4457" y="3914"/>
                  <a:pt x="4508" y="3914"/>
                </a:cubicBezTo>
                <a:cubicBezTo>
                  <a:pt x="4516" y="3914"/>
                  <a:pt x="4525" y="3912"/>
                  <a:pt x="4536" y="3908"/>
                </a:cubicBezTo>
                <a:lnTo>
                  <a:pt x="4536" y="3908"/>
                </a:lnTo>
                <a:lnTo>
                  <a:pt x="4513" y="3920"/>
                </a:lnTo>
                <a:cubicBezTo>
                  <a:pt x="4584" y="3991"/>
                  <a:pt x="4632" y="4015"/>
                  <a:pt x="4691" y="4075"/>
                </a:cubicBezTo>
                <a:cubicBezTo>
                  <a:pt x="4751" y="4015"/>
                  <a:pt x="4763" y="4051"/>
                  <a:pt x="4822" y="4027"/>
                </a:cubicBezTo>
                <a:cubicBezTo>
                  <a:pt x="4846" y="4098"/>
                  <a:pt x="4846" y="4182"/>
                  <a:pt x="4906" y="4229"/>
                </a:cubicBezTo>
                <a:cubicBezTo>
                  <a:pt x="4914" y="4231"/>
                  <a:pt x="4921" y="4232"/>
                  <a:pt x="4927" y="4232"/>
                </a:cubicBezTo>
                <a:cubicBezTo>
                  <a:pt x="4966" y="4232"/>
                  <a:pt x="4972" y="4202"/>
                  <a:pt x="5013" y="4182"/>
                </a:cubicBezTo>
                <a:lnTo>
                  <a:pt x="5013" y="4182"/>
                </a:lnTo>
                <a:cubicBezTo>
                  <a:pt x="4965" y="4241"/>
                  <a:pt x="5025" y="4289"/>
                  <a:pt x="4953" y="4289"/>
                </a:cubicBezTo>
                <a:cubicBezTo>
                  <a:pt x="5025" y="4348"/>
                  <a:pt x="5048" y="4360"/>
                  <a:pt x="5156" y="4408"/>
                </a:cubicBezTo>
                <a:cubicBezTo>
                  <a:pt x="5167" y="4384"/>
                  <a:pt x="5167" y="4360"/>
                  <a:pt x="5191" y="4348"/>
                </a:cubicBezTo>
                <a:lnTo>
                  <a:pt x="5191" y="4348"/>
                </a:lnTo>
                <a:cubicBezTo>
                  <a:pt x="5215" y="4360"/>
                  <a:pt x="5203" y="4408"/>
                  <a:pt x="5179" y="4420"/>
                </a:cubicBezTo>
                <a:lnTo>
                  <a:pt x="5167" y="4432"/>
                </a:lnTo>
                <a:cubicBezTo>
                  <a:pt x="5328" y="4443"/>
                  <a:pt x="5234" y="4754"/>
                  <a:pt x="5377" y="4754"/>
                </a:cubicBezTo>
                <a:cubicBezTo>
                  <a:pt x="5382" y="4754"/>
                  <a:pt x="5388" y="4754"/>
                  <a:pt x="5394" y="4753"/>
                </a:cubicBezTo>
                <a:lnTo>
                  <a:pt x="5513" y="4777"/>
                </a:lnTo>
                <a:cubicBezTo>
                  <a:pt x="5537" y="4813"/>
                  <a:pt x="5453" y="4789"/>
                  <a:pt x="5453" y="4848"/>
                </a:cubicBezTo>
                <a:cubicBezTo>
                  <a:pt x="5608" y="4848"/>
                  <a:pt x="5560" y="4979"/>
                  <a:pt x="5679" y="5003"/>
                </a:cubicBezTo>
                <a:cubicBezTo>
                  <a:pt x="5584" y="5182"/>
                  <a:pt x="5846" y="5182"/>
                  <a:pt x="5834" y="5325"/>
                </a:cubicBezTo>
                <a:cubicBezTo>
                  <a:pt x="5824" y="5340"/>
                  <a:pt x="5812" y="5346"/>
                  <a:pt x="5800" y="5346"/>
                </a:cubicBezTo>
                <a:cubicBezTo>
                  <a:pt x="5783" y="5346"/>
                  <a:pt x="5765" y="5334"/>
                  <a:pt x="5751" y="5313"/>
                </a:cubicBezTo>
                <a:lnTo>
                  <a:pt x="5751" y="5408"/>
                </a:lnTo>
                <a:cubicBezTo>
                  <a:pt x="5608" y="5396"/>
                  <a:pt x="5775" y="5241"/>
                  <a:pt x="5644" y="5229"/>
                </a:cubicBezTo>
                <a:lnTo>
                  <a:pt x="5703" y="5218"/>
                </a:lnTo>
                <a:cubicBezTo>
                  <a:pt x="5654" y="5208"/>
                  <a:pt x="5579" y="5123"/>
                  <a:pt x="5486" y="5123"/>
                </a:cubicBezTo>
                <a:cubicBezTo>
                  <a:pt x="5468" y="5123"/>
                  <a:pt x="5449" y="5126"/>
                  <a:pt x="5429" y="5134"/>
                </a:cubicBezTo>
                <a:cubicBezTo>
                  <a:pt x="5429" y="5124"/>
                  <a:pt x="5448" y="5085"/>
                  <a:pt x="5469" y="5085"/>
                </a:cubicBezTo>
                <a:cubicBezTo>
                  <a:pt x="5472" y="5085"/>
                  <a:pt x="5474" y="5085"/>
                  <a:pt x="5477" y="5087"/>
                </a:cubicBezTo>
                <a:cubicBezTo>
                  <a:pt x="5394" y="4991"/>
                  <a:pt x="5179" y="4991"/>
                  <a:pt x="5156" y="4860"/>
                </a:cubicBezTo>
                <a:lnTo>
                  <a:pt x="5191" y="4837"/>
                </a:lnTo>
                <a:cubicBezTo>
                  <a:pt x="5187" y="4835"/>
                  <a:pt x="5183" y="4834"/>
                  <a:pt x="5177" y="4834"/>
                </a:cubicBezTo>
                <a:cubicBezTo>
                  <a:pt x="5164" y="4834"/>
                  <a:pt x="5148" y="4838"/>
                  <a:pt x="5136" y="4838"/>
                </a:cubicBezTo>
                <a:cubicBezTo>
                  <a:pt x="5123" y="4838"/>
                  <a:pt x="5115" y="4833"/>
                  <a:pt x="5120" y="4813"/>
                </a:cubicBezTo>
                <a:cubicBezTo>
                  <a:pt x="5132" y="4801"/>
                  <a:pt x="5156" y="4789"/>
                  <a:pt x="5144" y="4777"/>
                </a:cubicBezTo>
                <a:cubicBezTo>
                  <a:pt x="5140" y="4777"/>
                  <a:pt x="5128" y="4778"/>
                  <a:pt x="5114" y="4778"/>
                </a:cubicBezTo>
                <a:cubicBezTo>
                  <a:pt x="5085" y="4778"/>
                  <a:pt x="5048" y="4773"/>
                  <a:pt x="5048" y="4741"/>
                </a:cubicBezTo>
                <a:lnTo>
                  <a:pt x="5096" y="4729"/>
                </a:lnTo>
                <a:cubicBezTo>
                  <a:pt x="5048" y="4610"/>
                  <a:pt x="4882" y="4670"/>
                  <a:pt x="4786" y="4622"/>
                </a:cubicBezTo>
                <a:cubicBezTo>
                  <a:pt x="4870" y="4539"/>
                  <a:pt x="4822" y="4444"/>
                  <a:pt x="4798" y="4396"/>
                </a:cubicBezTo>
                <a:lnTo>
                  <a:pt x="4822" y="4384"/>
                </a:lnTo>
                <a:cubicBezTo>
                  <a:pt x="4727" y="4265"/>
                  <a:pt x="4572" y="4277"/>
                  <a:pt x="4441" y="4206"/>
                </a:cubicBezTo>
                <a:cubicBezTo>
                  <a:pt x="4477" y="4063"/>
                  <a:pt x="4274" y="3967"/>
                  <a:pt x="4227" y="3825"/>
                </a:cubicBezTo>
                <a:cubicBezTo>
                  <a:pt x="4227" y="3845"/>
                  <a:pt x="4182" y="3875"/>
                  <a:pt x="4155" y="3875"/>
                </a:cubicBezTo>
                <a:cubicBezTo>
                  <a:pt x="4151" y="3875"/>
                  <a:pt x="4147" y="3874"/>
                  <a:pt x="4144" y="3872"/>
                </a:cubicBezTo>
                <a:cubicBezTo>
                  <a:pt x="4132" y="3836"/>
                  <a:pt x="4024" y="3872"/>
                  <a:pt x="4096" y="3801"/>
                </a:cubicBezTo>
                <a:lnTo>
                  <a:pt x="4096" y="3801"/>
                </a:lnTo>
                <a:lnTo>
                  <a:pt x="4108" y="3813"/>
                </a:lnTo>
                <a:cubicBezTo>
                  <a:pt x="4155" y="3717"/>
                  <a:pt x="4096" y="3694"/>
                  <a:pt x="4060" y="3658"/>
                </a:cubicBezTo>
                <a:lnTo>
                  <a:pt x="3953" y="3741"/>
                </a:lnTo>
                <a:cubicBezTo>
                  <a:pt x="4001" y="3515"/>
                  <a:pt x="3655" y="3551"/>
                  <a:pt x="3727" y="3372"/>
                </a:cubicBezTo>
                <a:cubicBezTo>
                  <a:pt x="3679" y="3372"/>
                  <a:pt x="3655" y="3348"/>
                  <a:pt x="3608" y="3348"/>
                </a:cubicBezTo>
                <a:lnTo>
                  <a:pt x="3655" y="3301"/>
                </a:lnTo>
                <a:cubicBezTo>
                  <a:pt x="3608" y="3217"/>
                  <a:pt x="3584" y="3182"/>
                  <a:pt x="3489" y="3122"/>
                </a:cubicBezTo>
                <a:lnTo>
                  <a:pt x="3548" y="3098"/>
                </a:lnTo>
                <a:cubicBezTo>
                  <a:pt x="3543" y="3091"/>
                  <a:pt x="3535" y="3088"/>
                  <a:pt x="3525" y="3088"/>
                </a:cubicBezTo>
                <a:cubicBezTo>
                  <a:pt x="3474" y="3088"/>
                  <a:pt x="3371" y="3164"/>
                  <a:pt x="3319" y="3164"/>
                </a:cubicBezTo>
                <a:cubicBezTo>
                  <a:pt x="3310" y="3164"/>
                  <a:pt x="3304" y="3162"/>
                  <a:pt x="3298" y="3158"/>
                </a:cubicBezTo>
                <a:lnTo>
                  <a:pt x="3358" y="3063"/>
                </a:lnTo>
                <a:cubicBezTo>
                  <a:pt x="3286" y="2991"/>
                  <a:pt x="3274" y="2836"/>
                  <a:pt x="3131" y="2836"/>
                </a:cubicBezTo>
                <a:cubicBezTo>
                  <a:pt x="3141" y="2827"/>
                  <a:pt x="3159" y="2809"/>
                  <a:pt x="3171" y="2809"/>
                </a:cubicBezTo>
                <a:cubicBezTo>
                  <a:pt x="3174" y="2809"/>
                  <a:pt x="3177" y="2810"/>
                  <a:pt x="3179" y="2813"/>
                </a:cubicBezTo>
                <a:cubicBezTo>
                  <a:pt x="3153" y="2787"/>
                  <a:pt x="3115" y="2692"/>
                  <a:pt x="3059" y="2692"/>
                </a:cubicBezTo>
                <a:cubicBezTo>
                  <a:pt x="3042" y="2692"/>
                  <a:pt x="3023" y="2701"/>
                  <a:pt x="3002" y="2724"/>
                </a:cubicBezTo>
                <a:lnTo>
                  <a:pt x="3002" y="2724"/>
                </a:lnTo>
                <a:cubicBezTo>
                  <a:pt x="3036" y="2666"/>
                  <a:pt x="2910" y="2646"/>
                  <a:pt x="2834" y="2646"/>
                </a:cubicBezTo>
                <a:lnTo>
                  <a:pt x="2893" y="2598"/>
                </a:lnTo>
                <a:lnTo>
                  <a:pt x="2893" y="2598"/>
                </a:lnTo>
                <a:cubicBezTo>
                  <a:pt x="2832" y="2621"/>
                  <a:pt x="2800" y="2634"/>
                  <a:pt x="2766" y="2634"/>
                </a:cubicBezTo>
                <a:cubicBezTo>
                  <a:pt x="2747" y="2634"/>
                  <a:pt x="2728" y="2630"/>
                  <a:pt x="2703" y="2622"/>
                </a:cubicBezTo>
                <a:cubicBezTo>
                  <a:pt x="2703" y="2605"/>
                  <a:pt x="2720" y="2583"/>
                  <a:pt x="2731" y="2583"/>
                </a:cubicBezTo>
                <a:cubicBezTo>
                  <a:pt x="2732" y="2583"/>
                  <a:pt x="2734" y="2584"/>
                  <a:pt x="2735" y="2585"/>
                </a:cubicBezTo>
                <a:lnTo>
                  <a:pt x="2735" y="2585"/>
                </a:lnTo>
                <a:cubicBezTo>
                  <a:pt x="2730" y="2573"/>
                  <a:pt x="2722" y="2570"/>
                  <a:pt x="2713" y="2570"/>
                </a:cubicBezTo>
                <a:cubicBezTo>
                  <a:pt x="2699" y="2570"/>
                  <a:pt x="2681" y="2579"/>
                  <a:pt x="2664" y="2579"/>
                </a:cubicBezTo>
                <a:cubicBezTo>
                  <a:pt x="2651" y="2579"/>
                  <a:pt x="2639" y="2573"/>
                  <a:pt x="2631" y="2551"/>
                </a:cubicBezTo>
                <a:lnTo>
                  <a:pt x="2679" y="2527"/>
                </a:lnTo>
                <a:cubicBezTo>
                  <a:pt x="2663" y="2511"/>
                  <a:pt x="2652" y="2504"/>
                  <a:pt x="2639" y="2504"/>
                </a:cubicBezTo>
                <a:cubicBezTo>
                  <a:pt x="2623" y="2504"/>
                  <a:pt x="2605" y="2514"/>
                  <a:pt x="2572" y="2527"/>
                </a:cubicBezTo>
                <a:cubicBezTo>
                  <a:pt x="2524" y="2527"/>
                  <a:pt x="2500" y="2443"/>
                  <a:pt x="2536" y="2384"/>
                </a:cubicBezTo>
                <a:lnTo>
                  <a:pt x="2536" y="2384"/>
                </a:lnTo>
                <a:cubicBezTo>
                  <a:pt x="2515" y="2405"/>
                  <a:pt x="2491" y="2417"/>
                  <a:pt x="2469" y="2417"/>
                </a:cubicBezTo>
                <a:cubicBezTo>
                  <a:pt x="2453" y="2417"/>
                  <a:pt x="2439" y="2411"/>
                  <a:pt x="2429" y="2396"/>
                </a:cubicBezTo>
                <a:cubicBezTo>
                  <a:pt x="2441" y="2384"/>
                  <a:pt x="2465" y="2372"/>
                  <a:pt x="2477" y="2372"/>
                </a:cubicBezTo>
                <a:cubicBezTo>
                  <a:pt x="2429" y="2277"/>
                  <a:pt x="2310" y="2348"/>
                  <a:pt x="2310" y="2253"/>
                </a:cubicBezTo>
                <a:cubicBezTo>
                  <a:pt x="2322" y="2229"/>
                  <a:pt x="2334" y="2217"/>
                  <a:pt x="2334" y="2205"/>
                </a:cubicBezTo>
                <a:cubicBezTo>
                  <a:pt x="2375" y="2257"/>
                  <a:pt x="2417" y="2291"/>
                  <a:pt x="2419" y="2299"/>
                </a:cubicBezTo>
                <a:lnTo>
                  <a:pt x="2419" y="2299"/>
                </a:lnTo>
                <a:cubicBezTo>
                  <a:pt x="2464" y="2252"/>
                  <a:pt x="2430" y="2205"/>
                  <a:pt x="2524" y="2158"/>
                </a:cubicBezTo>
                <a:lnTo>
                  <a:pt x="2524" y="2158"/>
                </a:lnTo>
                <a:cubicBezTo>
                  <a:pt x="2486" y="2164"/>
                  <a:pt x="2431" y="2177"/>
                  <a:pt x="2384" y="2177"/>
                </a:cubicBezTo>
                <a:cubicBezTo>
                  <a:pt x="2344" y="2177"/>
                  <a:pt x="2309" y="2167"/>
                  <a:pt x="2298" y="2134"/>
                </a:cubicBezTo>
                <a:cubicBezTo>
                  <a:pt x="2298" y="2134"/>
                  <a:pt x="2298" y="2122"/>
                  <a:pt x="2298" y="2110"/>
                </a:cubicBezTo>
                <a:lnTo>
                  <a:pt x="2310" y="2110"/>
                </a:lnTo>
                <a:cubicBezTo>
                  <a:pt x="2310" y="2098"/>
                  <a:pt x="2286" y="2098"/>
                  <a:pt x="2274" y="2098"/>
                </a:cubicBezTo>
                <a:cubicBezTo>
                  <a:pt x="2262" y="2074"/>
                  <a:pt x="2262" y="2062"/>
                  <a:pt x="2250" y="2051"/>
                </a:cubicBezTo>
                <a:cubicBezTo>
                  <a:pt x="2239" y="2039"/>
                  <a:pt x="2227" y="2039"/>
                  <a:pt x="2215" y="2027"/>
                </a:cubicBezTo>
                <a:lnTo>
                  <a:pt x="2215" y="2027"/>
                </a:lnTo>
                <a:cubicBezTo>
                  <a:pt x="2223" y="2020"/>
                  <a:pt x="2231" y="2015"/>
                  <a:pt x="2239" y="2015"/>
                </a:cubicBezTo>
                <a:cubicBezTo>
                  <a:pt x="2262" y="2015"/>
                  <a:pt x="2250" y="2039"/>
                  <a:pt x="2250" y="2051"/>
                </a:cubicBezTo>
                <a:cubicBezTo>
                  <a:pt x="2286" y="2003"/>
                  <a:pt x="2215" y="1979"/>
                  <a:pt x="2191" y="1967"/>
                </a:cubicBezTo>
                <a:cubicBezTo>
                  <a:pt x="2155" y="2027"/>
                  <a:pt x="2131" y="1991"/>
                  <a:pt x="2119" y="2051"/>
                </a:cubicBezTo>
                <a:cubicBezTo>
                  <a:pt x="2119" y="2051"/>
                  <a:pt x="2131" y="2051"/>
                  <a:pt x="2143" y="2062"/>
                </a:cubicBezTo>
                <a:lnTo>
                  <a:pt x="2155" y="2062"/>
                </a:lnTo>
                <a:lnTo>
                  <a:pt x="2155" y="2074"/>
                </a:lnTo>
                <a:cubicBezTo>
                  <a:pt x="2167" y="2086"/>
                  <a:pt x="2191" y="2098"/>
                  <a:pt x="2215" y="2110"/>
                </a:cubicBezTo>
                <a:cubicBezTo>
                  <a:pt x="2193" y="2115"/>
                  <a:pt x="2174" y="2121"/>
                  <a:pt x="2160" y="2121"/>
                </a:cubicBezTo>
                <a:cubicBezTo>
                  <a:pt x="2142" y="2121"/>
                  <a:pt x="2131" y="2113"/>
                  <a:pt x="2131" y="2086"/>
                </a:cubicBezTo>
                <a:cubicBezTo>
                  <a:pt x="2096" y="2110"/>
                  <a:pt x="2048" y="2134"/>
                  <a:pt x="2024" y="2146"/>
                </a:cubicBezTo>
                <a:cubicBezTo>
                  <a:pt x="2060" y="2039"/>
                  <a:pt x="2036" y="1943"/>
                  <a:pt x="2072" y="1896"/>
                </a:cubicBezTo>
                <a:cubicBezTo>
                  <a:pt x="1989" y="1877"/>
                  <a:pt x="1921" y="1817"/>
                  <a:pt x="1835" y="1817"/>
                </a:cubicBezTo>
                <a:cubicBezTo>
                  <a:pt x="1808" y="1817"/>
                  <a:pt x="1781" y="1822"/>
                  <a:pt x="1750" y="1836"/>
                </a:cubicBezTo>
                <a:cubicBezTo>
                  <a:pt x="1727" y="1836"/>
                  <a:pt x="1750" y="1789"/>
                  <a:pt x="1762" y="1765"/>
                </a:cubicBezTo>
                <a:cubicBezTo>
                  <a:pt x="1786" y="1765"/>
                  <a:pt x="1798" y="1777"/>
                  <a:pt x="1810" y="1777"/>
                </a:cubicBezTo>
                <a:cubicBezTo>
                  <a:pt x="1766" y="1768"/>
                  <a:pt x="1722" y="1720"/>
                  <a:pt x="1673" y="1720"/>
                </a:cubicBezTo>
                <a:cubicBezTo>
                  <a:pt x="1656" y="1720"/>
                  <a:pt x="1638" y="1726"/>
                  <a:pt x="1619" y="1741"/>
                </a:cubicBezTo>
                <a:cubicBezTo>
                  <a:pt x="1596" y="1670"/>
                  <a:pt x="1703" y="1705"/>
                  <a:pt x="1631" y="1658"/>
                </a:cubicBezTo>
                <a:lnTo>
                  <a:pt x="1655" y="1646"/>
                </a:lnTo>
                <a:cubicBezTo>
                  <a:pt x="1631" y="1419"/>
                  <a:pt x="1274" y="1634"/>
                  <a:pt x="1274" y="1348"/>
                </a:cubicBezTo>
                <a:cubicBezTo>
                  <a:pt x="1274" y="1372"/>
                  <a:pt x="1274" y="1372"/>
                  <a:pt x="1262" y="1396"/>
                </a:cubicBezTo>
                <a:cubicBezTo>
                  <a:pt x="1179" y="1181"/>
                  <a:pt x="893" y="1110"/>
                  <a:pt x="869" y="860"/>
                </a:cubicBezTo>
                <a:cubicBezTo>
                  <a:pt x="863" y="824"/>
                  <a:pt x="845" y="815"/>
                  <a:pt x="822" y="815"/>
                </a:cubicBezTo>
                <a:cubicBezTo>
                  <a:pt x="798" y="815"/>
                  <a:pt x="768" y="824"/>
                  <a:pt x="738" y="824"/>
                </a:cubicBezTo>
                <a:lnTo>
                  <a:pt x="798" y="765"/>
                </a:lnTo>
                <a:lnTo>
                  <a:pt x="691" y="765"/>
                </a:lnTo>
                <a:cubicBezTo>
                  <a:pt x="572" y="729"/>
                  <a:pt x="774" y="538"/>
                  <a:pt x="607" y="503"/>
                </a:cubicBezTo>
                <a:lnTo>
                  <a:pt x="607" y="503"/>
                </a:lnTo>
                <a:lnTo>
                  <a:pt x="572" y="538"/>
                </a:lnTo>
                <a:cubicBezTo>
                  <a:pt x="560" y="503"/>
                  <a:pt x="488" y="431"/>
                  <a:pt x="548" y="419"/>
                </a:cubicBezTo>
                <a:cubicBezTo>
                  <a:pt x="542" y="419"/>
                  <a:pt x="527" y="422"/>
                  <a:pt x="517" y="422"/>
                </a:cubicBezTo>
                <a:cubicBezTo>
                  <a:pt x="506" y="422"/>
                  <a:pt x="500" y="419"/>
                  <a:pt x="512" y="407"/>
                </a:cubicBezTo>
                <a:lnTo>
                  <a:pt x="548" y="384"/>
                </a:lnTo>
                <a:lnTo>
                  <a:pt x="441" y="324"/>
                </a:lnTo>
                <a:cubicBezTo>
                  <a:pt x="453" y="241"/>
                  <a:pt x="595" y="276"/>
                  <a:pt x="572" y="181"/>
                </a:cubicBezTo>
                <a:cubicBezTo>
                  <a:pt x="552" y="152"/>
                  <a:pt x="470" y="115"/>
                  <a:pt x="427" y="115"/>
                </a:cubicBezTo>
                <a:cubicBezTo>
                  <a:pt x="417" y="115"/>
                  <a:pt x="409" y="117"/>
                  <a:pt x="405" y="122"/>
                </a:cubicBezTo>
                <a:cubicBezTo>
                  <a:pt x="405" y="134"/>
                  <a:pt x="393" y="169"/>
                  <a:pt x="357" y="181"/>
                </a:cubicBezTo>
                <a:lnTo>
                  <a:pt x="322" y="146"/>
                </a:lnTo>
                <a:cubicBezTo>
                  <a:pt x="203" y="169"/>
                  <a:pt x="72" y="157"/>
                  <a:pt x="24" y="288"/>
                </a:cubicBezTo>
                <a:lnTo>
                  <a:pt x="119" y="348"/>
                </a:lnTo>
                <a:lnTo>
                  <a:pt x="60" y="395"/>
                </a:lnTo>
                <a:lnTo>
                  <a:pt x="60" y="395"/>
                </a:lnTo>
                <a:cubicBezTo>
                  <a:pt x="60" y="395"/>
                  <a:pt x="60" y="395"/>
                  <a:pt x="60" y="395"/>
                </a:cubicBezTo>
                <a:lnTo>
                  <a:pt x="60" y="395"/>
                </a:lnTo>
                <a:lnTo>
                  <a:pt x="60" y="396"/>
                </a:lnTo>
                <a:lnTo>
                  <a:pt x="60" y="395"/>
                </a:lnTo>
                <a:lnTo>
                  <a:pt x="60" y="395"/>
                </a:lnTo>
                <a:cubicBezTo>
                  <a:pt x="72" y="400"/>
                  <a:pt x="85" y="404"/>
                  <a:pt x="95" y="407"/>
                </a:cubicBezTo>
                <a:cubicBezTo>
                  <a:pt x="72" y="419"/>
                  <a:pt x="48" y="443"/>
                  <a:pt x="48" y="455"/>
                </a:cubicBezTo>
                <a:cubicBezTo>
                  <a:pt x="36" y="467"/>
                  <a:pt x="179" y="491"/>
                  <a:pt x="179" y="491"/>
                </a:cubicBezTo>
                <a:cubicBezTo>
                  <a:pt x="143" y="515"/>
                  <a:pt x="83" y="491"/>
                  <a:pt x="72" y="550"/>
                </a:cubicBezTo>
                <a:cubicBezTo>
                  <a:pt x="77" y="551"/>
                  <a:pt x="82" y="552"/>
                  <a:pt x="87" y="552"/>
                </a:cubicBezTo>
                <a:cubicBezTo>
                  <a:pt x="131" y="552"/>
                  <a:pt x="153" y="513"/>
                  <a:pt x="181" y="513"/>
                </a:cubicBezTo>
                <a:cubicBezTo>
                  <a:pt x="184" y="513"/>
                  <a:pt x="187" y="514"/>
                  <a:pt x="191" y="515"/>
                </a:cubicBezTo>
                <a:cubicBezTo>
                  <a:pt x="95" y="562"/>
                  <a:pt x="0" y="610"/>
                  <a:pt x="0" y="729"/>
                </a:cubicBezTo>
                <a:lnTo>
                  <a:pt x="95" y="741"/>
                </a:lnTo>
                <a:lnTo>
                  <a:pt x="60" y="788"/>
                </a:lnTo>
                <a:lnTo>
                  <a:pt x="24" y="741"/>
                </a:lnTo>
                <a:lnTo>
                  <a:pt x="24" y="741"/>
                </a:lnTo>
                <a:cubicBezTo>
                  <a:pt x="7" y="783"/>
                  <a:pt x="32" y="789"/>
                  <a:pt x="61" y="789"/>
                </a:cubicBezTo>
                <a:cubicBezTo>
                  <a:pt x="73" y="789"/>
                  <a:pt x="85" y="788"/>
                  <a:pt x="95" y="788"/>
                </a:cubicBezTo>
                <a:cubicBezTo>
                  <a:pt x="72" y="812"/>
                  <a:pt x="60" y="836"/>
                  <a:pt x="60" y="848"/>
                </a:cubicBezTo>
                <a:lnTo>
                  <a:pt x="191" y="836"/>
                </a:lnTo>
                <a:lnTo>
                  <a:pt x="191" y="836"/>
                </a:lnTo>
                <a:cubicBezTo>
                  <a:pt x="167" y="872"/>
                  <a:pt x="95" y="872"/>
                  <a:pt x="107" y="919"/>
                </a:cubicBezTo>
                <a:cubicBezTo>
                  <a:pt x="159" y="919"/>
                  <a:pt x="175" y="856"/>
                  <a:pt x="218" y="856"/>
                </a:cubicBezTo>
                <a:cubicBezTo>
                  <a:pt x="224" y="856"/>
                  <a:pt x="231" y="857"/>
                  <a:pt x="238" y="860"/>
                </a:cubicBezTo>
                <a:cubicBezTo>
                  <a:pt x="214" y="919"/>
                  <a:pt x="167" y="931"/>
                  <a:pt x="226" y="943"/>
                </a:cubicBezTo>
                <a:cubicBezTo>
                  <a:pt x="203" y="967"/>
                  <a:pt x="191" y="967"/>
                  <a:pt x="167" y="967"/>
                </a:cubicBezTo>
                <a:cubicBezTo>
                  <a:pt x="207" y="967"/>
                  <a:pt x="230" y="1008"/>
                  <a:pt x="271" y="1008"/>
                </a:cubicBezTo>
                <a:cubicBezTo>
                  <a:pt x="279" y="1008"/>
                  <a:pt x="288" y="1007"/>
                  <a:pt x="298" y="1003"/>
                </a:cubicBezTo>
                <a:lnTo>
                  <a:pt x="298" y="1003"/>
                </a:lnTo>
                <a:cubicBezTo>
                  <a:pt x="286" y="1027"/>
                  <a:pt x="298" y="1050"/>
                  <a:pt x="298" y="1062"/>
                </a:cubicBezTo>
                <a:cubicBezTo>
                  <a:pt x="322" y="1086"/>
                  <a:pt x="345" y="1110"/>
                  <a:pt x="286" y="1158"/>
                </a:cubicBezTo>
                <a:cubicBezTo>
                  <a:pt x="296" y="1154"/>
                  <a:pt x="310" y="1153"/>
                  <a:pt x="324" y="1153"/>
                </a:cubicBezTo>
                <a:cubicBezTo>
                  <a:pt x="359" y="1153"/>
                  <a:pt x="400" y="1161"/>
                  <a:pt x="417" y="1169"/>
                </a:cubicBezTo>
                <a:cubicBezTo>
                  <a:pt x="274" y="1205"/>
                  <a:pt x="488" y="1277"/>
                  <a:pt x="357" y="1348"/>
                </a:cubicBezTo>
                <a:cubicBezTo>
                  <a:pt x="373" y="1344"/>
                  <a:pt x="387" y="1342"/>
                  <a:pt x="399" y="1342"/>
                </a:cubicBezTo>
                <a:cubicBezTo>
                  <a:pt x="492" y="1342"/>
                  <a:pt x="511" y="1446"/>
                  <a:pt x="595" y="1467"/>
                </a:cubicBezTo>
                <a:cubicBezTo>
                  <a:pt x="588" y="1467"/>
                  <a:pt x="580" y="1472"/>
                  <a:pt x="575" y="1472"/>
                </a:cubicBezTo>
                <a:cubicBezTo>
                  <a:pt x="574" y="1472"/>
                  <a:pt x="574" y="1472"/>
                  <a:pt x="573" y="1472"/>
                </a:cubicBezTo>
                <a:lnTo>
                  <a:pt x="573" y="1472"/>
                </a:lnTo>
                <a:cubicBezTo>
                  <a:pt x="582" y="1506"/>
                  <a:pt x="560" y="1540"/>
                  <a:pt x="560" y="1574"/>
                </a:cubicBezTo>
                <a:cubicBezTo>
                  <a:pt x="598" y="1547"/>
                  <a:pt x="631" y="1540"/>
                  <a:pt x="662" y="1540"/>
                </a:cubicBezTo>
                <a:cubicBezTo>
                  <a:pt x="700" y="1540"/>
                  <a:pt x="735" y="1550"/>
                  <a:pt x="774" y="1550"/>
                </a:cubicBezTo>
                <a:cubicBezTo>
                  <a:pt x="762" y="1550"/>
                  <a:pt x="762" y="1562"/>
                  <a:pt x="762" y="1562"/>
                </a:cubicBezTo>
                <a:cubicBezTo>
                  <a:pt x="726" y="1646"/>
                  <a:pt x="655" y="1598"/>
                  <a:pt x="595" y="1670"/>
                </a:cubicBezTo>
                <a:cubicBezTo>
                  <a:pt x="617" y="1652"/>
                  <a:pt x="636" y="1647"/>
                  <a:pt x="653" y="1647"/>
                </a:cubicBezTo>
                <a:cubicBezTo>
                  <a:pt x="677" y="1647"/>
                  <a:pt x="699" y="1657"/>
                  <a:pt x="719" y="1657"/>
                </a:cubicBezTo>
                <a:cubicBezTo>
                  <a:pt x="734" y="1657"/>
                  <a:pt x="748" y="1651"/>
                  <a:pt x="762" y="1634"/>
                </a:cubicBezTo>
                <a:lnTo>
                  <a:pt x="762" y="1634"/>
                </a:lnTo>
                <a:cubicBezTo>
                  <a:pt x="738" y="1705"/>
                  <a:pt x="762" y="1681"/>
                  <a:pt x="715" y="1753"/>
                </a:cubicBezTo>
                <a:cubicBezTo>
                  <a:pt x="745" y="1726"/>
                  <a:pt x="759" y="1718"/>
                  <a:pt x="768" y="1718"/>
                </a:cubicBezTo>
                <a:cubicBezTo>
                  <a:pt x="783" y="1718"/>
                  <a:pt x="779" y="1745"/>
                  <a:pt x="810" y="1745"/>
                </a:cubicBezTo>
                <a:cubicBezTo>
                  <a:pt x="816" y="1745"/>
                  <a:pt x="824" y="1744"/>
                  <a:pt x="834" y="1741"/>
                </a:cubicBezTo>
                <a:lnTo>
                  <a:pt x="834" y="1741"/>
                </a:lnTo>
                <a:cubicBezTo>
                  <a:pt x="822" y="1824"/>
                  <a:pt x="750" y="1824"/>
                  <a:pt x="822" y="1848"/>
                </a:cubicBezTo>
                <a:cubicBezTo>
                  <a:pt x="814" y="1880"/>
                  <a:pt x="779" y="1885"/>
                  <a:pt x="757" y="1885"/>
                </a:cubicBezTo>
                <a:cubicBezTo>
                  <a:pt x="746" y="1885"/>
                  <a:pt x="738" y="1884"/>
                  <a:pt x="738" y="1884"/>
                </a:cubicBezTo>
                <a:lnTo>
                  <a:pt x="738" y="1884"/>
                </a:lnTo>
                <a:cubicBezTo>
                  <a:pt x="749" y="1894"/>
                  <a:pt x="759" y="1898"/>
                  <a:pt x="769" y="1898"/>
                </a:cubicBezTo>
                <a:cubicBezTo>
                  <a:pt x="807" y="1898"/>
                  <a:pt x="846" y="1843"/>
                  <a:pt x="893" y="1824"/>
                </a:cubicBezTo>
                <a:lnTo>
                  <a:pt x="893" y="1824"/>
                </a:lnTo>
                <a:cubicBezTo>
                  <a:pt x="965" y="1860"/>
                  <a:pt x="857" y="1896"/>
                  <a:pt x="834" y="1943"/>
                </a:cubicBezTo>
                <a:cubicBezTo>
                  <a:pt x="851" y="1950"/>
                  <a:pt x="871" y="1952"/>
                  <a:pt x="891" y="1952"/>
                </a:cubicBezTo>
                <a:cubicBezTo>
                  <a:pt x="912" y="1952"/>
                  <a:pt x="932" y="1950"/>
                  <a:pt x="951" y="1950"/>
                </a:cubicBezTo>
                <a:cubicBezTo>
                  <a:pt x="973" y="1950"/>
                  <a:pt x="991" y="1953"/>
                  <a:pt x="1000" y="1967"/>
                </a:cubicBezTo>
                <a:cubicBezTo>
                  <a:pt x="990" y="1978"/>
                  <a:pt x="988" y="1988"/>
                  <a:pt x="980" y="1991"/>
                </a:cubicBezTo>
                <a:lnTo>
                  <a:pt x="980" y="1991"/>
                </a:lnTo>
                <a:cubicBezTo>
                  <a:pt x="982" y="1990"/>
                  <a:pt x="985" y="1990"/>
                  <a:pt x="987" y="1990"/>
                </a:cubicBezTo>
                <a:cubicBezTo>
                  <a:pt x="1055" y="1990"/>
                  <a:pt x="1074" y="2089"/>
                  <a:pt x="1163" y="2089"/>
                </a:cubicBezTo>
                <a:cubicBezTo>
                  <a:pt x="1172" y="2089"/>
                  <a:pt x="1181" y="2088"/>
                  <a:pt x="1191" y="2086"/>
                </a:cubicBezTo>
                <a:lnTo>
                  <a:pt x="1191" y="2086"/>
                </a:lnTo>
                <a:cubicBezTo>
                  <a:pt x="1191" y="2098"/>
                  <a:pt x="1179" y="2110"/>
                  <a:pt x="1179" y="2110"/>
                </a:cubicBezTo>
                <a:cubicBezTo>
                  <a:pt x="1203" y="2086"/>
                  <a:pt x="1226" y="2062"/>
                  <a:pt x="1250" y="2039"/>
                </a:cubicBezTo>
                <a:cubicBezTo>
                  <a:pt x="1262" y="2039"/>
                  <a:pt x="1274" y="2051"/>
                  <a:pt x="1286" y="2062"/>
                </a:cubicBezTo>
                <a:cubicBezTo>
                  <a:pt x="1274" y="2062"/>
                  <a:pt x="1274" y="2074"/>
                  <a:pt x="1262" y="2074"/>
                </a:cubicBezTo>
                <a:lnTo>
                  <a:pt x="1298" y="2086"/>
                </a:lnTo>
                <a:cubicBezTo>
                  <a:pt x="1283" y="2109"/>
                  <a:pt x="1272" y="2116"/>
                  <a:pt x="1263" y="2116"/>
                </a:cubicBezTo>
                <a:cubicBezTo>
                  <a:pt x="1250" y="2116"/>
                  <a:pt x="1241" y="2101"/>
                  <a:pt x="1226" y="2101"/>
                </a:cubicBezTo>
                <a:cubicBezTo>
                  <a:pt x="1219" y="2101"/>
                  <a:pt x="1212" y="2103"/>
                  <a:pt x="1203" y="2110"/>
                </a:cubicBezTo>
                <a:cubicBezTo>
                  <a:pt x="1262" y="2146"/>
                  <a:pt x="1357" y="2146"/>
                  <a:pt x="1369" y="2193"/>
                </a:cubicBezTo>
                <a:cubicBezTo>
                  <a:pt x="1355" y="2210"/>
                  <a:pt x="1343" y="2216"/>
                  <a:pt x="1333" y="2216"/>
                </a:cubicBezTo>
                <a:cubicBezTo>
                  <a:pt x="1312" y="2216"/>
                  <a:pt x="1297" y="2193"/>
                  <a:pt x="1284" y="2193"/>
                </a:cubicBezTo>
                <a:cubicBezTo>
                  <a:pt x="1276" y="2193"/>
                  <a:pt x="1269" y="2201"/>
                  <a:pt x="1262" y="2229"/>
                </a:cubicBezTo>
                <a:lnTo>
                  <a:pt x="1238" y="2158"/>
                </a:lnTo>
                <a:cubicBezTo>
                  <a:pt x="1215" y="2200"/>
                  <a:pt x="1204" y="2211"/>
                  <a:pt x="1198" y="2211"/>
                </a:cubicBezTo>
                <a:cubicBezTo>
                  <a:pt x="1192" y="2211"/>
                  <a:pt x="1190" y="2199"/>
                  <a:pt x="1183" y="2199"/>
                </a:cubicBezTo>
                <a:cubicBezTo>
                  <a:pt x="1177" y="2199"/>
                  <a:pt x="1166" y="2210"/>
                  <a:pt x="1143" y="2253"/>
                </a:cubicBezTo>
                <a:cubicBezTo>
                  <a:pt x="1179" y="2336"/>
                  <a:pt x="1238" y="2301"/>
                  <a:pt x="1286" y="2396"/>
                </a:cubicBezTo>
                <a:cubicBezTo>
                  <a:pt x="1334" y="2372"/>
                  <a:pt x="1334" y="2336"/>
                  <a:pt x="1381" y="2324"/>
                </a:cubicBezTo>
                <a:lnTo>
                  <a:pt x="1381" y="2324"/>
                </a:lnTo>
                <a:cubicBezTo>
                  <a:pt x="1531" y="2359"/>
                  <a:pt x="1301" y="2539"/>
                  <a:pt x="1428" y="2539"/>
                </a:cubicBezTo>
                <a:cubicBezTo>
                  <a:pt x="1432" y="2539"/>
                  <a:pt x="1436" y="2539"/>
                  <a:pt x="1441" y="2539"/>
                </a:cubicBezTo>
                <a:cubicBezTo>
                  <a:pt x="1477" y="2531"/>
                  <a:pt x="1527" y="2502"/>
                  <a:pt x="1560" y="2502"/>
                </a:cubicBezTo>
                <a:cubicBezTo>
                  <a:pt x="1581" y="2502"/>
                  <a:pt x="1596" y="2514"/>
                  <a:pt x="1596" y="2551"/>
                </a:cubicBezTo>
                <a:lnTo>
                  <a:pt x="1500" y="2598"/>
                </a:lnTo>
                <a:cubicBezTo>
                  <a:pt x="1514" y="2615"/>
                  <a:pt x="1530" y="2621"/>
                  <a:pt x="1546" y="2621"/>
                </a:cubicBezTo>
                <a:cubicBezTo>
                  <a:pt x="1575" y="2621"/>
                  <a:pt x="1605" y="2602"/>
                  <a:pt x="1629" y="2602"/>
                </a:cubicBezTo>
                <a:cubicBezTo>
                  <a:pt x="1646" y="2602"/>
                  <a:pt x="1659" y="2612"/>
                  <a:pt x="1667" y="2646"/>
                </a:cubicBezTo>
                <a:cubicBezTo>
                  <a:pt x="1657" y="2651"/>
                  <a:pt x="1647" y="2653"/>
                  <a:pt x="1639" y="2653"/>
                </a:cubicBezTo>
                <a:cubicBezTo>
                  <a:pt x="1615" y="2653"/>
                  <a:pt x="1596" y="2639"/>
                  <a:pt x="1588" y="2639"/>
                </a:cubicBezTo>
                <a:cubicBezTo>
                  <a:pt x="1585" y="2639"/>
                  <a:pt x="1584" y="2641"/>
                  <a:pt x="1584" y="2646"/>
                </a:cubicBezTo>
                <a:cubicBezTo>
                  <a:pt x="1580" y="2677"/>
                  <a:pt x="1586" y="2686"/>
                  <a:pt x="1597" y="2686"/>
                </a:cubicBezTo>
                <a:cubicBezTo>
                  <a:pt x="1616" y="2686"/>
                  <a:pt x="1647" y="2662"/>
                  <a:pt x="1672" y="2662"/>
                </a:cubicBezTo>
                <a:cubicBezTo>
                  <a:pt x="1679" y="2662"/>
                  <a:pt x="1685" y="2664"/>
                  <a:pt x="1691" y="2670"/>
                </a:cubicBezTo>
                <a:lnTo>
                  <a:pt x="1631" y="2729"/>
                </a:lnTo>
                <a:cubicBezTo>
                  <a:pt x="1715" y="2789"/>
                  <a:pt x="1834" y="2824"/>
                  <a:pt x="1917" y="2884"/>
                </a:cubicBezTo>
                <a:cubicBezTo>
                  <a:pt x="1893" y="2908"/>
                  <a:pt x="1869" y="2908"/>
                  <a:pt x="1858" y="2943"/>
                </a:cubicBezTo>
                <a:cubicBezTo>
                  <a:pt x="1988" y="3015"/>
                  <a:pt x="2060" y="3158"/>
                  <a:pt x="2108" y="3289"/>
                </a:cubicBezTo>
                <a:lnTo>
                  <a:pt x="2203" y="3265"/>
                </a:lnTo>
                <a:lnTo>
                  <a:pt x="2203" y="3265"/>
                </a:lnTo>
                <a:cubicBezTo>
                  <a:pt x="2203" y="3277"/>
                  <a:pt x="2191" y="3313"/>
                  <a:pt x="2167" y="3313"/>
                </a:cubicBezTo>
                <a:cubicBezTo>
                  <a:pt x="2173" y="3327"/>
                  <a:pt x="2178" y="3332"/>
                  <a:pt x="2183" y="3332"/>
                </a:cubicBezTo>
                <a:cubicBezTo>
                  <a:pt x="2199" y="3332"/>
                  <a:pt x="2214" y="3277"/>
                  <a:pt x="2250" y="3277"/>
                </a:cubicBezTo>
                <a:cubicBezTo>
                  <a:pt x="2274" y="3289"/>
                  <a:pt x="2239" y="3336"/>
                  <a:pt x="2215" y="3336"/>
                </a:cubicBezTo>
                <a:cubicBezTo>
                  <a:pt x="2322" y="3348"/>
                  <a:pt x="2489" y="3420"/>
                  <a:pt x="2500" y="3539"/>
                </a:cubicBezTo>
                <a:lnTo>
                  <a:pt x="2465" y="3539"/>
                </a:lnTo>
                <a:cubicBezTo>
                  <a:pt x="2474" y="3561"/>
                  <a:pt x="2492" y="3568"/>
                  <a:pt x="2512" y="3568"/>
                </a:cubicBezTo>
                <a:cubicBezTo>
                  <a:pt x="2545" y="3568"/>
                  <a:pt x="2585" y="3550"/>
                  <a:pt x="2612" y="3550"/>
                </a:cubicBezTo>
                <a:cubicBezTo>
                  <a:pt x="2631" y="3550"/>
                  <a:pt x="2643" y="3558"/>
                  <a:pt x="2643" y="3586"/>
                </a:cubicBezTo>
                <a:lnTo>
                  <a:pt x="2620" y="3586"/>
                </a:lnTo>
                <a:cubicBezTo>
                  <a:pt x="2715" y="3717"/>
                  <a:pt x="2893" y="3789"/>
                  <a:pt x="2893" y="3956"/>
                </a:cubicBezTo>
                <a:cubicBezTo>
                  <a:pt x="2907" y="3945"/>
                  <a:pt x="2919" y="3941"/>
                  <a:pt x="2929" y="3941"/>
                </a:cubicBezTo>
                <a:cubicBezTo>
                  <a:pt x="2974" y="3941"/>
                  <a:pt x="2988" y="4022"/>
                  <a:pt x="3036" y="4022"/>
                </a:cubicBezTo>
                <a:cubicBezTo>
                  <a:pt x="3052" y="4022"/>
                  <a:pt x="3071" y="4013"/>
                  <a:pt x="3096" y="3991"/>
                </a:cubicBezTo>
                <a:lnTo>
                  <a:pt x="3096" y="3991"/>
                </a:lnTo>
                <a:cubicBezTo>
                  <a:pt x="3108" y="4110"/>
                  <a:pt x="3072" y="4110"/>
                  <a:pt x="3131" y="4229"/>
                </a:cubicBezTo>
                <a:cubicBezTo>
                  <a:pt x="3134" y="4237"/>
                  <a:pt x="3139" y="4240"/>
                  <a:pt x="3147" y="4240"/>
                </a:cubicBezTo>
                <a:cubicBezTo>
                  <a:pt x="3171" y="4240"/>
                  <a:pt x="3215" y="4212"/>
                  <a:pt x="3251" y="4212"/>
                </a:cubicBezTo>
                <a:cubicBezTo>
                  <a:pt x="3259" y="4212"/>
                  <a:pt x="3267" y="4214"/>
                  <a:pt x="3274" y="4217"/>
                </a:cubicBezTo>
                <a:lnTo>
                  <a:pt x="3215" y="4277"/>
                </a:lnTo>
                <a:lnTo>
                  <a:pt x="3215" y="4277"/>
                </a:lnTo>
                <a:lnTo>
                  <a:pt x="3310" y="4253"/>
                </a:lnTo>
                <a:lnTo>
                  <a:pt x="3274" y="4348"/>
                </a:lnTo>
                <a:lnTo>
                  <a:pt x="3310" y="4360"/>
                </a:lnTo>
                <a:cubicBezTo>
                  <a:pt x="3310" y="4337"/>
                  <a:pt x="3310" y="4301"/>
                  <a:pt x="3334" y="4289"/>
                </a:cubicBezTo>
                <a:cubicBezTo>
                  <a:pt x="3405" y="4301"/>
                  <a:pt x="3405" y="4432"/>
                  <a:pt x="3382" y="4467"/>
                </a:cubicBezTo>
                <a:lnTo>
                  <a:pt x="3536" y="4515"/>
                </a:lnTo>
                <a:cubicBezTo>
                  <a:pt x="3524" y="4527"/>
                  <a:pt x="3510" y="4530"/>
                  <a:pt x="3495" y="4530"/>
                </a:cubicBezTo>
                <a:lnTo>
                  <a:pt x="3495" y="4530"/>
                </a:lnTo>
                <a:cubicBezTo>
                  <a:pt x="3491" y="4527"/>
                  <a:pt x="3485" y="4526"/>
                  <a:pt x="3473" y="4526"/>
                </a:cubicBezTo>
                <a:cubicBezTo>
                  <a:pt x="3468" y="4526"/>
                  <a:pt x="3461" y="4526"/>
                  <a:pt x="3453" y="4527"/>
                </a:cubicBezTo>
                <a:cubicBezTo>
                  <a:pt x="3465" y="4527"/>
                  <a:pt x="3480" y="4530"/>
                  <a:pt x="3495" y="4530"/>
                </a:cubicBezTo>
                <a:cubicBezTo>
                  <a:pt x="3495" y="4530"/>
                  <a:pt x="3495" y="4530"/>
                  <a:pt x="3495" y="4530"/>
                </a:cubicBezTo>
                <a:lnTo>
                  <a:pt x="3495" y="4530"/>
                </a:lnTo>
                <a:cubicBezTo>
                  <a:pt x="3514" y="4544"/>
                  <a:pt x="3441" y="4588"/>
                  <a:pt x="3494" y="4588"/>
                </a:cubicBezTo>
                <a:cubicBezTo>
                  <a:pt x="3499" y="4588"/>
                  <a:pt x="3505" y="4587"/>
                  <a:pt x="3512" y="4587"/>
                </a:cubicBezTo>
                <a:cubicBezTo>
                  <a:pt x="3512" y="4575"/>
                  <a:pt x="3548" y="4563"/>
                  <a:pt x="3560" y="4551"/>
                </a:cubicBezTo>
                <a:lnTo>
                  <a:pt x="3560" y="4551"/>
                </a:lnTo>
                <a:cubicBezTo>
                  <a:pt x="3548" y="4610"/>
                  <a:pt x="3608" y="4658"/>
                  <a:pt x="3667" y="4682"/>
                </a:cubicBezTo>
                <a:lnTo>
                  <a:pt x="3632" y="4717"/>
                </a:lnTo>
                <a:cubicBezTo>
                  <a:pt x="3703" y="4801"/>
                  <a:pt x="3810" y="4848"/>
                  <a:pt x="3905" y="4932"/>
                </a:cubicBezTo>
                <a:cubicBezTo>
                  <a:pt x="3895" y="4888"/>
                  <a:pt x="3953" y="4835"/>
                  <a:pt x="3981" y="4835"/>
                </a:cubicBezTo>
                <a:cubicBezTo>
                  <a:pt x="3984" y="4835"/>
                  <a:pt x="3987" y="4836"/>
                  <a:pt x="3989" y="4837"/>
                </a:cubicBezTo>
                <a:lnTo>
                  <a:pt x="3941" y="4908"/>
                </a:lnTo>
                <a:cubicBezTo>
                  <a:pt x="4001" y="4884"/>
                  <a:pt x="3941" y="4860"/>
                  <a:pt x="4024" y="4848"/>
                </a:cubicBezTo>
                <a:lnTo>
                  <a:pt x="4024" y="4848"/>
                </a:lnTo>
                <a:cubicBezTo>
                  <a:pt x="4048" y="4884"/>
                  <a:pt x="3977" y="4932"/>
                  <a:pt x="3941" y="4944"/>
                </a:cubicBezTo>
                <a:lnTo>
                  <a:pt x="4001" y="4956"/>
                </a:lnTo>
                <a:cubicBezTo>
                  <a:pt x="3989" y="4979"/>
                  <a:pt x="3965" y="4979"/>
                  <a:pt x="3941" y="5003"/>
                </a:cubicBezTo>
                <a:cubicBezTo>
                  <a:pt x="3945" y="5001"/>
                  <a:pt x="3948" y="5001"/>
                  <a:pt x="3951" y="5001"/>
                </a:cubicBezTo>
                <a:cubicBezTo>
                  <a:pt x="3979" y="5001"/>
                  <a:pt x="3966" y="5084"/>
                  <a:pt x="4007" y="5084"/>
                </a:cubicBezTo>
                <a:cubicBezTo>
                  <a:pt x="4015" y="5084"/>
                  <a:pt x="4024" y="5082"/>
                  <a:pt x="4036" y="5075"/>
                </a:cubicBezTo>
                <a:lnTo>
                  <a:pt x="4036" y="5075"/>
                </a:lnTo>
                <a:lnTo>
                  <a:pt x="4024" y="5098"/>
                </a:lnTo>
                <a:cubicBezTo>
                  <a:pt x="4120" y="5182"/>
                  <a:pt x="4179" y="5194"/>
                  <a:pt x="4251" y="5253"/>
                </a:cubicBezTo>
                <a:cubicBezTo>
                  <a:pt x="4280" y="5229"/>
                  <a:pt x="4298" y="5226"/>
                  <a:pt x="4316" y="5226"/>
                </a:cubicBezTo>
                <a:cubicBezTo>
                  <a:pt x="4322" y="5226"/>
                  <a:pt x="4328" y="5227"/>
                  <a:pt x="4334" y="5227"/>
                </a:cubicBezTo>
                <a:cubicBezTo>
                  <a:pt x="4347" y="5227"/>
                  <a:pt x="4362" y="5225"/>
                  <a:pt x="4382" y="5218"/>
                </a:cubicBezTo>
                <a:cubicBezTo>
                  <a:pt x="4417" y="5277"/>
                  <a:pt x="4441" y="5372"/>
                  <a:pt x="4513" y="5432"/>
                </a:cubicBezTo>
                <a:cubicBezTo>
                  <a:pt x="4520" y="5433"/>
                  <a:pt x="4527" y="5434"/>
                  <a:pt x="4533" y="5434"/>
                </a:cubicBezTo>
                <a:cubicBezTo>
                  <a:pt x="4582" y="5434"/>
                  <a:pt x="4577" y="5395"/>
                  <a:pt x="4620" y="5384"/>
                </a:cubicBezTo>
                <a:lnTo>
                  <a:pt x="4620" y="5384"/>
                </a:lnTo>
                <a:cubicBezTo>
                  <a:pt x="4572" y="5432"/>
                  <a:pt x="4644" y="5479"/>
                  <a:pt x="4584" y="5491"/>
                </a:cubicBezTo>
                <a:cubicBezTo>
                  <a:pt x="4667" y="5551"/>
                  <a:pt x="4691" y="5563"/>
                  <a:pt x="4822" y="5610"/>
                </a:cubicBezTo>
                <a:cubicBezTo>
                  <a:pt x="4834" y="5587"/>
                  <a:pt x="4834" y="5563"/>
                  <a:pt x="4846" y="5551"/>
                </a:cubicBezTo>
                <a:cubicBezTo>
                  <a:pt x="4870" y="5563"/>
                  <a:pt x="4870" y="5610"/>
                  <a:pt x="4846" y="5634"/>
                </a:cubicBezTo>
                <a:lnTo>
                  <a:pt x="4834" y="5634"/>
                </a:lnTo>
                <a:cubicBezTo>
                  <a:pt x="5007" y="5657"/>
                  <a:pt x="4968" y="5981"/>
                  <a:pt x="5127" y="5981"/>
                </a:cubicBezTo>
                <a:cubicBezTo>
                  <a:pt x="5132" y="5981"/>
                  <a:pt x="5138" y="5980"/>
                  <a:pt x="5144" y="5980"/>
                </a:cubicBezTo>
                <a:lnTo>
                  <a:pt x="5275" y="6003"/>
                </a:lnTo>
                <a:cubicBezTo>
                  <a:pt x="5310" y="6051"/>
                  <a:pt x="5215" y="6015"/>
                  <a:pt x="5227" y="6075"/>
                </a:cubicBezTo>
                <a:cubicBezTo>
                  <a:pt x="5394" y="6075"/>
                  <a:pt x="5370" y="6230"/>
                  <a:pt x="5501" y="6241"/>
                </a:cubicBezTo>
                <a:cubicBezTo>
                  <a:pt x="5429" y="6444"/>
                  <a:pt x="5727" y="6432"/>
                  <a:pt x="5739" y="6599"/>
                </a:cubicBezTo>
                <a:lnTo>
                  <a:pt x="5763" y="6563"/>
                </a:lnTo>
                <a:cubicBezTo>
                  <a:pt x="5768" y="6562"/>
                  <a:pt x="5772" y="6561"/>
                  <a:pt x="5775" y="6561"/>
                </a:cubicBezTo>
                <a:cubicBezTo>
                  <a:pt x="5801" y="6561"/>
                  <a:pt x="5764" y="6601"/>
                  <a:pt x="5775" y="6622"/>
                </a:cubicBezTo>
                <a:cubicBezTo>
                  <a:pt x="5798" y="6599"/>
                  <a:pt x="5787" y="6575"/>
                  <a:pt x="5810" y="6563"/>
                </a:cubicBezTo>
                <a:cubicBezTo>
                  <a:pt x="6037" y="6694"/>
                  <a:pt x="6156" y="6956"/>
                  <a:pt x="6310" y="7158"/>
                </a:cubicBezTo>
                <a:cubicBezTo>
                  <a:pt x="6319" y="7169"/>
                  <a:pt x="6330" y="7173"/>
                  <a:pt x="6342" y="7173"/>
                </a:cubicBezTo>
                <a:cubicBezTo>
                  <a:pt x="6388" y="7173"/>
                  <a:pt x="6449" y="7113"/>
                  <a:pt x="6484" y="7113"/>
                </a:cubicBezTo>
                <a:cubicBezTo>
                  <a:pt x="6502" y="7113"/>
                  <a:pt x="6513" y="7127"/>
                  <a:pt x="6513" y="7170"/>
                </a:cubicBezTo>
                <a:lnTo>
                  <a:pt x="6430" y="7218"/>
                </a:lnTo>
                <a:cubicBezTo>
                  <a:pt x="6644" y="7265"/>
                  <a:pt x="6715" y="7480"/>
                  <a:pt x="6906" y="7539"/>
                </a:cubicBezTo>
                <a:cubicBezTo>
                  <a:pt x="6889" y="7548"/>
                  <a:pt x="6878" y="7556"/>
                  <a:pt x="6869" y="7556"/>
                </a:cubicBezTo>
                <a:cubicBezTo>
                  <a:pt x="6865" y="7556"/>
                  <a:pt x="6862" y="7555"/>
                  <a:pt x="6858" y="7551"/>
                </a:cubicBezTo>
                <a:lnTo>
                  <a:pt x="6858" y="7551"/>
                </a:lnTo>
                <a:cubicBezTo>
                  <a:pt x="6842" y="7601"/>
                  <a:pt x="6893" y="7627"/>
                  <a:pt x="6939" y="7627"/>
                </a:cubicBezTo>
                <a:cubicBezTo>
                  <a:pt x="6959" y="7627"/>
                  <a:pt x="6978" y="7622"/>
                  <a:pt x="6989" y="7611"/>
                </a:cubicBezTo>
                <a:lnTo>
                  <a:pt x="6989" y="7611"/>
                </a:lnTo>
                <a:cubicBezTo>
                  <a:pt x="7013" y="7635"/>
                  <a:pt x="6965" y="7658"/>
                  <a:pt x="6953" y="7682"/>
                </a:cubicBezTo>
                <a:cubicBezTo>
                  <a:pt x="6965" y="7742"/>
                  <a:pt x="7084" y="7694"/>
                  <a:pt x="7061" y="7754"/>
                </a:cubicBezTo>
                <a:cubicBezTo>
                  <a:pt x="7057" y="7758"/>
                  <a:pt x="7053" y="7759"/>
                  <a:pt x="7049" y="7759"/>
                </a:cubicBezTo>
                <a:cubicBezTo>
                  <a:pt x="7043" y="7759"/>
                  <a:pt x="7037" y="7756"/>
                  <a:pt x="7032" y="7755"/>
                </a:cubicBezTo>
                <a:lnTo>
                  <a:pt x="7032" y="7755"/>
                </a:lnTo>
                <a:cubicBezTo>
                  <a:pt x="7056" y="7762"/>
                  <a:pt x="7086" y="7804"/>
                  <a:pt x="7112" y="7804"/>
                </a:cubicBezTo>
                <a:cubicBezTo>
                  <a:pt x="7124" y="7804"/>
                  <a:pt x="7134" y="7797"/>
                  <a:pt x="7144" y="7777"/>
                </a:cubicBezTo>
                <a:cubicBezTo>
                  <a:pt x="7168" y="7849"/>
                  <a:pt x="7263" y="7837"/>
                  <a:pt x="7275" y="7908"/>
                </a:cubicBezTo>
                <a:cubicBezTo>
                  <a:pt x="7284" y="7904"/>
                  <a:pt x="7293" y="7903"/>
                  <a:pt x="7300" y="7903"/>
                </a:cubicBezTo>
                <a:cubicBezTo>
                  <a:pt x="7341" y="7903"/>
                  <a:pt x="7345" y="7964"/>
                  <a:pt x="7378" y="7964"/>
                </a:cubicBezTo>
                <a:cubicBezTo>
                  <a:pt x="7388" y="7964"/>
                  <a:pt x="7401" y="7959"/>
                  <a:pt x="7418" y="7944"/>
                </a:cubicBezTo>
                <a:lnTo>
                  <a:pt x="7418" y="7944"/>
                </a:lnTo>
                <a:cubicBezTo>
                  <a:pt x="7341" y="8021"/>
                  <a:pt x="7427" y="8088"/>
                  <a:pt x="7497" y="8088"/>
                </a:cubicBezTo>
                <a:cubicBezTo>
                  <a:pt x="7502" y="8088"/>
                  <a:pt x="7508" y="8088"/>
                  <a:pt x="7513" y="8087"/>
                </a:cubicBezTo>
                <a:lnTo>
                  <a:pt x="7513" y="8087"/>
                </a:lnTo>
                <a:cubicBezTo>
                  <a:pt x="7477" y="8099"/>
                  <a:pt x="7513" y="8135"/>
                  <a:pt x="7465" y="8158"/>
                </a:cubicBezTo>
                <a:cubicBezTo>
                  <a:pt x="7491" y="8178"/>
                  <a:pt x="7516" y="8190"/>
                  <a:pt x="7540" y="8190"/>
                </a:cubicBezTo>
                <a:cubicBezTo>
                  <a:pt x="7561" y="8190"/>
                  <a:pt x="7580" y="8181"/>
                  <a:pt x="7596" y="8158"/>
                </a:cubicBezTo>
                <a:lnTo>
                  <a:pt x="7596" y="8158"/>
                </a:lnTo>
                <a:cubicBezTo>
                  <a:pt x="7561" y="8325"/>
                  <a:pt x="7799" y="8206"/>
                  <a:pt x="7715" y="8373"/>
                </a:cubicBezTo>
                <a:cubicBezTo>
                  <a:pt x="7870" y="8420"/>
                  <a:pt x="8013" y="8480"/>
                  <a:pt x="8120" y="8551"/>
                </a:cubicBezTo>
                <a:cubicBezTo>
                  <a:pt x="8105" y="8569"/>
                  <a:pt x="8091" y="8575"/>
                  <a:pt x="8079" y="8575"/>
                </a:cubicBezTo>
                <a:cubicBezTo>
                  <a:pt x="8046" y="8575"/>
                  <a:pt x="8018" y="8533"/>
                  <a:pt x="7982" y="8533"/>
                </a:cubicBezTo>
                <a:cubicBezTo>
                  <a:pt x="7966" y="8533"/>
                  <a:pt x="7949" y="8541"/>
                  <a:pt x="7930" y="8563"/>
                </a:cubicBezTo>
                <a:cubicBezTo>
                  <a:pt x="8061" y="8611"/>
                  <a:pt x="8180" y="8575"/>
                  <a:pt x="8251" y="8682"/>
                </a:cubicBezTo>
                <a:cubicBezTo>
                  <a:pt x="8263" y="8718"/>
                  <a:pt x="8204" y="8718"/>
                  <a:pt x="8192" y="8718"/>
                </a:cubicBezTo>
                <a:cubicBezTo>
                  <a:pt x="8311" y="8766"/>
                  <a:pt x="8358" y="8897"/>
                  <a:pt x="8489" y="8908"/>
                </a:cubicBezTo>
                <a:cubicBezTo>
                  <a:pt x="8489" y="8920"/>
                  <a:pt x="8465" y="8920"/>
                  <a:pt x="8454" y="8920"/>
                </a:cubicBezTo>
                <a:cubicBezTo>
                  <a:pt x="8470" y="8929"/>
                  <a:pt x="8475" y="8948"/>
                  <a:pt x="8488" y="8948"/>
                </a:cubicBezTo>
                <a:cubicBezTo>
                  <a:pt x="8494" y="8948"/>
                  <a:pt x="8502" y="8944"/>
                  <a:pt x="8513" y="8932"/>
                </a:cubicBezTo>
                <a:lnTo>
                  <a:pt x="8489" y="8920"/>
                </a:lnTo>
                <a:cubicBezTo>
                  <a:pt x="8510" y="8847"/>
                  <a:pt x="8633" y="8857"/>
                  <a:pt x="8678" y="8836"/>
                </a:cubicBezTo>
                <a:lnTo>
                  <a:pt x="8678" y="8836"/>
                </a:lnTo>
                <a:cubicBezTo>
                  <a:pt x="8575" y="8921"/>
                  <a:pt x="8745" y="8936"/>
                  <a:pt x="8585" y="9039"/>
                </a:cubicBezTo>
                <a:cubicBezTo>
                  <a:pt x="8596" y="9039"/>
                  <a:pt x="8632" y="9028"/>
                  <a:pt x="8656" y="9004"/>
                </a:cubicBezTo>
                <a:lnTo>
                  <a:pt x="8656" y="9004"/>
                </a:lnTo>
                <a:cubicBezTo>
                  <a:pt x="8656" y="9028"/>
                  <a:pt x="8656" y="9039"/>
                  <a:pt x="8608" y="9063"/>
                </a:cubicBezTo>
                <a:cubicBezTo>
                  <a:pt x="8620" y="9075"/>
                  <a:pt x="8620" y="9075"/>
                  <a:pt x="8608" y="9099"/>
                </a:cubicBezTo>
                <a:cubicBezTo>
                  <a:pt x="8597" y="9066"/>
                  <a:pt x="8580" y="9058"/>
                  <a:pt x="8559" y="9058"/>
                </a:cubicBezTo>
                <a:cubicBezTo>
                  <a:pt x="8539" y="9058"/>
                  <a:pt x="8517" y="9066"/>
                  <a:pt x="8496" y="9066"/>
                </a:cubicBezTo>
                <a:cubicBezTo>
                  <a:pt x="8469" y="9066"/>
                  <a:pt x="8444" y="9052"/>
                  <a:pt x="8430" y="8992"/>
                </a:cubicBezTo>
                <a:cubicBezTo>
                  <a:pt x="8428" y="8988"/>
                  <a:pt x="8426" y="8986"/>
                  <a:pt x="8424" y="8986"/>
                </a:cubicBezTo>
                <a:cubicBezTo>
                  <a:pt x="8414" y="8986"/>
                  <a:pt x="8404" y="9033"/>
                  <a:pt x="8394" y="9063"/>
                </a:cubicBezTo>
                <a:lnTo>
                  <a:pt x="8406" y="8992"/>
                </a:lnTo>
                <a:lnTo>
                  <a:pt x="8370" y="9075"/>
                </a:lnTo>
                <a:cubicBezTo>
                  <a:pt x="8365" y="9081"/>
                  <a:pt x="8361" y="9084"/>
                  <a:pt x="8358" y="9084"/>
                </a:cubicBezTo>
                <a:cubicBezTo>
                  <a:pt x="8335" y="9084"/>
                  <a:pt x="8345" y="8960"/>
                  <a:pt x="8324" y="8960"/>
                </a:cubicBezTo>
                <a:cubicBezTo>
                  <a:pt x="8318" y="8960"/>
                  <a:pt x="8310" y="8969"/>
                  <a:pt x="8299" y="8992"/>
                </a:cubicBezTo>
                <a:lnTo>
                  <a:pt x="8299" y="9039"/>
                </a:lnTo>
                <a:cubicBezTo>
                  <a:pt x="8297" y="9037"/>
                  <a:pt x="8294" y="9037"/>
                  <a:pt x="8291" y="9037"/>
                </a:cubicBezTo>
                <a:cubicBezTo>
                  <a:pt x="8285" y="9037"/>
                  <a:pt x="8278" y="9039"/>
                  <a:pt x="8272" y="9039"/>
                </a:cubicBezTo>
                <a:cubicBezTo>
                  <a:pt x="8265" y="9039"/>
                  <a:pt x="8260" y="9036"/>
                  <a:pt x="8261" y="9019"/>
                </a:cubicBezTo>
                <a:lnTo>
                  <a:pt x="8261" y="9019"/>
                </a:lnTo>
                <a:cubicBezTo>
                  <a:pt x="8259" y="9030"/>
                  <a:pt x="8255" y="9041"/>
                  <a:pt x="8253" y="9041"/>
                </a:cubicBezTo>
                <a:cubicBezTo>
                  <a:pt x="8252" y="9041"/>
                  <a:pt x="8251" y="9037"/>
                  <a:pt x="8251" y="9028"/>
                </a:cubicBezTo>
                <a:lnTo>
                  <a:pt x="8263" y="8992"/>
                </a:lnTo>
                <a:lnTo>
                  <a:pt x="8263" y="8992"/>
                </a:lnTo>
                <a:lnTo>
                  <a:pt x="8215" y="9051"/>
                </a:lnTo>
                <a:cubicBezTo>
                  <a:pt x="8204" y="9016"/>
                  <a:pt x="8251" y="8897"/>
                  <a:pt x="8215" y="8885"/>
                </a:cubicBezTo>
                <a:lnTo>
                  <a:pt x="8215" y="8885"/>
                </a:lnTo>
                <a:cubicBezTo>
                  <a:pt x="8204" y="8897"/>
                  <a:pt x="8168" y="8992"/>
                  <a:pt x="8168" y="9016"/>
                </a:cubicBezTo>
                <a:cubicBezTo>
                  <a:pt x="8168" y="9016"/>
                  <a:pt x="8168" y="9051"/>
                  <a:pt x="8168" y="9087"/>
                </a:cubicBezTo>
                <a:lnTo>
                  <a:pt x="8156" y="9111"/>
                </a:lnTo>
                <a:cubicBezTo>
                  <a:pt x="8144" y="9170"/>
                  <a:pt x="8120" y="9242"/>
                  <a:pt x="8120" y="9313"/>
                </a:cubicBezTo>
                <a:cubicBezTo>
                  <a:pt x="8067" y="9329"/>
                  <a:pt x="8003" y="9393"/>
                  <a:pt x="7952" y="9393"/>
                </a:cubicBezTo>
                <a:cubicBezTo>
                  <a:pt x="7924" y="9393"/>
                  <a:pt x="7899" y="9373"/>
                  <a:pt x="7882" y="9313"/>
                </a:cubicBezTo>
                <a:cubicBezTo>
                  <a:pt x="7882" y="9337"/>
                  <a:pt x="7882" y="9337"/>
                  <a:pt x="7882" y="9361"/>
                </a:cubicBezTo>
                <a:cubicBezTo>
                  <a:pt x="7763" y="9230"/>
                  <a:pt x="7573" y="9361"/>
                  <a:pt x="7465" y="9182"/>
                </a:cubicBezTo>
                <a:cubicBezTo>
                  <a:pt x="7458" y="9175"/>
                  <a:pt x="7451" y="9171"/>
                  <a:pt x="7445" y="9171"/>
                </a:cubicBezTo>
                <a:cubicBezTo>
                  <a:pt x="7423" y="9171"/>
                  <a:pt x="7410" y="9214"/>
                  <a:pt x="7382" y="9242"/>
                </a:cubicBezTo>
                <a:lnTo>
                  <a:pt x="7394" y="9170"/>
                </a:lnTo>
                <a:lnTo>
                  <a:pt x="7322" y="9242"/>
                </a:lnTo>
                <a:cubicBezTo>
                  <a:pt x="7316" y="9246"/>
                  <a:pt x="7311" y="9248"/>
                  <a:pt x="7306" y="9248"/>
                </a:cubicBezTo>
                <a:cubicBezTo>
                  <a:pt x="7264" y="9248"/>
                  <a:pt x="7264" y="9109"/>
                  <a:pt x="7213" y="9109"/>
                </a:cubicBezTo>
                <a:cubicBezTo>
                  <a:pt x="7201" y="9109"/>
                  <a:pt x="7186" y="9116"/>
                  <a:pt x="7168" y="9135"/>
                </a:cubicBezTo>
                <a:lnTo>
                  <a:pt x="7168" y="9182"/>
                </a:lnTo>
                <a:cubicBezTo>
                  <a:pt x="7145" y="9171"/>
                  <a:pt x="7080" y="9192"/>
                  <a:pt x="7083" y="9144"/>
                </a:cubicBezTo>
                <a:lnTo>
                  <a:pt x="7083" y="9144"/>
                </a:lnTo>
                <a:cubicBezTo>
                  <a:pt x="7081" y="9154"/>
                  <a:pt x="7075" y="9167"/>
                  <a:pt x="7069" y="9167"/>
                </a:cubicBezTo>
                <a:cubicBezTo>
                  <a:pt x="7066" y="9167"/>
                  <a:pt x="7063" y="9164"/>
                  <a:pt x="7061" y="9159"/>
                </a:cubicBezTo>
                <a:lnTo>
                  <a:pt x="7072" y="9111"/>
                </a:lnTo>
                <a:lnTo>
                  <a:pt x="6989" y="9170"/>
                </a:lnTo>
                <a:cubicBezTo>
                  <a:pt x="6953" y="9123"/>
                  <a:pt x="7037" y="9004"/>
                  <a:pt x="6965" y="8980"/>
                </a:cubicBezTo>
                <a:lnTo>
                  <a:pt x="6965" y="8980"/>
                </a:lnTo>
                <a:cubicBezTo>
                  <a:pt x="6930" y="8992"/>
                  <a:pt x="6858" y="9075"/>
                  <a:pt x="6858" y="9111"/>
                </a:cubicBezTo>
                <a:cubicBezTo>
                  <a:pt x="6870" y="9111"/>
                  <a:pt x="6882" y="9135"/>
                  <a:pt x="6882" y="9182"/>
                </a:cubicBezTo>
                <a:lnTo>
                  <a:pt x="6846" y="9194"/>
                </a:lnTo>
                <a:cubicBezTo>
                  <a:pt x="6822" y="9313"/>
                  <a:pt x="6775" y="9432"/>
                  <a:pt x="6811" y="9528"/>
                </a:cubicBezTo>
                <a:lnTo>
                  <a:pt x="6870" y="9468"/>
                </a:lnTo>
                <a:lnTo>
                  <a:pt x="6870" y="9528"/>
                </a:lnTo>
                <a:lnTo>
                  <a:pt x="6834" y="9528"/>
                </a:lnTo>
                <a:cubicBezTo>
                  <a:pt x="6838" y="9548"/>
                  <a:pt x="6844" y="9556"/>
                  <a:pt x="6850" y="9556"/>
                </a:cubicBezTo>
                <a:cubicBezTo>
                  <a:pt x="6863" y="9556"/>
                  <a:pt x="6878" y="9527"/>
                  <a:pt x="6894" y="9504"/>
                </a:cubicBezTo>
                <a:lnTo>
                  <a:pt x="6894" y="9504"/>
                </a:lnTo>
                <a:cubicBezTo>
                  <a:pt x="6882" y="9540"/>
                  <a:pt x="6882" y="9563"/>
                  <a:pt x="6894" y="9575"/>
                </a:cubicBezTo>
                <a:lnTo>
                  <a:pt x="6965" y="9480"/>
                </a:lnTo>
                <a:lnTo>
                  <a:pt x="6965" y="9480"/>
                </a:lnTo>
                <a:cubicBezTo>
                  <a:pt x="6953" y="9528"/>
                  <a:pt x="6918" y="9563"/>
                  <a:pt x="6941" y="9599"/>
                </a:cubicBezTo>
                <a:cubicBezTo>
                  <a:pt x="6977" y="9551"/>
                  <a:pt x="6953" y="9480"/>
                  <a:pt x="6989" y="9456"/>
                </a:cubicBezTo>
                <a:lnTo>
                  <a:pt x="6989" y="9456"/>
                </a:lnTo>
                <a:cubicBezTo>
                  <a:pt x="6998" y="9501"/>
                  <a:pt x="6987" y="9540"/>
                  <a:pt x="6996" y="9540"/>
                </a:cubicBezTo>
                <a:cubicBezTo>
                  <a:pt x="6999" y="9540"/>
                  <a:pt x="7004" y="9536"/>
                  <a:pt x="7013" y="9528"/>
                </a:cubicBezTo>
                <a:lnTo>
                  <a:pt x="7013" y="9528"/>
                </a:lnTo>
                <a:cubicBezTo>
                  <a:pt x="7013" y="9547"/>
                  <a:pt x="7005" y="9566"/>
                  <a:pt x="6996" y="9579"/>
                </a:cubicBezTo>
                <a:lnTo>
                  <a:pt x="6996" y="9579"/>
                </a:lnTo>
                <a:cubicBezTo>
                  <a:pt x="7019" y="9557"/>
                  <a:pt x="7051" y="9582"/>
                  <a:pt x="7072" y="9528"/>
                </a:cubicBezTo>
                <a:cubicBezTo>
                  <a:pt x="7084" y="9599"/>
                  <a:pt x="7144" y="9528"/>
                  <a:pt x="7120" y="9635"/>
                </a:cubicBezTo>
                <a:cubicBezTo>
                  <a:pt x="7132" y="9611"/>
                  <a:pt x="7180" y="9563"/>
                  <a:pt x="7203" y="9563"/>
                </a:cubicBezTo>
                <a:cubicBezTo>
                  <a:pt x="7132" y="9682"/>
                  <a:pt x="7275" y="9587"/>
                  <a:pt x="7227" y="9730"/>
                </a:cubicBezTo>
                <a:cubicBezTo>
                  <a:pt x="7251" y="9670"/>
                  <a:pt x="7278" y="9662"/>
                  <a:pt x="7306" y="9662"/>
                </a:cubicBezTo>
                <a:cubicBezTo>
                  <a:pt x="7318" y="9662"/>
                  <a:pt x="7331" y="9663"/>
                  <a:pt x="7343" y="9663"/>
                </a:cubicBezTo>
                <a:cubicBezTo>
                  <a:pt x="7360" y="9663"/>
                  <a:pt x="7377" y="9660"/>
                  <a:pt x="7394" y="9647"/>
                </a:cubicBezTo>
                <a:lnTo>
                  <a:pt x="7394" y="9647"/>
                </a:lnTo>
                <a:cubicBezTo>
                  <a:pt x="7394" y="9654"/>
                  <a:pt x="7389" y="9661"/>
                  <a:pt x="7386" y="9663"/>
                </a:cubicBezTo>
                <a:lnTo>
                  <a:pt x="7386" y="9663"/>
                </a:lnTo>
                <a:cubicBezTo>
                  <a:pt x="7404" y="9687"/>
                  <a:pt x="7395" y="9720"/>
                  <a:pt x="7406" y="9742"/>
                </a:cubicBezTo>
                <a:cubicBezTo>
                  <a:pt x="7442" y="9647"/>
                  <a:pt x="7489" y="9635"/>
                  <a:pt x="7525" y="9575"/>
                </a:cubicBezTo>
                <a:lnTo>
                  <a:pt x="7525" y="9575"/>
                </a:lnTo>
                <a:cubicBezTo>
                  <a:pt x="7525" y="9682"/>
                  <a:pt x="7477" y="9694"/>
                  <a:pt x="7465" y="9790"/>
                </a:cubicBezTo>
                <a:cubicBezTo>
                  <a:pt x="7477" y="9706"/>
                  <a:pt x="7537" y="9718"/>
                  <a:pt x="7537" y="9647"/>
                </a:cubicBezTo>
                <a:cubicBezTo>
                  <a:pt x="7549" y="9718"/>
                  <a:pt x="7561" y="9682"/>
                  <a:pt x="7549" y="9766"/>
                </a:cubicBezTo>
                <a:cubicBezTo>
                  <a:pt x="7564" y="9715"/>
                  <a:pt x="7570" y="9705"/>
                  <a:pt x="7577" y="9705"/>
                </a:cubicBezTo>
                <a:cubicBezTo>
                  <a:pt x="7581" y="9705"/>
                  <a:pt x="7584" y="9709"/>
                  <a:pt x="7590" y="9709"/>
                </a:cubicBezTo>
                <a:cubicBezTo>
                  <a:pt x="7597" y="9709"/>
                  <a:pt x="7606" y="9704"/>
                  <a:pt x="7620" y="9682"/>
                </a:cubicBezTo>
                <a:lnTo>
                  <a:pt x="7620" y="9682"/>
                </a:lnTo>
                <a:cubicBezTo>
                  <a:pt x="7630" y="9741"/>
                  <a:pt x="7607" y="9784"/>
                  <a:pt x="7626" y="9784"/>
                </a:cubicBezTo>
                <a:cubicBezTo>
                  <a:pt x="7630" y="9784"/>
                  <a:pt x="7636" y="9782"/>
                  <a:pt x="7644" y="9778"/>
                </a:cubicBezTo>
                <a:lnTo>
                  <a:pt x="7644" y="9778"/>
                </a:lnTo>
                <a:cubicBezTo>
                  <a:pt x="7646" y="9784"/>
                  <a:pt x="7646" y="9791"/>
                  <a:pt x="7646" y="9797"/>
                </a:cubicBezTo>
                <a:lnTo>
                  <a:pt x="7646" y="9797"/>
                </a:lnTo>
                <a:cubicBezTo>
                  <a:pt x="7652" y="9769"/>
                  <a:pt x="7658" y="9738"/>
                  <a:pt x="7668" y="9718"/>
                </a:cubicBezTo>
                <a:cubicBezTo>
                  <a:pt x="7672" y="9717"/>
                  <a:pt x="7675" y="9717"/>
                  <a:pt x="7678" y="9717"/>
                </a:cubicBezTo>
                <a:cubicBezTo>
                  <a:pt x="7721" y="9717"/>
                  <a:pt x="7680" y="9793"/>
                  <a:pt x="7680" y="9849"/>
                </a:cubicBezTo>
                <a:cubicBezTo>
                  <a:pt x="7713" y="9827"/>
                  <a:pt x="7757" y="9753"/>
                  <a:pt x="7772" y="9753"/>
                </a:cubicBezTo>
                <a:cubicBezTo>
                  <a:pt x="7773" y="9753"/>
                  <a:pt x="7774" y="9753"/>
                  <a:pt x="7775" y="9754"/>
                </a:cubicBezTo>
                <a:cubicBezTo>
                  <a:pt x="7775" y="9778"/>
                  <a:pt x="7775" y="9778"/>
                  <a:pt x="7775" y="9801"/>
                </a:cubicBezTo>
                <a:cubicBezTo>
                  <a:pt x="7793" y="9774"/>
                  <a:pt x="7810" y="9769"/>
                  <a:pt x="7827" y="9769"/>
                </a:cubicBezTo>
                <a:cubicBezTo>
                  <a:pt x="7836" y="9769"/>
                  <a:pt x="7845" y="9771"/>
                  <a:pt x="7855" y="9771"/>
                </a:cubicBezTo>
                <a:cubicBezTo>
                  <a:pt x="7876" y="9771"/>
                  <a:pt x="7900" y="9765"/>
                  <a:pt x="7930" y="9730"/>
                </a:cubicBezTo>
                <a:cubicBezTo>
                  <a:pt x="7930" y="9742"/>
                  <a:pt x="7930" y="9754"/>
                  <a:pt x="7930" y="9766"/>
                </a:cubicBezTo>
                <a:cubicBezTo>
                  <a:pt x="7930" y="9706"/>
                  <a:pt x="7942" y="9659"/>
                  <a:pt x="7954" y="9635"/>
                </a:cubicBezTo>
                <a:cubicBezTo>
                  <a:pt x="7968" y="9635"/>
                  <a:pt x="7983" y="9612"/>
                  <a:pt x="7989" y="9612"/>
                </a:cubicBezTo>
                <a:cubicBezTo>
                  <a:pt x="7993" y="9612"/>
                  <a:pt x="7994" y="9620"/>
                  <a:pt x="7989" y="9647"/>
                </a:cubicBezTo>
                <a:cubicBezTo>
                  <a:pt x="7989" y="9644"/>
                  <a:pt x="7989" y="9644"/>
                  <a:pt x="7988" y="9644"/>
                </a:cubicBezTo>
                <a:cubicBezTo>
                  <a:pt x="7985" y="9644"/>
                  <a:pt x="7975" y="9663"/>
                  <a:pt x="7965" y="9682"/>
                </a:cubicBezTo>
                <a:lnTo>
                  <a:pt x="7989" y="9659"/>
                </a:lnTo>
                <a:lnTo>
                  <a:pt x="7989" y="9659"/>
                </a:lnTo>
                <a:cubicBezTo>
                  <a:pt x="7977" y="9754"/>
                  <a:pt x="7954" y="9682"/>
                  <a:pt x="7942" y="9742"/>
                </a:cubicBezTo>
                <a:cubicBezTo>
                  <a:pt x="7971" y="9732"/>
                  <a:pt x="8026" y="9689"/>
                  <a:pt x="8057" y="9689"/>
                </a:cubicBezTo>
                <a:cubicBezTo>
                  <a:pt x="8063" y="9689"/>
                  <a:pt x="8069" y="9690"/>
                  <a:pt x="8073" y="9694"/>
                </a:cubicBezTo>
                <a:cubicBezTo>
                  <a:pt x="8049" y="9790"/>
                  <a:pt x="7989" y="9706"/>
                  <a:pt x="8013" y="9801"/>
                </a:cubicBezTo>
                <a:lnTo>
                  <a:pt x="7977" y="9754"/>
                </a:lnTo>
                <a:cubicBezTo>
                  <a:pt x="7973" y="9811"/>
                  <a:pt x="7968" y="9821"/>
                  <a:pt x="7963" y="9821"/>
                </a:cubicBezTo>
                <a:cubicBezTo>
                  <a:pt x="7961" y="9821"/>
                  <a:pt x="7958" y="9818"/>
                  <a:pt x="7956" y="9818"/>
                </a:cubicBezTo>
                <a:cubicBezTo>
                  <a:pt x="7951" y="9818"/>
                  <a:pt x="7946" y="9828"/>
                  <a:pt x="7942" y="9885"/>
                </a:cubicBezTo>
                <a:cubicBezTo>
                  <a:pt x="7954" y="9897"/>
                  <a:pt x="7964" y="9901"/>
                  <a:pt x="7974" y="9901"/>
                </a:cubicBezTo>
                <a:cubicBezTo>
                  <a:pt x="7995" y="9901"/>
                  <a:pt x="8013" y="9885"/>
                  <a:pt x="8037" y="9885"/>
                </a:cubicBezTo>
                <a:cubicBezTo>
                  <a:pt x="8013" y="9921"/>
                  <a:pt x="8001" y="9968"/>
                  <a:pt x="8001" y="9980"/>
                </a:cubicBezTo>
                <a:cubicBezTo>
                  <a:pt x="8001" y="9980"/>
                  <a:pt x="8013" y="10004"/>
                  <a:pt x="8001" y="10051"/>
                </a:cubicBezTo>
                <a:lnTo>
                  <a:pt x="7977" y="10063"/>
                </a:lnTo>
                <a:cubicBezTo>
                  <a:pt x="7954" y="10182"/>
                  <a:pt x="7906" y="10302"/>
                  <a:pt x="7930" y="10397"/>
                </a:cubicBezTo>
                <a:lnTo>
                  <a:pt x="7965" y="10325"/>
                </a:lnTo>
                <a:lnTo>
                  <a:pt x="7965" y="10385"/>
                </a:lnTo>
                <a:lnTo>
                  <a:pt x="7942" y="10385"/>
                </a:lnTo>
                <a:cubicBezTo>
                  <a:pt x="7942" y="10405"/>
                  <a:pt x="7944" y="10413"/>
                  <a:pt x="7949" y="10413"/>
                </a:cubicBezTo>
                <a:cubicBezTo>
                  <a:pt x="7957" y="10413"/>
                  <a:pt x="7969" y="10385"/>
                  <a:pt x="7977" y="10361"/>
                </a:cubicBezTo>
                <a:cubicBezTo>
                  <a:pt x="7977" y="10397"/>
                  <a:pt x="7977" y="10421"/>
                  <a:pt x="7977" y="10432"/>
                </a:cubicBezTo>
                <a:lnTo>
                  <a:pt x="8025" y="10325"/>
                </a:lnTo>
                <a:lnTo>
                  <a:pt x="8025" y="10325"/>
                </a:lnTo>
                <a:cubicBezTo>
                  <a:pt x="8013" y="10373"/>
                  <a:pt x="7989" y="10409"/>
                  <a:pt x="8001" y="10444"/>
                </a:cubicBezTo>
                <a:cubicBezTo>
                  <a:pt x="8025" y="10397"/>
                  <a:pt x="8013" y="10337"/>
                  <a:pt x="8049" y="10302"/>
                </a:cubicBezTo>
                <a:lnTo>
                  <a:pt x="8049" y="10302"/>
                </a:lnTo>
                <a:cubicBezTo>
                  <a:pt x="8049" y="10344"/>
                  <a:pt x="8043" y="10380"/>
                  <a:pt x="8048" y="10380"/>
                </a:cubicBezTo>
                <a:cubicBezTo>
                  <a:pt x="8050" y="10380"/>
                  <a:pt x="8054" y="10375"/>
                  <a:pt x="8061" y="10361"/>
                </a:cubicBezTo>
                <a:lnTo>
                  <a:pt x="8061" y="10361"/>
                </a:lnTo>
                <a:cubicBezTo>
                  <a:pt x="8049" y="10397"/>
                  <a:pt x="8049" y="10409"/>
                  <a:pt x="8037" y="10421"/>
                </a:cubicBezTo>
                <a:cubicBezTo>
                  <a:pt x="8061" y="10397"/>
                  <a:pt x="8073" y="10421"/>
                  <a:pt x="8096" y="10361"/>
                </a:cubicBezTo>
                <a:cubicBezTo>
                  <a:pt x="8096" y="10421"/>
                  <a:pt x="8144" y="10349"/>
                  <a:pt x="8120" y="10456"/>
                </a:cubicBezTo>
                <a:cubicBezTo>
                  <a:pt x="8132" y="10432"/>
                  <a:pt x="8156" y="10373"/>
                  <a:pt x="8168" y="10373"/>
                </a:cubicBezTo>
                <a:cubicBezTo>
                  <a:pt x="8120" y="10504"/>
                  <a:pt x="8215" y="10397"/>
                  <a:pt x="8180" y="10540"/>
                </a:cubicBezTo>
                <a:cubicBezTo>
                  <a:pt x="8226" y="10425"/>
                  <a:pt x="8249" y="10487"/>
                  <a:pt x="8294" y="10438"/>
                </a:cubicBezTo>
                <a:lnTo>
                  <a:pt x="8294" y="10438"/>
                </a:lnTo>
                <a:cubicBezTo>
                  <a:pt x="8287" y="10448"/>
                  <a:pt x="8287" y="10456"/>
                  <a:pt x="8287" y="10456"/>
                </a:cubicBezTo>
                <a:cubicBezTo>
                  <a:pt x="8299" y="10468"/>
                  <a:pt x="8299" y="10504"/>
                  <a:pt x="8299" y="10528"/>
                </a:cubicBezTo>
                <a:cubicBezTo>
                  <a:pt x="8323" y="10432"/>
                  <a:pt x="8358" y="10421"/>
                  <a:pt x="8382" y="10361"/>
                </a:cubicBezTo>
                <a:lnTo>
                  <a:pt x="8382" y="10361"/>
                </a:lnTo>
                <a:cubicBezTo>
                  <a:pt x="8382" y="10456"/>
                  <a:pt x="8346" y="10468"/>
                  <a:pt x="8323" y="10563"/>
                </a:cubicBezTo>
                <a:cubicBezTo>
                  <a:pt x="8346" y="10480"/>
                  <a:pt x="8382" y="10492"/>
                  <a:pt x="8394" y="10421"/>
                </a:cubicBezTo>
                <a:lnTo>
                  <a:pt x="8394" y="10421"/>
                </a:lnTo>
                <a:cubicBezTo>
                  <a:pt x="8394" y="10492"/>
                  <a:pt x="8394" y="10456"/>
                  <a:pt x="8382" y="10540"/>
                </a:cubicBezTo>
                <a:cubicBezTo>
                  <a:pt x="8400" y="10480"/>
                  <a:pt x="8406" y="10474"/>
                  <a:pt x="8410" y="10474"/>
                </a:cubicBezTo>
                <a:cubicBezTo>
                  <a:pt x="8412" y="10474"/>
                  <a:pt x="8413" y="10475"/>
                  <a:pt x="8414" y="10475"/>
                </a:cubicBezTo>
                <a:cubicBezTo>
                  <a:pt x="8417" y="10475"/>
                  <a:pt x="8421" y="10471"/>
                  <a:pt x="8430" y="10444"/>
                </a:cubicBezTo>
                <a:lnTo>
                  <a:pt x="8430" y="10444"/>
                </a:lnTo>
                <a:cubicBezTo>
                  <a:pt x="8439" y="10499"/>
                  <a:pt x="8427" y="10540"/>
                  <a:pt x="8432" y="10540"/>
                </a:cubicBezTo>
                <a:cubicBezTo>
                  <a:pt x="8433" y="10540"/>
                  <a:pt x="8436" y="10536"/>
                  <a:pt x="8442" y="10528"/>
                </a:cubicBezTo>
                <a:lnTo>
                  <a:pt x="8442" y="10528"/>
                </a:lnTo>
                <a:cubicBezTo>
                  <a:pt x="8454" y="10575"/>
                  <a:pt x="8418" y="10611"/>
                  <a:pt x="8418" y="10611"/>
                </a:cubicBezTo>
                <a:cubicBezTo>
                  <a:pt x="8419" y="10612"/>
                  <a:pt x="8421" y="10612"/>
                  <a:pt x="8422" y="10612"/>
                </a:cubicBezTo>
                <a:cubicBezTo>
                  <a:pt x="8443" y="10612"/>
                  <a:pt x="8454" y="10524"/>
                  <a:pt x="8465" y="10468"/>
                </a:cubicBezTo>
                <a:cubicBezTo>
                  <a:pt x="8468" y="10467"/>
                  <a:pt x="8470" y="10467"/>
                  <a:pt x="8472" y="10467"/>
                </a:cubicBezTo>
                <a:cubicBezTo>
                  <a:pt x="8497" y="10467"/>
                  <a:pt x="8465" y="10544"/>
                  <a:pt x="8465" y="10599"/>
                </a:cubicBezTo>
                <a:cubicBezTo>
                  <a:pt x="8489" y="10575"/>
                  <a:pt x="8525" y="10492"/>
                  <a:pt x="8537" y="10492"/>
                </a:cubicBezTo>
                <a:cubicBezTo>
                  <a:pt x="8537" y="10516"/>
                  <a:pt x="8537" y="10516"/>
                  <a:pt x="8525" y="10540"/>
                </a:cubicBezTo>
                <a:cubicBezTo>
                  <a:pt x="8540" y="10509"/>
                  <a:pt x="8553" y="10507"/>
                  <a:pt x="8567" y="10507"/>
                </a:cubicBezTo>
                <a:cubicBezTo>
                  <a:pt x="8569" y="10507"/>
                  <a:pt x="8572" y="10507"/>
                  <a:pt x="8574" y="10507"/>
                </a:cubicBezTo>
                <a:cubicBezTo>
                  <a:pt x="8590" y="10507"/>
                  <a:pt x="8608" y="10504"/>
                  <a:pt x="8632" y="10456"/>
                </a:cubicBezTo>
                <a:cubicBezTo>
                  <a:pt x="8632" y="10468"/>
                  <a:pt x="8632" y="10468"/>
                  <a:pt x="8632" y="10480"/>
                </a:cubicBezTo>
                <a:cubicBezTo>
                  <a:pt x="8632" y="10476"/>
                  <a:pt x="8632" y="10472"/>
                  <a:pt x="8632" y="10468"/>
                </a:cubicBezTo>
                <a:lnTo>
                  <a:pt x="8632" y="10468"/>
                </a:lnTo>
                <a:cubicBezTo>
                  <a:pt x="8663" y="10447"/>
                  <a:pt x="8694" y="10392"/>
                  <a:pt x="8709" y="10392"/>
                </a:cubicBezTo>
                <a:cubicBezTo>
                  <a:pt x="8712" y="10392"/>
                  <a:pt x="8714" y="10393"/>
                  <a:pt x="8716" y="10397"/>
                </a:cubicBezTo>
                <a:cubicBezTo>
                  <a:pt x="8704" y="10492"/>
                  <a:pt x="8668" y="10421"/>
                  <a:pt x="8680" y="10504"/>
                </a:cubicBezTo>
                <a:lnTo>
                  <a:pt x="8656" y="10468"/>
                </a:lnTo>
                <a:cubicBezTo>
                  <a:pt x="8656" y="10528"/>
                  <a:pt x="8654" y="10536"/>
                  <a:pt x="8651" y="10536"/>
                </a:cubicBezTo>
                <a:cubicBezTo>
                  <a:pt x="8649" y="10536"/>
                  <a:pt x="8648" y="10535"/>
                  <a:pt x="8647" y="10535"/>
                </a:cubicBezTo>
                <a:cubicBezTo>
                  <a:pt x="8643" y="10535"/>
                  <a:pt x="8637" y="10543"/>
                  <a:pt x="8632" y="10611"/>
                </a:cubicBezTo>
                <a:cubicBezTo>
                  <a:pt x="8637" y="10615"/>
                  <a:pt x="8642" y="10616"/>
                  <a:pt x="8647" y="10616"/>
                </a:cubicBezTo>
                <a:cubicBezTo>
                  <a:pt x="8666" y="10616"/>
                  <a:pt x="8678" y="10589"/>
                  <a:pt x="8696" y="10589"/>
                </a:cubicBezTo>
                <a:cubicBezTo>
                  <a:pt x="8702" y="10589"/>
                  <a:pt x="8708" y="10592"/>
                  <a:pt x="8716" y="10599"/>
                </a:cubicBezTo>
                <a:cubicBezTo>
                  <a:pt x="8727" y="10552"/>
                  <a:pt x="8727" y="10528"/>
                  <a:pt x="8739" y="10480"/>
                </a:cubicBezTo>
                <a:cubicBezTo>
                  <a:pt x="8747" y="10472"/>
                  <a:pt x="8753" y="10469"/>
                  <a:pt x="8758" y="10469"/>
                </a:cubicBezTo>
                <a:cubicBezTo>
                  <a:pt x="8790" y="10469"/>
                  <a:pt x="8761" y="10623"/>
                  <a:pt x="8780" y="10623"/>
                </a:cubicBezTo>
                <a:cubicBezTo>
                  <a:pt x="8784" y="10623"/>
                  <a:pt x="8790" y="10616"/>
                  <a:pt x="8799" y="10599"/>
                </a:cubicBezTo>
                <a:cubicBezTo>
                  <a:pt x="8817" y="10554"/>
                  <a:pt x="8835" y="10480"/>
                  <a:pt x="8848" y="10480"/>
                </a:cubicBezTo>
                <a:cubicBezTo>
                  <a:pt x="8852" y="10480"/>
                  <a:pt x="8856" y="10487"/>
                  <a:pt x="8858" y="10504"/>
                </a:cubicBezTo>
                <a:lnTo>
                  <a:pt x="8835" y="10599"/>
                </a:lnTo>
                <a:cubicBezTo>
                  <a:pt x="8835" y="10600"/>
                  <a:pt x="8836" y="10600"/>
                  <a:pt x="8837" y="10600"/>
                </a:cubicBezTo>
                <a:cubicBezTo>
                  <a:pt x="8856" y="10600"/>
                  <a:pt x="8874" y="10509"/>
                  <a:pt x="8893" y="10509"/>
                </a:cubicBezTo>
                <a:cubicBezTo>
                  <a:pt x="8897" y="10509"/>
                  <a:pt x="8902" y="10514"/>
                  <a:pt x="8906" y="10528"/>
                </a:cubicBezTo>
                <a:cubicBezTo>
                  <a:pt x="8882" y="10563"/>
                  <a:pt x="8870" y="10563"/>
                  <a:pt x="8870" y="10575"/>
                </a:cubicBezTo>
                <a:cubicBezTo>
                  <a:pt x="8873" y="10594"/>
                  <a:pt x="8876" y="10602"/>
                  <a:pt x="8879" y="10602"/>
                </a:cubicBezTo>
                <a:cubicBezTo>
                  <a:pt x="8888" y="10602"/>
                  <a:pt x="8898" y="10527"/>
                  <a:pt x="8915" y="10527"/>
                </a:cubicBezTo>
                <a:cubicBezTo>
                  <a:pt x="8916" y="10527"/>
                  <a:pt x="8917" y="10527"/>
                  <a:pt x="8918" y="10528"/>
                </a:cubicBezTo>
                <a:lnTo>
                  <a:pt x="8906" y="10611"/>
                </a:lnTo>
                <a:cubicBezTo>
                  <a:pt x="8942" y="10599"/>
                  <a:pt x="8989" y="10552"/>
                  <a:pt x="9037" y="10540"/>
                </a:cubicBezTo>
                <a:lnTo>
                  <a:pt x="9037" y="10540"/>
                </a:lnTo>
                <a:cubicBezTo>
                  <a:pt x="9025" y="10563"/>
                  <a:pt x="9013" y="10587"/>
                  <a:pt x="9025" y="10623"/>
                </a:cubicBezTo>
                <a:cubicBezTo>
                  <a:pt x="9037" y="10616"/>
                  <a:pt x="9049" y="10612"/>
                  <a:pt x="9060" y="10612"/>
                </a:cubicBezTo>
                <a:cubicBezTo>
                  <a:pt x="9104" y="10612"/>
                  <a:pt x="9140" y="10662"/>
                  <a:pt x="9168" y="10718"/>
                </a:cubicBezTo>
                <a:lnTo>
                  <a:pt x="9204" y="10647"/>
                </a:lnTo>
                <a:lnTo>
                  <a:pt x="9204" y="10647"/>
                </a:lnTo>
                <a:cubicBezTo>
                  <a:pt x="9204" y="10647"/>
                  <a:pt x="9204" y="10683"/>
                  <a:pt x="9192" y="10694"/>
                </a:cubicBezTo>
                <a:cubicBezTo>
                  <a:pt x="9193" y="10698"/>
                  <a:pt x="9195" y="10699"/>
                  <a:pt x="9196" y="10699"/>
                </a:cubicBezTo>
                <a:cubicBezTo>
                  <a:pt x="9204" y="10699"/>
                  <a:pt x="9205" y="10642"/>
                  <a:pt x="9216" y="10611"/>
                </a:cubicBezTo>
                <a:cubicBezTo>
                  <a:pt x="9227" y="10611"/>
                  <a:pt x="9227" y="10659"/>
                  <a:pt x="9216" y="10683"/>
                </a:cubicBezTo>
                <a:cubicBezTo>
                  <a:pt x="9245" y="10646"/>
                  <a:pt x="9284" y="10609"/>
                  <a:pt x="9315" y="10609"/>
                </a:cubicBezTo>
                <a:cubicBezTo>
                  <a:pt x="9333" y="10609"/>
                  <a:pt x="9349" y="10623"/>
                  <a:pt x="9358" y="10659"/>
                </a:cubicBezTo>
                <a:lnTo>
                  <a:pt x="9347" y="10671"/>
                </a:lnTo>
                <a:cubicBezTo>
                  <a:pt x="9349" y="10674"/>
                  <a:pt x="9351" y="10675"/>
                  <a:pt x="9353" y="10675"/>
                </a:cubicBezTo>
                <a:cubicBezTo>
                  <a:pt x="9372" y="10675"/>
                  <a:pt x="9396" y="10582"/>
                  <a:pt x="9410" y="10582"/>
                </a:cubicBezTo>
                <a:cubicBezTo>
                  <a:pt x="9413" y="10582"/>
                  <a:pt x="9416" y="10587"/>
                  <a:pt x="9418" y="10599"/>
                </a:cubicBezTo>
                <a:lnTo>
                  <a:pt x="9406" y="10611"/>
                </a:lnTo>
                <a:cubicBezTo>
                  <a:pt x="9466" y="10659"/>
                  <a:pt x="9549" y="10599"/>
                  <a:pt x="9573" y="10730"/>
                </a:cubicBezTo>
                <a:cubicBezTo>
                  <a:pt x="9579" y="10700"/>
                  <a:pt x="9586" y="10691"/>
                  <a:pt x="9593" y="10691"/>
                </a:cubicBezTo>
                <a:cubicBezTo>
                  <a:pt x="9602" y="10691"/>
                  <a:pt x="9611" y="10705"/>
                  <a:pt x="9621" y="10705"/>
                </a:cubicBezTo>
                <a:cubicBezTo>
                  <a:pt x="9632" y="10705"/>
                  <a:pt x="9643" y="10691"/>
                  <a:pt x="9656" y="10635"/>
                </a:cubicBezTo>
                <a:cubicBezTo>
                  <a:pt x="9668" y="10718"/>
                  <a:pt x="9656" y="10742"/>
                  <a:pt x="9692" y="10802"/>
                </a:cubicBezTo>
                <a:cubicBezTo>
                  <a:pt x="9692" y="10802"/>
                  <a:pt x="9693" y="10803"/>
                  <a:pt x="9694" y="10803"/>
                </a:cubicBezTo>
                <a:cubicBezTo>
                  <a:pt x="9706" y="10803"/>
                  <a:pt x="9729" y="10706"/>
                  <a:pt x="9751" y="10694"/>
                </a:cubicBezTo>
                <a:lnTo>
                  <a:pt x="9751" y="10694"/>
                </a:lnTo>
                <a:lnTo>
                  <a:pt x="9739" y="10778"/>
                </a:lnTo>
                <a:lnTo>
                  <a:pt x="9739" y="10778"/>
                </a:lnTo>
                <a:lnTo>
                  <a:pt x="9775" y="10694"/>
                </a:lnTo>
                <a:lnTo>
                  <a:pt x="9763" y="10790"/>
                </a:lnTo>
                <a:lnTo>
                  <a:pt x="9763" y="10790"/>
                </a:lnTo>
                <a:lnTo>
                  <a:pt x="9787" y="10778"/>
                </a:lnTo>
                <a:cubicBezTo>
                  <a:pt x="9775" y="10766"/>
                  <a:pt x="9775" y="10742"/>
                  <a:pt x="9787" y="10718"/>
                </a:cubicBezTo>
                <a:cubicBezTo>
                  <a:pt x="9791" y="10713"/>
                  <a:pt x="9794" y="10710"/>
                  <a:pt x="9798" y="10710"/>
                </a:cubicBezTo>
                <a:cubicBezTo>
                  <a:pt x="9817" y="10710"/>
                  <a:pt x="9833" y="10785"/>
                  <a:pt x="9823" y="10825"/>
                </a:cubicBezTo>
                <a:lnTo>
                  <a:pt x="9894" y="10766"/>
                </a:lnTo>
                <a:lnTo>
                  <a:pt x="9894" y="10766"/>
                </a:lnTo>
                <a:cubicBezTo>
                  <a:pt x="9888" y="10785"/>
                  <a:pt x="9882" y="10797"/>
                  <a:pt x="9875" y="10806"/>
                </a:cubicBezTo>
                <a:lnTo>
                  <a:pt x="9875" y="10806"/>
                </a:lnTo>
                <a:cubicBezTo>
                  <a:pt x="9875" y="10806"/>
                  <a:pt x="9876" y="10806"/>
                  <a:pt x="9876" y="10806"/>
                </a:cubicBezTo>
                <a:cubicBezTo>
                  <a:pt x="9884" y="10806"/>
                  <a:pt x="9869" y="10857"/>
                  <a:pt x="9877" y="10857"/>
                </a:cubicBezTo>
                <a:cubicBezTo>
                  <a:pt x="9880" y="10857"/>
                  <a:pt x="9885" y="10851"/>
                  <a:pt x="9894" y="10837"/>
                </a:cubicBezTo>
                <a:cubicBezTo>
                  <a:pt x="9894" y="10825"/>
                  <a:pt x="9906" y="10802"/>
                  <a:pt x="9906" y="10778"/>
                </a:cubicBezTo>
                <a:cubicBezTo>
                  <a:pt x="9906" y="10814"/>
                  <a:pt x="9927" y="10830"/>
                  <a:pt x="9947" y="10830"/>
                </a:cubicBezTo>
                <a:cubicBezTo>
                  <a:pt x="9954" y="10830"/>
                  <a:pt x="9960" y="10828"/>
                  <a:pt x="9966" y="10825"/>
                </a:cubicBezTo>
                <a:lnTo>
                  <a:pt x="9966" y="10825"/>
                </a:lnTo>
                <a:lnTo>
                  <a:pt x="9954" y="10873"/>
                </a:lnTo>
                <a:cubicBezTo>
                  <a:pt x="9963" y="10879"/>
                  <a:pt x="9974" y="10881"/>
                  <a:pt x="9986" y="10881"/>
                </a:cubicBezTo>
                <a:cubicBezTo>
                  <a:pt x="10012" y="10881"/>
                  <a:pt x="10043" y="10871"/>
                  <a:pt x="10067" y="10871"/>
                </a:cubicBezTo>
                <a:cubicBezTo>
                  <a:pt x="10073" y="10871"/>
                  <a:pt x="10079" y="10871"/>
                  <a:pt x="10085" y="10873"/>
                </a:cubicBezTo>
                <a:cubicBezTo>
                  <a:pt x="10073" y="10849"/>
                  <a:pt x="10097" y="10754"/>
                  <a:pt x="10120" y="10742"/>
                </a:cubicBezTo>
                <a:lnTo>
                  <a:pt x="10120" y="10742"/>
                </a:lnTo>
                <a:lnTo>
                  <a:pt x="10116" y="10771"/>
                </a:lnTo>
                <a:lnTo>
                  <a:pt x="10116" y="10771"/>
                </a:lnTo>
                <a:cubicBezTo>
                  <a:pt x="10119" y="10764"/>
                  <a:pt x="10124" y="10755"/>
                  <a:pt x="10132" y="10742"/>
                </a:cubicBezTo>
                <a:lnTo>
                  <a:pt x="10132" y="10742"/>
                </a:lnTo>
                <a:cubicBezTo>
                  <a:pt x="10144" y="10754"/>
                  <a:pt x="10120" y="10837"/>
                  <a:pt x="10109" y="10861"/>
                </a:cubicBezTo>
                <a:lnTo>
                  <a:pt x="10132" y="10837"/>
                </a:lnTo>
                <a:lnTo>
                  <a:pt x="10132" y="10837"/>
                </a:lnTo>
                <a:cubicBezTo>
                  <a:pt x="10132" y="10861"/>
                  <a:pt x="10120" y="10873"/>
                  <a:pt x="10109" y="10909"/>
                </a:cubicBezTo>
                <a:cubicBezTo>
                  <a:pt x="10113" y="10898"/>
                  <a:pt x="10116" y="10894"/>
                  <a:pt x="10119" y="10894"/>
                </a:cubicBezTo>
                <a:cubicBezTo>
                  <a:pt x="10129" y="10894"/>
                  <a:pt x="10134" y="10936"/>
                  <a:pt x="10143" y="10936"/>
                </a:cubicBezTo>
                <a:cubicBezTo>
                  <a:pt x="10146" y="10936"/>
                  <a:pt x="10150" y="10929"/>
                  <a:pt x="10156" y="10909"/>
                </a:cubicBezTo>
                <a:lnTo>
                  <a:pt x="10156" y="10933"/>
                </a:lnTo>
                <a:cubicBezTo>
                  <a:pt x="10166" y="10935"/>
                  <a:pt x="10174" y="10936"/>
                  <a:pt x="10182" y="10936"/>
                </a:cubicBezTo>
                <a:cubicBezTo>
                  <a:pt x="10214" y="10936"/>
                  <a:pt x="10235" y="10921"/>
                  <a:pt x="10263" y="10921"/>
                </a:cubicBezTo>
                <a:cubicBezTo>
                  <a:pt x="10287" y="10849"/>
                  <a:pt x="10299" y="10873"/>
                  <a:pt x="10323" y="10813"/>
                </a:cubicBezTo>
                <a:cubicBezTo>
                  <a:pt x="10335" y="10837"/>
                  <a:pt x="10359" y="10909"/>
                  <a:pt x="10394" y="10909"/>
                </a:cubicBezTo>
                <a:cubicBezTo>
                  <a:pt x="10418" y="10873"/>
                  <a:pt x="10406" y="10849"/>
                  <a:pt x="10430" y="10802"/>
                </a:cubicBezTo>
                <a:lnTo>
                  <a:pt x="10430" y="10802"/>
                </a:lnTo>
                <a:cubicBezTo>
                  <a:pt x="10418" y="10873"/>
                  <a:pt x="10454" y="10873"/>
                  <a:pt x="10430" y="10909"/>
                </a:cubicBezTo>
                <a:cubicBezTo>
                  <a:pt x="10466" y="10909"/>
                  <a:pt x="10478" y="10909"/>
                  <a:pt x="10537" y="10873"/>
                </a:cubicBezTo>
                <a:cubicBezTo>
                  <a:pt x="10537" y="10837"/>
                  <a:pt x="10537" y="10825"/>
                  <a:pt x="10549" y="10802"/>
                </a:cubicBezTo>
                <a:cubicBezTo>
                  <a:pt x="10561" y="10802"/>
                  <a:pt x="10561" y="10837"/>
                  <a:pt x="10549" y="10873"/>
                </a:cubicBezTo>
                <a:cubicBezTo>
                  <a:pt x="10558" y="10863"/>
                  <a:pt x="10566" y="10859"/>
                  <a:pt x="10573" y="10859"/>
                </a:cubicBezTo>
                <a:cubicBezTo>
                  <a:pt x="10614" y="10859"/>
                  <a:pt x="10634" y="11001"/>
                  <a:pt x="10677" y="11001"/>
                </a:cubicBezTo>
                <a:cubicBezTo>
                  <a:pt x="10688" y="11001"/>
                  <a:pt x="10701" y="10992"/>
                  <a:pt x="10716" y="10968"/>
                </a:cubicBezTo>
                <a:lnTo>
                  <a:pt x="10704" y="10968"/>
                </a:lnTo>
                <a:lnTo>
                  <a:pt x="10763" y="10909"/>
                </a:lnTo>
                <a:lnTo>
                  <a:pt x="10763" y="10909"/>
                </a:lnTo>
                <a:cubicBezTo>
                  <a:pt x="10787" y="10921"/>
                  <a:pt x="10740" y="10956"/>
                  <a:pt x="10751" y="11004"/>
                </a:cubicBezTo>
                <a:cubicBezTo>
                  <a:pt x="10774" y="10970"/>
                  <a:pt x="10789" y="10960"/>
                  <a:pt x="10802" y="10960"/>
                </a:cubicBezTo>
                <a:cubicBezTo>
                  <a:pt x="10821" y="10960"/>
                  <a:pt x="10833" y="10985"/>
                  <a:pt x="10853" y="10985"/>
                </a:cubicBezTo>
                <a:cubicBezTo>
                  <a:pt x="10861" y="10985"/>
                  <a:pt x="10870" y="10980"/>
                  <a:pt x="10882" y="10968"/>
                </a:cubicBezTo>
                <a:lnTo>
                  <a:pt x="10882" y="10968"/>
                </a:lnTo>
                <a:cubicBezTo>
                  <a:pt x="10878" y="11052"/>
                  <a:pt x="10897" y="11068"/>
                  <a:pt x="10922" y="11068"/>
                </a:cubicBezTo>
                <a:cubicBezTo>
                  <a:pt x="10939" y="11068"/>
                  <a:pt x="10959" y="11061"/>
                  <a:pt x="10976" y="11061"/>
                </a:cubicBezTo>
                <a:cubicBezTo>
                  <a:pt x="10994" y="11061"/>
                  <a:pt x="11010" y="11070"/>
                  <a:pt x="11013" y="11111"/>
                </a:cubicBezTo>
                <a:lnTo>
                  <a:pt x="11025" y="11064"/>
                </a:lnTo>
                <a:cubicBezTo>
                  <a:pt x="11028" y="11056"/>
                  <a:pt x="11029" y="11054"/>
                  <a:pt x="11030" y="11054"/>
                </a:cubicBezTo>
                <a:cubicBezTo>
                  <a:pt x="11033" y="11054"/>
                  <a:pt x="11028" y="11102"/>
                  <a:pt x="11037" y="11111"/>
                </a:cubicBezTo>
                <a:cubicBezTo>
                  <a:pt x="11037" y="11075"/>
                  <a:pt x="11037" y="11064"/>
                  <a:pt x="11049" y="11040"/>
                </a:cubicBezTo>
                <a:cubicBezTo>
                  <a:pt x="11061" y="11036"/>
                  <a:pt x="11072" y="11034"/>
                  <a:pt x="11083" y="11034"/>
                </a:cubicBezTo>
                <a:cubicBezTo>
                  <a:pt x="11172" y="11034"/>
                  <a:pt x="11237" y="11153"/>
                  <a:pt x="11311" y="11206"/>
                </a:cubicBezTo>
                <a:cubicBezTo>
                  <a:pt x="11312" y="11207"/>
                  <a:pt x="11313" y="11208"/>
                  <a:pt x="11314" y="11208"/>
                </a:cubicBezTo>
                <a:cubicBezTo>
                  <a:pt x="11334" y="11208"/>
                  <a:pt x="11366" y="11067"/>
                  <a:pt x="11390" y="11067"/>
                </a:cubicBezTo>
                <a:cubicBezTo>
                  <a:pt x="11396" y="11067"/>
                  <a:pt x="11402" y="11076"/>
                  <a:pt x="11406" y="11099"/>
                </a:cubicBezTo>
                <a:lnTo>
                  <a:pt x="11371" y="11183"/>
                </a:lnTo>
                <a:cubicBezTo>
                  <a:pt x="11398" y="11159"/>
                  <a:pt x="11421" y="11152"/>
                  <a:pt x="11442" y="11152"/>
                </a:cubicBezTo>
                <a:cubicBezTo>
                  <a:pt x="11477" y="11152"/>
                  <a:pt x="11506" y="11171"/>
                  <a:pt x="11539" y="11171"/>
                </a:cubicBezTo>
                <a:cubicBezTo>
                  <a:pt x="11557" y="11171"/>
                  <a:pt x="11576" y="11165"/>
                  <a:pt x="11597" y="11147"/>
                </a:cubicBezTo>
                <a:lnTo>
                  <a:pt x="11597" y="11147"/>
                </a:lnTo>
                <a:cubicBezTo>
                  <a:pt x="11597" y="11171"/>
                  <a:pt x="11585" y="11194"/>
                  <a:pt x="11573" y="11194"/>
                </a:cubicBezTo>
                <a:cubicBezTo>
                  <a:pt x="11573" y="11214"/>
                  <a:pt x="11580" y="11222"/>
                  <a:pt x="11589" y="11222"/>
                </a:cubicBezTo>
                <a:cubicBezTo>
                  <a:pt x="11607" y="11222"/>
                  <a:pt x="11637" y="11191"/>
                  <a:pt x="11644" y="11159"/>
                </a:cubicBezTo>
                <a:cubicBezTo>
                  <a:pt x="11656" y="11159"/>
                  <a:pt x="11633" y="11206"/>
                  <a:pt x="11633" y="11230"/>
                </a:cubicBezTo>
                <a:cubicBezTo>
                  <a:pt x="11634" y="11236"/>
                  <a:pt x="11637" y="11238"/>
                  <a:pt x="11640" y="11238"/>
                </a:cubicBezTo>
                <a:cubicBezTo>
                  <a:pt x="11653" y="11238"/>
                  <a:pt x="11674" y="11200"/>
                  <a:pt x="11680" y="11200"/>
                </a:cubicBezTo>
                <a:cubicBezTo>
                  <a:pt x="11682" y="11200"/>
                  <a:pt x="11683" y="11205"/>
                  <a:pt x="11680" y="11218"/>
                </a:cubicBezTo>
                <a:cubicBezTo>
                  <a:pt x="11680" y="11225"/>
                  <a:pt x="11680" y="11231"/>
                  <a:pt x="11678" y="11236"/>
                </a:cubicBezTo>
                <a:lnTo>
                  <a:pt x="11678" y="11236"/>
                </a:lnTo>
                <a:cubicBezTo>
                  <a:pt x="11681" y="11235"/>
                  <a:pt x="11683" y="11235"/>
                  <a:pt x="11686" y="11235"/>
                </a:cubicBezTo>
                <a:cubicBezTo>
                  <a:pt x="11692" y="11235"/>
                  <a:pt x="11697" y="11236"/>
                  <a:pt x="11702" y="11236"/>
                </a:cubicBezTo>
                <a:cubicBezTo>
                  <a:pt x="11713" y="11236"/>
                  <a:pt x="11722" y="11230"/>
                  <a:pt x="11728" y="11194"/>
                </a:cubicBezTo>
                <a:cubicBezTo>
                  <a:pt x="11728" y="11205"/>
                  <a:pt x="11732" y="11208"/>
                  <a:pt x="11738" y="11208"/>
                </a:cubicBezTo>
                <a:cubicBezTo>
                  <a:pt x="11746" y="11208"/>
                  <a:pt x="11757" y="11201"/>
                  <a:pt x="11764" y="11194"/>
                </a:cubicBezTo>
                <a:cubicBezTo>
                  <a:pt x="11775" y="11206"/>
                  <a:pt x="11775" y="11206"/>
                  <a:pt x="11775" y="11206"/>
                </a:cubicBezTo>
                <a:cubicBezTo>
                  <a:pt x="11787" y="11206"/>
                  <a:pt x="11787" y="11206"/>
                  <a:pt x="11787" y="11218"/>
                </a:cubicBezTo>
                <a:cubicBezTo>
                  <a:pt x="11787" y="11218"/>
                  <a:pt x="11799" y="11206"/>
                  <a:pt x="11799" y="11206"/>
                </a:cubicBezTo>
                <a:cubicBezTo>
                  <a:pt x="11811" y="11206"/>
                  <a:pt x="11835" y="11218"/>
                  <a:pt x="11847" y="11218"/>
                </a:cubicBezTo>
                <a:cubicBezTo>
                  <a:pt x="11847" y="11238"/>
                  <a:pt x="11854" y="11247"/>
                  <a:pt x="11865" y="11247"/>
                </a:cubicBezTo>
                <a:cubicBezTo>
                  <a:pt x="11873" y="11247"/>
                  <a:pt x="11884" y="11241"/>
                  <a:pt x="11894" y="11230"/>
                </a:cubicBezTo>
                <a:lnTo>
                  <a:pt x="11906" y="11230"/>
                </a:lnTo>
                <a:cubicBezTo>
                  <a:pt x="11906" y="11242"/>
                  <a:pt x="11906" y="11254"/>
                  <a:pt x="11894" y="11290"/>
                </a:cubicBezTo>
                <a:cubicBezTo>
                  <a:pt x="11897" y="11293"/>
                  <a:pt x="11901" y="11294"/>
                  <a:pt x="11905" y="11294"/>
                </a:cubicBezTo>
                <a:cubicBezTo>
                  <a:pt x="11917" y="11294"/>
                  <a:pt x="11933" y="11278"/>
                  <a:pt x="11942" y="11242"/>
                </a:cubicBezTo>
                <a:cubicBezTo>
                  <a:pt x="11942" y="11254"/>
                  <a:pt x="11942" y="11254"/>
                  <a:pt x="11954" y="11254"/>
                </a:cubicBezTo>
                <a:cubicBezTo>
                  <a:pt x="11954" y="11266"/>
                  <a:pt x="11966" y="11266"/>
                  <a:pt x="11978" y="11266"/>
                </a:cubicBezTo>
                <a:cubicBezTo>
                  <a:pt x="11990" y="11278"/>
                  <a:pt x="12002" y="11290"/>
                  <a:pt x="12014" y="11302"/>
                </a:cubicBezTo>
                <a:cubicBezTo>
                  <a:pt x="12014" y="11302"/>
                  <a:pt x="12014" y="11302"/>
                  <a:pt x="12014" y="11314"/>
                </a:cubicBezTo>
                <a:cubicBezTo>
                  <a:pt x="12014" y="11314"/>
                  <a:pt x="12014" y="11314"/>
                  <a:pt x="12025" y="11302"/>
                </a:cubicBezTo>
                <a:cubicBezTo>
                  <a:pt x="12037" y="11302"/>
                  <a:pt x="12049" y="11290"/>
                  <a:pt x="12049" y="11290"/>
                </a:cubicBezTo>
                <a:cubicBezTo>
                  <a:pt x="12061" y="11302"/>
                  <a:pt x="12073" y="11314"/>
                  <a:pt x="12085" y="11325"/>
                </a:cubicBezTo>
                <a:cubicBezTo>
                  <a:pt x="12073" y="11314"/>
                  <a:pt x="12061" y="11302"/>
                  <a:pt x="12061" y="11290"/>
                </a:cubicBezTo>
                <a:cubicBezTo>
                  <a:pt x="12073" y="11278"/>
                  <a:pt x="12097" y="11266"/>
                  <a:pt x="12109" y="11254"/>
                </a:cubicBezTo>
                <a:cubicBezTo>
                  <a:pt x="12133" y="11254"/>
                  <a:pt x="12145" y="11266"/>
                  <a:pt x="12168" y="11266"/>
                </a:cubicBezTo>
                <a:cubicBezTo>
                  <a:pt x="12168" y="11278"/>
                  <a:pt x="12168" y="11278"/>
                  <a:pt x="12168" y="11278"/>
                </a:cubicBezTo>
                <a:cubicBezTo>
                  <a:pt x="12165" y="11278"/>
                  <a:pt x="12162" y="11277"/>
                  <a:pt x="12158" y="11277"/>
                </a:cubicBezTo>
                <a:cubicBezTo>
                  <a:pt x="12145" y="11277"/>
                  <a:pt x="12130" y="11284"/>
                  <a:pt x="12121" y="11337"/>
                </a:cubicBezTo>
                <a:cubicBezTo>
                  <a:pt x="12145" y="11325"/>
                  <a:pt x="12156" y="11302"/>
                  <a:pt x="12180" y="11290"/>
                </a:cubicBezTo>
                <a:cubicBezTo>
                  <a:pt x="12192" y="11302"/>
                  <a:pt x="12192" y="11302"/>
                  <a:pt x="12204" y="11302"/>
                </a:cubicBezTo>
                <a:lnTo>
                  <a:pt x="12216" y="11290"/>
                </a:lnTo>
                <a:cubicBezTo>
                  <a:pt x="12204" y="11290"/>
                  <a:pt x="12204" y="11290"/>
                  <a:pt x="12204" y="11278"/>
                </a:cubicBezTo>
                <a:lnTo>
                  <a:pt x="12204" y="11278"/>
                </a:lnTo>
                <a:cubicBezTo>
                  <a:pt x="12204" y="11278"/>
                  <a:pt x="12204" y="11290"/>
                  <a:pt x="12216" y="11290"/>
                </a:cubicBezTo>
                <a:cubicBezTo>
                  <a:pt x="12228" y="11290"/>
                  <a:pt x="12240" y="11302"/>
                  <a:pt x="12252" y="11302"/>
                </a:cubicBezTo>
                <a:cubicBezTo>
                  <a:pt x="12252" y="11314"/>
                  <a:pt x="12240" y="11314"/>
                  <a:pt x="12240" y="11325"/>
                </a:cubicBezTo>
                <a:lnTo>
                  <a:pt x="12240" y="11325"/>
                </a:lnTo>
                <a:cubicBezTo>
                  <a:pt x="12252" y="11314"/>
                  <a:pt x="12264" y="11314"/>
                  <a:pt x="12275" y="11314"/>
                </a:cubicBezTo>
                <a:cubicBezTo>
                  <a:pt x="12287" y="11325"/>
                  <a:pt x="12311" y="11325"/>
                  <a:pt x="12335" y="11337"/>
                </a:cubicBezTo>
                <a:lnTo>
                  <a:pt x="12323" y="11337"/>
                </a:lnTo>
                <a:lnTo>
                  <a:pt x="12335" y="11349"/>
                </a:lnTo>
                <a:cubicBezTo>
                  <a:pt x="12371" y="11361"/>
                  <a:pt x="12395" y="11373"/>
                  <a:pt x="12430" y="11397"/>
                </a:cubicBezTo>
                <a:cubicBezTo>
                  <a:pt x="12585" y="11480"/>
                  <a:pt x="12776" y="11587"/>
                  <a:pt x="12942" y="11659"/>
                </a:cubicBezTo>
                <a:cubicBezTo>
                  <a:pt x="12951" y="11663"/>
                  <a:pt x="12958" y="11665"/>
                  <a:pt x="12962" y="11665"/>
                </a:cubicBezTo>
                <a:cubicBezTo>
                  <a:pt x="13005" y="11665"/>
                  <a:pt x="12799" y="11459"/>
                  <a:pt x="12834" y="11459"/>
                </a:cubicBezTo>
                <a:cubicBezTo>
                  <a:pt x="12844" y="11459"/>
                  <a:pt x="12872" y="11475"/>
                  <a:pt x="12930" y="11516"/>
                </a:cubicBezTo>
                <a:lnTo>
                  <a:pt x="13026" y="11647"/>
                </a:lnTo>
                <a:cubicBezTo>
                  <a:pt x="13034" y="11630"/>
                  <a:pt x="13049" y="11624"/>
                  <a:pt x="13070" y="11624"/>
                </a:cubicBezTo>
                <a:cubicBezTo>
                  <a:pt x="13110" y="11624"/>
                  <a:pt x="13170" y="11647"/>
                  <a:pt x="13240" y="11671"/>
                </a:cubicBezTo>
                <a:cubicBezTo>
                  <a:pt x="13302" y="11694"/>
                  <a:pt x="13375" y="11723"/>
                  <a:pt x="13415" y="11723"/>
                </a:cubicBezTo>
                <a:cubicBezTo>
                  <a:pt x="13435" y="11723"/>
                  <a:pt x="13446" y="11715"/>
                  <a:pt x="13442" y="11695"/>
                </a:cubicBezTo>
                <a:lnTo>
                  <a:pt x="13442" y="11695"/>
                </a:lnTo>
                <a:cubicBezTo>
                  <a:pt x="13478" y="11730"/>
                  <a:pt x="13538" y="11778"/>
                  <a:pt x="13514" y="11778"/>
                </a:cubicBezTo>
                <a:cubicBezTo>
                  <a:pt x="13580" y="11822"/>
                  <a:pt x="13619" y="11840"/>
                  <a:pt x="13635" y="11840"/>
                </a:cubicBezTo>
                <a:cubicBezTo>
                  <a:pt x="13661" y="11840"/>
                  <a:pt x="13624" y="11790"/>
                  <a:pt x="13549" y="11730"/>
                </a:cubicBezTo>
                <a:lnTo>
                  <a:pt x="13549" y="11730"/>
                </a:lnTo>
                <a:cubicBezTo>
                  <a:pt x="13585" y="11754"/>
                  <a:pt x="13669" y="11826"/>
                  <a:pt x="13740" y="11873"/>
                </a:cubicBezTo>
                <a:cubicBezTo>
                  <a:pt x="13766" y="11888"/>
                  <a:pt x="13779" y="11894"/>
                  <a:pt x="13785" y="11894"/>
                </a:cubicBezTo>
                <a:cubicBezTo>
                  <a:pt x="13802" y="11894"/>
                  <a:pt x="13745" y="11840"/>
                  <a:pt x="13755" y="11840"/>
                </a:cubicBezTo>
                <a:cubicBezTo>
                  <a:pt x="13759" y="11840"/>
                  <a:pt x="13777" y="11851"/>
                  <a:pt x="13823" y="11885"/>
                </a:cubicBezTo>
                <a:cubicBezTo>
                  <a:pt x="13847" y="11909"/>
                  <a:pt x="13859" y="11921"/>
                  <a:pt x="13871" y="11921"/>
                </a:cubicBezTo>
                <a:cubicBezTo>
                  <a:pt x="13859" y="11909"/>
                  <a:pt x="13859" y="11909"/>
                  <a:pt x="13871" y="11909"/>
                </a:cubicBezTo>
                <a:cubicBezTo>
                  <a:pt x="13859" y="11897"/>
                  <a:pt x="13847" y="11885"/>
                  <a:pt x="13835" y="11873"/>
                </a:cubicBezTo>
                <a:cubicBezTo>
                  <a:pt x="13819" y="11848"/>
                  <a:pt x="13796" y="11829"/>
                  <a:pt x="13756" y="11799"/>
                </a:cubicBezTo>
                <a:lnTo>
                  <a:pt x="13756" y="11799"/>
                </a:lnTo>
                <a:cubicBezTo>
                  <a:pt x="13776" y="11786"/>
                  <a:pt x="13776" y="11753"/>
                  <a:pt x="13788" y="11730"/>
                </a:cubicBezTo>
                <a:cubicBezTo>
                  <a:pt x="13797" y="11718"/>
                  <a:pt x="13804" y="11714"/>
                  <a:pt x="13809" y="11714"/>
                </a:cubicBezTo>
                <a:cubicBezTo>
                  <a:pt x="13829" y="11714"/>
                  <a:pt x="13821" y="11781"/>
                  <a:pt x="13846" y="11781"/>
                </a:cubicBezTo>
                <a:cubicBezTo>
                  <a:pt x="13854" y="11781"/>
                  <a:pt x="13865" y="11774"/>
                  <a:pt x="13883" y="11754"/>
                </a:cubicBezTo>
                <a:cubicBezTo>
                  <a:pt x="13942" y="11730"/>
                  <a:pt x="13990" y="11659"/>
                  <a:pt x="14038" y="11635"/>
                </a:cubicBezTo>
                <a:lnTo>
                  <a:pt x="14038" y="11635"/>
                </a:lnTo>
                <a:cubicBezTo>
                  <a:pt x="14026" y="11671"/>
                  <a:pt x="13990" y="11706"/>
                  <a:pt x="13990" y="11706"/>
                </a:cubicBezTo>
                <a:cubicBezTo>
                  <a:pt x="13990" y="11734"/>
                  <a:pt x="13994" y="11746"/>
                  <a:pt x="14002" y="11746"/>
                </a:cubicBezTo>
                <a:cubicBezTo>
                  <a:pt x="14008" y="11746"/>
                  <a:pt x="14016" y="11740"/>
                  <a:pt x="14026" y="11730"/>
                </a:cubicBezTo>
                <a:lnTo>
                  <a:pt x="14026" y="11730"/>
                </a:lnTo>
                <a:cubicBezTo>
                  <a:pt x="14014" y="11754"/>
                  <a:pt x="14014" y="11766"/>
                  <a:pt x="14002" y="11802"/>
                </a:cubicBezTo>
                <a:cubicBezTo>
                  <a:pt x="14012" y="11802"/>
                  <a:pt x="14038" y="11745"/>
                  <a:pt x="14046" y="11745"/>
                </a:cubicBezTo>
                <a:cubicBezTo>
                  <a:pt x="14048" y="11745"/>
                  <a:pt x="14050" y="11748"/>
                  <a:pt x="14050" y="11754"/>
                </a:cubicBezTo>
                <a:cubicBezTo>
                  <a:pt x="14038" y="11778"/>
                  <a:pt x="14014" y="11826"/>
                  <a:pt x="13990" y="11849"/>
                </a:cubicBezTo>
                <a:cubicBezTo>
                  <a:pt x="14014" y="11826"/>
                  <a:pt x="14050" y="11790"/>
                  <a:pt x="14073" y="11778"/>
                </a:cubicBezTo>
                <a:lnTo>
                  <a:pt x="14073" y="11778"/>
                </a:lnTo>
                <a:cubicBezTo>
                  <a:pt x="14061" y="11826"/>
                  <a:pt x="14038" y="11837"/>
                  <a:pt x="14026" y="11861"/>
                </a:cubicBezTo>
                <a:cubicBezTo>
                  <a:pt x="14050" y="11849"/>
                  <a:pt x="14085" y="11849"/>
                  <a:pt x="14121" y="11790"/>
                </a:cubicBezTo>
                <a:lnTo>
                  <a:pt x="14121" y="11767"/>
                </a:lnTo>
                <a:lnTo>
                  <a:pt x="14121" y="11767"/>
                </a:lnTo>
                <a:cubicBezTo>
                  <a:pt x="14114" y="11785"/>
                  <a:pt x="14094" y="11817"/>
                  <a:pt x="14085" y="11826"/>
                </a:cubicBezTo>
                <a:cubicBezTo>
                  <a:pt x="14078" y="11832"/>
                  <a:pt x="14074" y="11835"/>
                  <a:pt x="14071" y="11835"/>
                </a:cubicBezTo>
                <a:cubicBezTo>
                  <a:pt x="14058" y="11835"/>
                  <a:pt x="14076" y="11785"/>
                  <a:pt x="14085" y="11766"/>
                </a:cubicBezTo>
                <a:lnTo>
                  <a:pt x="14109" y="11754"/>
                </a:lnTo>
                <a:cubicBezTo>
                  <a:pt x="14129" y="11710"/>
                  <a:pt x="14129" y="11695"/>
                  <a:pt x="14119" y="11695"/>
                </a:cubicBezTo>
                <a:cubicBezTo>
                  <a:pt x="14101" y="11695"/>
                  <a:pt x="14053" y="11743"/>
                  <a:pt x="14040" y="11743"/>
                </a:cubicBezTo>
                <a:cubicBezTo>
                  <a:pt x="14039" y="11743"/>
                  <a:pt x="14038" y="11743"/>
                  <a:pt x="14038" y="11742"/>
                </a:cubicBezTo>
                <a:lnTo>
                  <a:pt x="14097" y="11647"/>
                </a:lnTo>
                <a:lnTo>
                  <a:pt x="14026" y="11718"/>
                </a:lnTo>
                <a:cubicBezTo>
                  <a:pt x="14038" y="11695"/>
                  <a:pt x="14061" y="11635"/>
                  <a:pt x="14085" y="11623"/>
                </a:cubicBezTo>
                <a:cubicBezTo>
                  <a:pt x="14082" y="11616"/>
                  <a:pt x="14077" y="11614"/>
                  <a:pt x="14073" y="11614"/>
                </a:cubicBezTo>
                <a:cubicBezTo>
                  <a:pt x="14068" y="11614"/>
                  <a:pt x="14064" y="11616"/>
                  <a:pt x="14061" y="11616"/>
                </a:cubicBezTo>
                <a:cubicBezTo>
                  <a:pt x="14058" y="11616"/>
                  <a:pt x="14057" y="11613"/>
                  <a:pt x="14061" y="11599"/>
                </a:cubicBezTo>
                <a:cubicBezTo>
                  <a:pt x="14061" y="11587"/>
                  <a:pt x="14061" y="11587"/>
                  <a:pt x="14061" y="11587"/>
                </a:cubicBezTo>
                <a:cubicBezTo>
                  <a:pt x="14071" y="11578"/>
                  <a:pt x="14096" y="11560"/>
                  <a:pt x="14087" y="11560"/>
                </a:cubicBezTo>
                <a:cubicBezTo>
                  <a:pt x="14084" y="11560"/>
                  <a:pt x="14080" y="11561"/>
                  <a:pt x="14073" y="11564"/>
                </a:cubicBezTo>
                <a:cubicBezTo>
                  <a:pt x="14073" y="11575"/>
                  <a:pt x="14061" y="11587"/>
                  <a:pt x="14050" y="11587"/>
                </a:cubicBezTo>
                <a:lnTo>
                  <a:pt x="14038" y="11599"/>
                </a:lnTo>
                <a:cubicBezTo>
                  <a:pt x="14047" y="11580"/>
                  <a:pt x="14065" y="11545"/>
                  <a:pt x="14071" y="11545"/>
                </a:cubicBezTo>
                <a:cubicBezTo>
                  <a:pt x="14072" y="11545"/>
                  <a:pt x="14073" y="11547"/>
                  <a:pt x="14073" y="11552"/>
                </a:cubicBezTo>
                <a:lnTo>
                  <a:pt x="14073" y="11552"/>
                </a:lnTo>
                <a:cubicBezTo>
                  <a:pt x="14073" y="11534"/>
                  <a:pt x="14068" y="11528"/>
                  <a:pt x="14060" y="11528"/>
                </a:cubicBezTo>
                <a:cubicBezTo>
                  <a:pt x="14047" y="11528"/>
                  <a:pt x="14027" y="11547"/>
                  <a:pt x="14019" y="11547"/>
                </a:cubicBezTo>
                <a:cubicBezTo>
                  <a:pt x="14015" y="11547"/>
                  <a:pt x="14016" y="11540"/>
                  <a:pt x="14026" y="11516"/>
                </a:cubicBezTo>
                <a:lnTo>
                  <a:pt x="14026" y="11516"/>
                </a:lnTo>
                <a:cubicBezTo>
                  <a:pt x="13966" y="11528"/>
                  <a:pt x="13990" y="11587"/>
                  <a:pt x="13919" y="11659"/>
                </a:cubicBezTo>
                <a:lnTo>
                  <a:pt x="13978" y="11468"/>
                </a:lnTo>
                <a:lnTo>
                  <a:pt x="13942" y="11540"/>
                </a:lnTo>
                <a:cubicBezTo>
                  <a:pt x="13942" y="11540"/>
                  <a:pt x="13942" y="11528"/>
                  <a:pt x="13954" y="11504"/>
                </a:cubicBezTo>
                <a:lnTo>
                  <a:pt x="13954" y="11504"/>
                </a:lnTo>
                <a:cubicBezTo>
                  <a:pt x="13919" y="11540"/>
                  <a:pt x="13942" y="11528"/>
                  <a:pt x="13907" y="11575"/>
                </a:cubicBezTo>
                <a:cubicBezTo>
                  <a:pt x="13919" y="11504"/>
                  <a:pt x="13847" y="11575"/>
                  <a:pt x="13895" y="11468"/>
                </a:cubicBezTo>
                <a:lnTo>
                  <a:pt x="13895" y="11468"/>
                </a:lnTo>
                <a:cubicBezTo>
                  <a:pt x="13859" y="11516"/>
                  <a:pt x="13895" y="11516"/>
                  <a:pt x="13847" y="11540"/>
                </a:cubicBezTo>
                <a:cubicBezTo>
                  <a:pt x="13867" y="11499"/>
                  <a:pt x="13871" y="11488"/>
                  <a:pt x="13867" y="11488"/>
                </a:cubicBezTo>
                <a:cubicBezTo>
                  <a:pt x="13862" y="11488"/>
                  <a:pt x="13843" y="11509"/>
                  <a:pt x="13832" y="11509"/>
                </a:cubicBezTo>
                <a:cubicBezTo>
                  <a:pt x="13827" y="11509"/>
                  <a:pt x="13823" y="11504"/>
                  <a:pt x="13823" y="11492"/>
                </a:cubicBezTo>
                <a:cubicBezTo>
                  <a:pt x="13859" y="11421"/>
                  <a:pt x="13859" y="11468"/>
                  <a:pt x="13871" y="11397"/>
                </a:cubicBezTo>
                <a:lnTo>
                  <a:pt x="13871" y="11397"/>
                </a:lnTo>
                <a:cubicBezTo>
                  <a:pt x="13854" y="11426"/>
                  <a:pt x="13845" y="11437"/>
                  <a:pt x="13840" y="11437"/>
                </a:cubicBezTo>
                <a:cubicBezTo>
                  <a:pt x="13827" y="11437"/>
                  <a:pt x="13839" y="11372"/>
                  <a:pt x="13826" y="11372"/>
                </a:cubicBezTo>
                <a:cubicBezTo>
                  <a:pt x="13825" y="11372"/>
                  <a:pt x="13824" y="11373"/>
                  <a:pt x="13823" y="11373"/>
                </a:cubicBezTo>
                <a:cubicBezTo>
                  <a:pt x="13823" y="11361"/>
                  <a:pt x="13835" y="11349"/>
                  <a:pt x="13847" y="11325"/>
                </a:cubicBezTo>
                <a:cubicBezTo>
                  <a:pt x="13837" y="11325"/>
                  <a:pt x="13818" y="11369"/>
                  <a:pt x="13805" y="11404"/>
                </a:cubicBezTo>
                <a:lnTo>
                  <a:pt x="13805" y="11404"/>
                </a:lnTo>
                <a:cubicBezTo>
                  <a:pt x="13802" y="11410"/>
                  <a:pt x="13799" y="11416"/>
                  <a:pt x="13799" y="11421"/>
                </a:cubicBezTo>
                <a:cubicBezTo>
                  <a:pt x="13796" y="11422"/>
                  <a:pt x="13793" y="11423"/>
                  <a:pt x="13790" y="11423"/>
                </a:cubicBezTo>
                <a:cubicBezTo>
                  <a:pt x="13775" y="11423"/>
                  <a:pt x="13764" y="11406"/>
                  <a:pt x="13750" y="11406"/>
                </a:cubicBezTo>
                <a:cubicBezTo>
                  <a:pt x="13747" y="11406"/>
                  <a:pt x="13743" y="11407"/>
                  <a:pt x="13740" y="11409"/>
                </a:cubicBezTo>
                <a:cubicBezTo>
                  <a:pt x="13752" y="11385"/>
                  <a:pt x="13716" y="11349"/>
                  <a:pt x="13704" y="11302"/>
                </a:cubicBezTo>
                <a:lnTo>
                  <a:pt x="13704" y="11290"/>
                </a:lnTo>
                <a:cubicBezTo>
                  <a:pt x="13669" y="11373"/>
                  <a:pt x="13645" y="11349"/>
                  <a:pt x="13621" y="11361"/>
                </a:cubicBezTo>
                <a:cubicBezTo>
                  <a:pt x="13645" y="11302"/>
                  <a:pt x="13657" y="11290"/>
                  <a:pt x="13680" y="11266"/>
                </a:cubicBezTo>
                <a:lnTo>
                  <a:pt x="13657" y="11254"/>
                </a:lnTo>
                <a:cubicBezTo>
                  <a:pt x="13645" y="11290"/>
                  <a:pt x="13633" y="11302"/>
                  <a:pt x="13621" y="11302"/>
                </a:cubicBezTo>
                <a:lnTo>
                  <a:pt x="13645" y="11242"/>
                </a:lnTo>
                <a:cubicBezTo>
                  <a:pt x="13643" y="11241"/>
                  <a:pt x="13641" y="11241"/>
                  <a:pt x="13639" y="11241"/>
                </a:cubicBezTo>
                <a:cubicBezTo>
                  <a:pt x="13622" y="11241"/>
                  <a:pt x="13598" y="11266"/>
                  <a:pt x="13580" y="11266"/>
                </a:cubicBezTo>
                <a:cubicBezTo>
                  <a:pt x="13572" y="11266"/>
                  <a:pt x="13565" y="11260"/>
                  <a:pt x="13561" y="11242"/>
                </a:cubicBezTo>
                <a:cubicBezTo>
                  <a:pt x="13549" y="11290"/>
                  <a:pt x="13526" y="11349"/>
                  <a:pt x="13514" y="11397"/>
                </a:cubicBezTo>
                <a:cubicBezTo>
                  <a:pt x="13502" y="11409"/>
                  <a:pt x="13502" y="11421"/>
                  <a:pt x="13490" y="11433"/>
                </a:cubicBezTo>
                <a:cubicBezTo>
                  <a:pt x="13490" y="11433"/>
                  <a:pt x="13490" y="11433"/>
                  <a:pt x="13478" y="11421"/>
                </a:cubicBezTo>
                <a:cubicBezTo>
                  <a:pt x="13490" y="11409"/>
                  <a:pt x="13490" y="11385"/>
                  <a:pt x="13502" y="11373"/>
                </a:cubicBezTo>
                <a:cubicBezTo>
                  <a:pt x="13502" y="11373"/>
                  <a:pt x="13514" y="11361"/>
                  <a:pt x="13514" y="11361"/>
                </a:cubicBezTo>
                <a:lnTo>
                  <a:pt x="13514" y="11361"/>
                </a:lnTo>
                <a:cubicBezTo>
                  <a:pt x="13514" y="11361"/>
                  <a:pt x="13503" y="11372"/>
                  <a:pt x="13496" y="11372"/>
                </a:cubicBezTo>
                <a:cubicBezTo>
                  <a:pt x="13493" y="11372"/>
                  <a:pt x="13490" y="11369"/>
                  <a:pt x="13490" y="11361"/>
                </a:cubicBezTo>
                <a:lnTo>
                  <a:pt x="13526" y="11314"/>
                </a:lnTo>
                <a:cubicBezTo>
                  <a:pt x="13526" y="11307"/>
                  <a:pt x="13525" y="11305"/>
                  <a:pt x="13524" y="11305"/>
                </a:cubicBezTo>
                <a:cubicBezTo>
                  <a:pt x="13518" y="11305"/>
                  <a:pt x="13503" y="11350"/>
                  <a:pt x="13492" y="11350"/>
                </a:cubicBezTo>
                <a:cubicBezTo>
                  <a:pt x="13492" y="11350"/>
                  <a:pt x="13491" y="11350"/>
                  <a:pt x="13490" y="11349"/>
                </a:cubicBezTo>
                <a:cubicBezTo>
                  <a:pt x="13502" y="11337"/>
                  <a:pt x="13502" y="11337"/>
                  <a:pt x="13502" y="11325"/>
                </a:cubicBezTo>
                <a:cubicBezTo>
                  <a:pt x="13514" y="11314"/>
                  <a:pt x="13514" y="11314"/>
                  <a:pt x="13502" y="11314"/>
                </a:cubicBezTo>
                <a:cubicBezTo>
                  <a:pt x="13514" y="11302"/>
                  <a:pt x="13514" y="11290"/>
                  <a:pt x="13514" y="11278"/>
                </a:cubicBezTo>
                <a:cubicBezTo>
                  <a:pt x="13516" y="11276"/>
                  <a:pt x="13517" y="11275"/>
                  <a:pt x="13518" y="11275"/>
                </a:cubicBezTo>
                <a:cubicBezTo>
                  <a:pt x="13521" y="11275"/>
                  <a:pt x="13519" y="11286"/>
                  <a:pt x="13520" y="11286"/>
                </a:cubicBezTo>
                <a:cubicBezTo>
                  <a:pt x="13521" y="11286"/>
                  <a:pt x="13523" y="11284"/>
                  <a:pt x="13526" y="11278"/>
                </a:cubicBezTo>
                <a:cubicBezTo>
                  <a:pt x="13526" y="11266"/>
                  <a:pt x="13514" y="11230"/>
                  <a:pt x="13526" y="11194"/>
                </a:cubicBezTo>
                <a:lnTo>
                  <a:pt x="13526" y="11194"/>
                </a:lnTo>
                <a:cubicBezTo>
                  <a:pt x="13514" y="11218"/>
                  <a:pt x="13502" y="11254"/>
                  <a:pt x="13490" y="11266"/>
                </a:cubicBezTo>
                <a:cubicBezTo>
                  <a:pt x="13466" y="11254"/>
                  <a:pt x="13502" y="11206"/>
                  <a:pt x="13502" y="11171"/>
                </a:cubicBezTo>
                <a:lnTo>
                  <a:pt x="13502" y="11171"/>
                </a:lnTo>
                <a:cubicBezTo>
                  <a:pt x="13490" y="11194"/>
                  <a:pt x="13478" y="11183"/>
                  <a:pt x="13466" y="11206"/>
                </a:cubicBezTo>
                <a:cubicBezTo>
                  <a:pt x="13466" y="11218"/>
                  <a:pt x="13466" y="11218"/>
                  <a:pt x="13454" y="11230"/>
                </a:cubicBezTo>
                <a:cubicBezTo>
                  <a:pt x="13454" y="11230"/>
                  <a:pt x="13454" y="11230"/>
                  <a:pt x="13454" y="11218"/>
                </a:cubicBezTo>
                <a:cubicBezTo>
                  <a:pt x="13454" y="11206"/>
                  <a:pt x="13454" y="11194"/>
                  <a:pt x="13466" y="11194"/>
                </a:cubicBezTo>
                <a:cubicBezTo>
                  <a:pt x="13466" y="11183"/>
                  <a:pt x="13478" y="11183"/>
                  <a:pt x="13478" y="11183"/>
                </a:cubicBezTo>
                <a:cubicBezTo>
                  <a:pt x="13490" y="11167"/>
                  <a:pt x="13490" y="11163"/>
                  <a:pt x="13486" y="11163"/>
                </a:cubicBezTo>
                <a:cubicBezTo>
                  <a:pt x="13482" y="11163"/>
                  <a:pt x="13474" y="11167"/>
                  <a:pt x="13470" y="11167"/>
                </a:cubicBezTo>
                <a:cubicBezTo>
                  <a:pt x="13466" y="11167"/>
                  <a:pt x="13466" y="11163"/>
                  <a:pt x="13478" y="11147"/>
                </a:cubicBezTo>
                <a:cubicBezTo>
                  <a:pt x="13490" y="11135"/>
                  <a:pt x="13490" y="11135"/>
                  <a:pt x="13490" y="11135"/>
                </a:cubicBezTo>
                <a:lnTo>
                  <a:pt x="13490" y="11135"/>
                </a:lnTo>
                <a:lnTo>
                  <a:pt x="13466" y="11147"/>
                </a:lnTo>
                <a:cubicBezTo>
                  <a:pt x="13476" y="11137"/>
                  <a:pt x="13501" y="11105"/>
                  <a:pt x="13510" y="11105"/>
                </a:cubicBezTo>
                <a:cubicBezTo>
                  <a:pt x="13512" y="11105"/>
                  <a:pt x="13514" y="11106"/>
                  <a:pt x="13514" y="11111"/>
                </a:cubicBezTo>
                <a:cubicBezTo>
                  <a:pt x="13521" y="11094"/>
                  <a:pt x="13516" y="11088"/>
                  <a:pt x="13508" y="11088"/>
                </a:cubicBezTo>
                <a:cubicBezTo>
                  <a:pt x="13496" y="11088"/>
                  <a:pt x="13477" y="11098"/>
                  <a:pt x="13469" y="11098"/>
                </a:cubicBezTo>
                <a:cubicBezTo>
                  <a:pt x="13464" y="11098"/>
                  <a:pt x="13464" y="11093"/>
                  <a:pt x="13477" y="11077"/>
                </a:cubicBezTo>
                <a:lnTo>
                  <a:pt x="13477" y="11077"/>
                </a:lnTo>
                <a:cubicBezTo>
                  <a:pt x="13439" y="11085"/>
                  <a:pt x="13422" y="11128"/>
                  <a:pt x="13347" y="11171"/>
                </a:cubicBezTo>
                <a:lnTo>
                  <a:pt x="13478" y="11028"/>
                </a:lnTo>
                <a:lnTo>
                  <a:pt x="13418" y="11075"/>
                </a:lnTo>
                <a:cubicBezTo>
                  <a:pt x="13418" y="11075"/>
                  <a:pt x="13418" y="11064"/>
                  <a:pt x="13442" y="11052"/>
                </a:cubicBezTo>
                <a:lnTo>
                  <a:pt x="13442" y="11052"/>
                </a:lnTo>
                <a:cubicBezTo>
                  <a:pt x="13395" y="11075"/>
                  <a:pt x="13418" y="11075"/>
                  <a:pt x="13371" y="11099"/>
                </a:cubicBezTo>
                <a:cubicBezTo>
                  <a:pt x="13418" y="11040"/>
                  <a:pt x="13323" y="11099"/>
                  <a:pt x="13418" y="11004"/>
                </a:cubicBezTo>
                <a:lnTo>
                  <a:pt x="13418" y="11004"/>
                </a:lnTo>
                <a:cubicBezTo>
                  <a:pt x="13371" y="11040"/>
                  <a:pt x="13383" y="11052"/>
                  <a:pt x="13347" y="11064"/>
                </a:cubicBezTo>
                <a:cubicBezTo>
                  <a:pt x="13382" y="11028"/>
                  <a:pt x="13387" y="11019"/>
                  <a:pt x="13380" y="11019"/>
                </a:cubicBezTo>
                <a:cubicBezTo>
                  <a:pt x="13374" y="11019"/>
                  <a:pt x="13354" y="11030"/>
                  <a:pt x="13349" y="11030"/>
                </a:cubicBezTo>
                <a:cubicBezTo>
                  <a:pt x="13347" y="11030"/>
                  <a:pt x="13348" y="11027"/>
                  <a:pt x="13359" y="11016"/>
                </a:cubicBezTo>
                <a:cubicBezTo>
                  <a:pt x="13407" y="10968"/>
                  <a:pt x="13395" y="11004"/>
                  <a:pt x="13430" y="10956"/>
                </a:cubicBezTo>
                <a:lnTo>
                  <a:pt x="13430" y="10956"/>
                </a:lnTo>
                <a:cubicBezTo>
                  <a:pt x="13407" y="10974"/>
                  <a:pt x="13395" y="10981"/>
                  <a:pt x="13390" y="10981"/>
                </a:cubicBezTo>
                <a:cubicBezTo>
                  <a:pt x="13375" y="10981"/>
                  <a:pt x="13424" y="10921"/>
                  <a:pt x="13407" y="10921"/>
                </a:cubicBezTo>
                <a:cubicBezTo>
                  <a:pt x="13383" y="10944"/>
                  <a:pt x="13371" y="10944"/>
                  <a:pt x="13359" y="10956"/>
                </a:cubicBezTo>
                <a:cubicBezTo>
                  <a:pt x="13368" y="10948"/>
                  <a:pt x="13381" y="10936"/>
                  <a:pt x="13394" y="10925"/>
                </a:cubicBezTo>
                <a:lnTo>
                  <a:pt x="13394" y="10925"/>
                </a:lnTo>
                <a:cubicBezTo>
                  <a:pt x="13385" y="10930"/>
                  <a:pt x="13375" y="10940"/>
                  <a:pt x="13359" y="10956"/>
                </a:cubicBezTo>
                <a:cubicBezTo>
                  <a:pt x="13349" y="10956"/>
                  <a:pt x="13348" y="10941"/>
                  <a:pt x="13335" y="10941"/>
                </a:cubicBezTo>
                <a:cubicBezTo>
                  <a:pt x="13332" y="10941"/>
                  <a:pt x="13328" y="10942"/>
                  <a:pt x="13323" y="10944"/>
                </a:cubicBezTo>
                <a:cubicBezTo>
                  <a:pt x="13344" y="10923"/>
                  <a:pt x="13337" y="10883"/>
                  <a:pt x="13344" y="10849"/>
                </a:cubicBezTo>
                <a:lnTo>
                  <a:pt x="13344" y="10849"/>
                </a:lnTo>
                <a:cubicBezTo>
                  <a:pt x="13318" y="10869"/>
                  <a:pt x="13304" y="10873"/>
                  <a:pt x="13293" y="10873"/>
                </a:cubicBezTo>
                <a:cubicBezTo>
                  <a:pt x="13286" y="10873"/>
                  <a:pt x="13280" y="10870"/>
                  <a:pt x="13274" y="10870"/>
                </a:cubicBezTo>
                <a:cubicBezTo>
                  <a:pt x="13271" y="10870"/>
                  <a:pt x="13268" y="10871"/>
                  <a:pt x="13264" y="10873"/>
                </a:cubicBezTo>
                <a:cubicBezTo>
                  <a:pt x="13311" y="10837"/>
                  <a:pt x="13323" y="10825"/>
                  <a:pt x="13347" y="10813"/>
                </a:cubicBezTo>
                <a:lnTo>
                  <a:pt x="13347" y="10802"/>
                </a:lnTo>
                <a:cubicBezTo>
                  <a:pt x="13323" y="10813"/>
                  <a:pt x="13299" y="10825"/>
                  <a:pt x="13288" y="10825"/>
                </a:cubicBezTo>
                <a:lnTo>
                  <a:pt x="13347" y="10778"/>
                </a:lnTo>
                <a:cubicBezTo>
                  <a:pt x="13340" y="10778"/>
                  <a:pt x="13311" y="10791"/>
                  <a:pt x="13295" y="10791"/>
                </a:cubicBezTo>
                <a:cubicBezTo>
                  <a:pt x="13284" y="10791"/>
                  <a:pt x="13278" y="10785"/>
                  <a:pt x="13288" y="10766"/>
                </a:cubicBezTo>
                <a:lnTo>
                  <a:pt x="13288" y="10766"/>
                </a:lnTo>
                <a:cubicBezTo>
                  <a:pt x="13269" y="10777"/>
                  <a:pt x="13249" y="10794"/>
                  <a:pt x="13228" y="10813"/>
                </a:cubicBezTo>
                <a:lnTo>
                  <a:pt x="13228" y="10813"/>
                </a:lnTo>
                <a:cubicBezTo>
                  <a:pt x="13230" y="10809"/>
                  <a:pt x="13230" y="10807"/>
                  <a:pt x="13227" y="10807"/>
                </a:cubicBezTo>
                <a:cubicBezTo>
                  <a:pt x="13219" y="10807"/>
                  <a:pt x="13191" y="10827"/>
                  <a:pt x="13182" y="10827"/>
                </a:cubicBezTo>
                <a:cubicBezTo>
                  <a:pt x="13181" y="10827"/>
                  <a:pt x="13180" y="10827"/>
                  <a:pt x="13180" y="10825"/>
                </a:cubicBezTo>
                <a:cubicBezTo>
                  <a:pt x="13228" y="10790"/>
                  <a:pt x="13204" y="10802"/>
                  <a:pt x="13240" y="10778"/>
                </a:cubicBezTo>
                <a:cubicBezTo>
                  <a:pt x="13252" y="10766"/>
                  <a:pt x="13264" y="10742"/>
                  <a:pt x="13288" y="10718"/>
                </a:cubicBezTo>
                <a:lnTo>
                  <a:pt x="13288" y="10718"/>
                </a:lnTo>
                <a:cubicBezTo>
                  <a:pt x="13264" y="10730"/>
                  <a:pt x="13240" y="10754"/>
                  <a:pt x="13228" y="10754"/>
                </a:cubicBezTo>
                <a:cubicBezTo>
                  <a:pt x="13216" y="10742"/>
                  <a:pt x="13276" y="10718"/>
                  <a:pt x="13288" y="10683"/>
                </a:cubicBezTo>
                <a:lnTo>
                  <a:pt x="13288" y="10683"/>
                </a:lnTo>
                <a:cubicBezTo>
                  <a:pt x="13252" y="10706"/>
                  <a:pt x="13276" y="10671"/>
                  <a:pt x="13216" y="10730"/>
                </a:cubicBezTo>
                <a:cubicBezTo>
                  <a:pt x="13216" y="10718"/>
                  <a:pt x="13240" y="10694"/>
                  <a:pt x="13264" y="10683"/>
                </a:cubicBezTo>
                <a:lnTo>
                  <a:pt x="13264" y="10683"/>
                </a:lnTo>
                <a:cubicBezTo>
                  <a:pt x="13258" y="10685"/>
                  <a:pt x="13253" y="10685"/>
                  <a:pt x="13248" y="10685"/>
                </a:cubicBezTo>
                <a:cubicBezTo>
                  <a:pt x="13240" y="10685"/>
                  <a:pt x="13233" y="10683"/>
                  <a:pt x="13225" y="10683"/>
                </a:cubicBezTo>
                <a:cubicBezTo>
                  <a:pt x="13213" y="10683"/>
                  <a:pt x="13198" y="10688"/>
                  <a:pt x="13168" y="10718"/>
                </a:cubicBezTo>
                <a:cubicBezTo>
                  <a:pt x="13157" y="10723"/>
                  <a:pt x="13148" y="10726"/>
                  <a:pt x="13141" y="10726"/>
                </a:cubicBezTo>
                <a:cubicBezTo>
                  <a:pt x="13103" y="10726"/>
                  <a:pt x="13151" y="10647"/>
                  <a:pt x="13121" y="10647"/>
                </a:cubicBezTo>
                <a:lnTo>
                  <a:pt x="13133" y="10635"/>
                </a:lnTo>
                <a:cubicBezTo>
                  <a:pt x="13117" y="10635"/>
                  <a:pt x="13106" y="10624"/>
                  <a:pt x="13087" y="10624"/>
                </a:cubicBezTo>
                <a:cubicBezTo>
                  <a:pt x="13077" y="10624"/>
                  <a:pt x="13065" y="10627"/>
                  <a:pt x="13049" y="10635"/>
                </a:cubicBezTo>
                <a:cubicBezTo>
                  <a:pt x="13049" y="10635"/>
                  <a:pt x="13073" y="10599"/>
                  <a:pt x="13109" y="10587"/>
                </a:cubicBezTo>
                <a:cubicBezTo>
                  <a:pt x="13099" y="10587"/>
                  <a:pt x="13090" y="10589"/>
                  <a:pt x="13083" y="10589"/>
                </a:cubicBezTo>
                <a:cubicBezTo>
                  <a:pt x="13072" y="10589"/>
                  <a:pt x="13066" y="10585"/>
                  <a:pt x="13073" y="10563"/>
                </a:cubicBezTo>
                <a:cubicBezTo>
                  <a:pt x="13085" y="10563"/>
                  <a:pt x="13085" y="10552"/>
                  <a:pt x="13097" y="10552"/>
                </a:cubicBezTo>
                <a:lnTo>
                  <a:pt x="13133" y="10552"/>
                </a:lnTo>
                <a:cubicBezTo>
                  <a:pt x="13133" y="10552"/>
                  <a:pt x="13133" y="10552"/>
                  <a:pt x="13121" y="10563"/>
                </a:cubicBezTo>
                <a:lnTo>
                  <a:pt x="13145" y="10552"/>
                </a:lnTo>
                <a:cubicBezTo>
                  <a:pt x="13168" y="10546"/>
                  <a:pt x="13189" y="10543"/>
                  <a:pt x="13209" y="10543"/>
                </a:cubicBezTo>
                <a:cubicBezTo>
                  <a:pt x="13228" y="10543"/>
                  <a:pt x="13246" y="10546"/>
                  <a:pt x="13264" y="10552"/>
                </a:cubicBezTo>
                <a:cubicBezTo>
                  <a:pt x="13237" y="10574"/>
                  <a:pt x="13224" y="10580"/>
                  <a:pt x="13215" y="10580"/>
                </a:cubicBezTo>
                <a:cubicBezTo>
                  <a:pt x="13206" y="10580"/>
                  <a:pt x="13202" y="10574"/>
                  <a:pt x="13192" y="10574"/>
                </a:cubicBezTo>
                <a:cubicBezTo>
                  <a:pt x="13182" y="10574"/>
                  <a:pt x="13167" y="10581"/>
                  <a:pt x="13133" y="10611"/>
                </a:cubicBezTo>
                <a:cubicBezTo>
                  <a:pt x="13173" y="10603"/>
                  <a:pt x="13230" y="10578"/>
                  <a:pt x="13262" y="10578"/>
                </a:cubicBezTo>
                <a:cubicBezTo>
                  <a:pt x="13278" y="10578"/>
                  <a:pt x="13288" y="10584"/>
                  <a:pt x="13288" y="10599"/>
                </a:cubicBezTo>
                <a:cubicBezTo>
                  <a:pt x="13288" y="10611"/>
                  <a:pt x="13252" y="10623"/>
                  <a:pt x="13228" y="10635"/>
                </a:cubicBezTo>
                <a:cubicBezTo>
                  <a:pt x="13278" y="10635"/>
                  <a:pt x="13269" y="10676"/>
                  <a:pt x="13307" y="10676"/>
                </a:cubicBezTo>
                <a:cubicBezTo>
                  <a:pt x="13314" y="10676"/>
                  <a:pt x="13323" y="10675"/>
                  <a:pt x="13335" y="10671"/>
                </a:cubicBezTo>
                <a:lnTo>
                  <a:pt x="13335" y="10671"/>
                </a:lnTo>
                <a:cubicBezTo>
                  <a:pt x="13335" y="10683"/>
                  <a:pt x="13323" y="10683"/>
                  <a:pt x="13311" y="10694"/>
                </a:cubicBezTo>
                <a:cubicBezTo>
                  <a:pt x="13311" y="10694"/>
                  <a:pt x="13311" y="10702"/>
                  <a:pt x="13318" y="10702"/>
                </a:cubicBezTo>
                <a:cubicBezTo>
                  <a:pt x="13323" y="10702"/>
                  <a:pt x="13332" y="10698"/>
                  <a:pt x="13347" y="10683"/>
                </a:cubicBezTo>
                <a:lnTo>
                  <a:pt x="13335" y="10683"/>
                </a:lnTo>
                <a:cubicBezTo>
                  <a:pt x="13383" y="10623"/>
                  <a:pt x="13466" y="10587"/>
                  <a:pt x="13502" y="10563"/>
                </a:cubicBezTo>
                <a:lnTo>
                  <a:pt x="13502" y="10563"/>
                </a:lnTo>
                <a:cubicBezTo>
                  <a:pt x="13383" y="10659"/>
                  <a:pt x="13490" y="10611"/>
                  <a:pt x="13335" y="10730"/>
                </a:cubicBezTo>
                <a:cubicBezTo>
                  <a:pt x="13347" y="10730"/>
                  <a:pt x="13371" y="10718"/>
                  <a:pt x="13395" y="10694"/>
                </a:cubicBezTo>
                <a:lnTo>
                  <a:pt x="13395" y="10694"/>
                </a:lnTo>
                <a:cubicBezTo>
                  <a:pt x="13395" y="10706"/>
                  <a:pt x="13383" y="10718"/>
                  <a:pt x="13347" y="10742"/>
                </a:cubicBezTo>
                <a:cubicBezTo>
                  <a:pt x="13378" y="10732"/>
                  <a:pt x="13408" y="10704"/>
                  <a:pt x="13424" y="10704"/>
                </a:cubicBezTo>
                <a:cubicBezTo>
                  <a:pt x="13427" y="10704"/>
                  <a:pt x="13429" y="10705"/>
                  <a:pt x="13430" y="10706"/>
                </a:cubicBezTo>
                <a:cubicBezTo>
                  <a:pt x="13423" y="10713"/>
                  <a:pt x="13418" y="10718"/>
                  <a:pt x="13412" y="10722"/>
                </a:cubicBezTo>
                <a:lnTo>
                  <a:pt x="13412" y="10722"/>
                </a:lnTo>
                <a:cubicBezTo>
                  <a:pt x="13429" y="10714"/>
                  <a:pt x="13444" y="10708"/>
                  <a:pt x="13451" y="10708"/>
                </a:cubicBezTo>
                <a:cubicBezTo>
                  <a:pt x="13456" y="10708"/>
                  <a:pt x="13458" y="10711"/>
                  <a:pt x="13454" y="10718"/>
                </a:cubicBezTo>
                <a:cubicBezTo>
                  <a:pt x="13442" y="10730"/>
                  <a:pt x="13430" y="10742"/>
                  <a:pt x="13430" y="10742"/>
                </a:cubicBezTo>
                <a:cubicBezTo>
                  <a:pt x="13433" y="10743"/>
                  <a:pt x="13436" y="10744"/>
                  <a:pt x="13439" y="10744"/>
                </a:cubicBezTo>
                <a:cubicBezTo>
                  <a:pt x="13462" y="10744"/>
                  <a:pt x="13509" y="10723"/>
                  <a:pt x="13534" y="10723"/>
                </a:cubicBezTo>
                <a:cubicBezTo>
                  <a:pt x="13546" y="10723"/>
                  <a:pt x="13553" y="10728"/>
                  <a:pt x="13549" y="10742"/>
                </a:cubicBezTo>
                <a:cubicBezTo>
                  <a:pt x="13454" y="10813"/>
                  <a:pt x="13526" y="10778"/>
                  <a:pt x="13454" y="10849"/>
                </a:cubicBezTo>
                <a:lnTo>
                  <a:pt x="13490" y="10837"/>
                </a:lnTo>
                <a:lnTo>
                  <a:pt x="13526" y="10802"/>
                </a:lnTo>
                <a:cubicBezTo>
                  <a:pt x="13526" y="10803"/>
                  <a:pt x="13527" y="10804"/>
                  <a:pt x="13530" y="10804"/>
                </a:cubicBezTo>
                <a:cubicBezTo>
                  <a:pt x="13539" y="10804"/>
                  <a:pt x="13559" y="10797"/>
                  <a:pt x="13570" y="10797"/>
                </a:cubicBezTo>
                <a:cubicBezTo>
                  <a:pt x="13578" y="10797"/>
                  <a:pt x="13582" y="10801"/>
                  <a:pt x="13573" y="10813"/>
                </a:cubicBezTo>
                <a:lnTo>
                  <a:pt x="13538" y="10825"/>
                </a:lnTo>
                <a:lnTo>
                  <a:pt x="13573" y="10837"/>
                </a:lnTo>
                <a:lnTo>
                  <a:pt x="13585" y="10802"/>
                </a:lnTo>
                <a:cubicBezTo>
                  <a:pt x="13622" y="10783"/>
                  <a:pt x="13659" y="10743"/>
                  <a:pt x="13668" y="10743"/>
                </a:cubicBezTo>
                <a:cubicBezTo>
                  <a:pt x="13671" y="10743"/>
                  <a:pt x="13671" y="10746"/>
                  <a:pt x="13669" y="10754"/>
                </a:cubicBezTo>
                <a:cubicBezTo>
                  <a:pt x="13657" y="10754"/>
                  <a:pt x="13680" y="10766"/>
                  <a:pt x="13645" y="10802"/>
                </a:cubicBezTo>
                <a:cubicBezTo>
                  <a:pt x="13658" y="10795"/>
                  <a:pt x="13676" y="10788"/>
                  <a:pt x="13686" y="10788"/>
                </a:cubicBezTo>
                <a:cubicBezTo>
                  <a:pt x="13694" y="10788"/>
                  <a:pt x="13697" y="10792"/>
                  <a:pt x="13692" y="10802"/>
                </a:cubicBezTo>
                <a:cubicBezTo>
                  <a:pt x="13669" y="10825"/>
                  <a:pt x="13609" y="10873"/>
                  <a:pt x="13597" y="10885"/>
                </a:cubicBezTo>
                <a:cubicBezTo>
                  <a:pt x="13617" y="10869"/>
                  <a:pt x="13627" y="10865"/>
                  <a:pt x="13635" y="10865"/>
                </a:cubicBezTo>
                <a:cubicBezTo>
                  <a:pt x="13643" y="10865"/>
                  <a:pt x="13649" y="10869"/>
                  <a:pt x="13658" y="10869"/>
                </a:cubicBezTo>
                <a:cubicBezTo>
                  <a:pt x="13667" y="10869"/>
                  <a:pt x="13680" y="10865"/>
                  <a:pt x="13704" y="10849"/>
                </a:cubicBezTo>
                <a:lnTo>
                  <a:pt x="13704" y="10849"/>
                </a:lnTo>
                <a:cubicBezTo>
                  <a:pt x="13692" y="10861"/>
                  <a:pt x="13645" y="10885"/>
                  <a:pt x="13645" y="10897"/>
                </a:cubicBezTo>
                <a:lnTo>
                  <a:pt x="13692" y="10861"/>
                </a:lnTo>
                <a:lnTo>
                  <a:pt x="13692" y="10861"/>
                </a:lnTo>
                <a:cubicBezTo>
                  <a:pt x="13680" y="10885"/>
                  <a:pt x="13680" y="10885"/>
                  <a:pt x="13645" y="10909"/>
                </a:cubicBezTo>
                <a:cubicBezTo>
                  <a:pt x="13646" y="10911"/>
                  <a:pt x="13648" y="10912"/>
                  <a:pt x="13650" y="10912"/>
                </a:cubicBezTo>
                <a:cubicBezTo>
                  <a:pt x="13667" y="10912"/>
                  <a:pt x="13708" y="10867"/>
                  <a:pt x="13718" y="10867"/>
                </a:cubicBezTo>
                <a:cubicBezTo>
                  <a:pt x="13721" y="10867"/>
                  <a:pt x="13721" y="10872"/>
                  <a:pt x="13716" y="10885"/>
                </a:cubicBezTo>
                <a:cubicBezTo>
                  <a:pt x="13704" y="10885"/>
                  <a:pt x="13704" y="10885"/>
                  <a:pt x="13692" y="10897"/>
                </a:cubicBezTo>
                <a:cubicBezTo>
                  <a:pt x="13680" y="10933"/>
                  <a:pt x="13752" y="10909"/>
                  <a:pt x="13740" y="10944"/>
                </a:cubicBezTo>
                <a:cubicBezTo>
                  <a:pt x="13710" y="10974"/>
                  <a:pt x="13701" y="10979"/>
                  <a:pt x="13696" y="10979"/>
                </a:cubicBezTo>
                <a:cubicBezTo>
                  <a:pt x="13694" y="10979"/>
                  <a:pt x="13693" y="10978"/>
                  <a:pt x="13690" y="10978"/>
                </a:cubicBezTo>
                <a:cubicBezTo>
                  <a:pt x="13686" y="10978"/>
                  <a:pt x="13679" y="10982"/>
                  <a:pt x="13657" y="11004"/>
                </a:cubicBezTo>
                <a:cubicBezTo>
                  <a:pt x="13660" y="11006"/>
                  <a:pt x="13666" y="11007"/>
                  <a:pt x="13673" y="11007"/>
                </a:cubicBezTo>
                <a:cubicBezTo>
                  <a:pt x="13695" y="11007"/>
                  <a:pt x="13730" y="11000"/>
                  <a:pt x="13756" y="11000"/>
                </a:cubicBezTo>
                <a:cubicBezTo>
                  <a:pt x="13774" y="11000"/>
                  <a:pt x="13788" y="11003"/>
                  <a:pt x="13788" y="11016"/>
                </a:cubicBezTo>
                <a:lnTo>
                  <a:pt x="13788" y="11004"/>
                </a:lnTo>
                <a:cubicBezTo>
                  <a:pt x="13815" y="10985"/>
                  <a:pt x="13828" y="10978"/>
                  <a:pt x="13832" y="10978"/>
                </a:cubicBezTo>
                <a:cubicBezTo>
                  <a:pt x="13845" y="10978"/>
                  <a:pt x="13781" y="11042"/>
                  <a:pt x="13801" y="11042"/>
                </a:cubicBezTo>
                <a:cubicBezTo>
                  <a:pt x="13802" y="11042"/>
                  <a:pt x="13804" y="11042"/>
                  <a:pt x="13805" y="11042"/>
                </a:cubicBezTo>
                <a:lnTo>
                  <a:pt x="13805" y="11042"/>
                </a:lnTo>
                <a:cubicBezTo>
                  <a:pt x="13793" y="11048"/>
                  <a:pt x="13770" y="11069"/>
                  <a:pt x="13764" y="11076"/>
                </a:cubicBezTo>
                <a:lnTo>
                  <a:pt x="13764" y="11076"/>
                </a:lnTo>
                <a:cubicBezTo>
                  <a:pt x="13764" y="11091"/>
                  <a:pt x="13775" y="11095"/>
                  <a:pt x="13791" y="11095"/>
                </a:cubicBezTo>
                <a:cubicBezTo>
                  <a:pt x="13813" y="11095"/>
                  <a:pt x="13844" y="11087"/>
                  <a:pt x="13871" y="11087"/>
                </a:cubicBezTo>
                <a:lnTo>
                  <a:pt x="13847" y="11111"/>
                </a:lnTo>
                <a:cubicBezTo>
                  <a:pt x="13823" y="11135"/>
                  <a:pt x="13847" y="11147"/>
                  <a:pt x="13847" y="11171"/>
                </a:cubicBezTo>
                <a:cubicBezTo>
                  <a:pt x="13871" y="11147"/>
                  <a:pt x="13871" y="11159"/>
                  <a:pt x="13919" y="11123"/>
                </a:cubicBezTo>
                <a:lnTo>
                  <a:pt x="13919" y="11123"/>
                </a:lnTo>
                <a:cubicBezTo>
                  <a:pt x="13859" y="11188"/>
                  <a:pt x="13872" y="11198"/>
                  <a:pt x="13899" y="11198"/>
                </a:cubicBezTo>
                <a:cubicBezTo>
                  <a:pt x="13912" y="11198"/>
                  <a:pt x="13928" y="11196"/>
                  <a:pt x="13941" y="11196"/>
                </a:cubicBezTo>
                <a:cubicBezTo>
                  <a:pt x="13964" y="11196"/>
                  <a:pt x="13975" y="11205"/>
                  <a:pt x="13930" y="11254"/>
                </a:cubicBezTo>
                <a:cubicBezTo>
                  <a:pt x="13930" y="11254"/>
                  <a:pt x="13907" y="11266"/>
                  <a:pt x="13907" y="11266"/>
                </a:cubicBezTo>
                <a:lnTo>
                  <a:pt x="13954" y="11278"/>
                </a:lnTo>
                <a:cubicBezTo>
                  <a:pt x="14002" y="11242"/>
                  <a:pt x="13978" y="11254"/>
                  <a:pt x="14014" y="11218"/>
                </a:cubicBezTo>
                <a:cubicBezTo>
                  <a:pt x="14049" y="11194"/>
                  <a:pt x="14073" y="11194"/>
                  <a:pt x="14073" y="11194"/>
                </a:cubicBezTo>
                <a:lnTo>
                  <a:pt x="14073" y="11194"/>
                </a:lnTo>
                <a:cubicBezTo>
                  <a:pt x="14038" y="11206"/>
                  <a:pt x="14002" y="11254"/>
                  <a:pt x="13978" y="11278"/>
                </a:cubicBezTo>
                <a:cubicBezTo>
                  <a:pt x="13990" y="11266"/>
                  <a:pt x="14002" y="11254"/>
                  <a:pt x="14026" y="11242"/>
                </a:cubicBezTo>
                <a:lnTo>
                  <a:pt x="14026" y="11242"/>
                </a:lnTo>
                <a:cubicBezTo>
                  <a:pt x="14006" y="11262"/>
                  <a:pt x="14001" y="11269"/>
                  <a:pt x="14004" y="11269"/>
                </a:cubicBezTo>
                <a:cubicBezTo>
                  <a:pt x="14012" y="11269"/>
                  <a:pt x="14069" y="11227"/>
                  <a:pt x="14080" y="11227"/>
                </a:cubicBezTo>
                <a:cubicBezTo>
                  <a:pt x="14083" y="11227"/>
                  <a:pt x="14082" y="11231"/>
                  <a:pt x="14073" y="11242"/>
                </a:cubicBezTo>
                <a:lnTo>
                  <a:pt x="14050" y="11254"/>
                </a:lnTo>
                <a:cubicBezTo>
                  <a:pt x="14065" y="11254"/>
                  <a:pt x="14087" y="11249"/>
                  <a:pt x="14099" y="11249"/>
                </a:cubicBezTo>
                <a:cubicBezTo>
                  <a:pt x="14105" y="11249"/>
                  <a:pt x="14109" y="11250"/>
                  <a:pt x="14109" y="11254"/>
                </a:cubicBezTo>
                <a:cubicBezTo>
                  <a:pt x="14050" y="11290"/>
                  <a:pt x="14073" y="11266"/>
                  <a:pt x="14026" y="11290"/>
                </a:cubicBezTo>
                <a:cubicBezTo>
                  <a:pt x="14027" y="11291"/>
                  <a:pt x="14029" y="11291"/>
                  <a:pt x="14032" y="11291"/>
                </a:cubicBezTo>
                <a:cubicBezTo>
                  <a:pt x="14050" y="11291"/>
                  <a:pt x="14098" y="11271"/>
                  <a:pt x="14111" y="11271"/>
                </a:cubicBezTo>
                <a:cubicBezTo>
                  <a:pt x="14117" y="11271"/>
                  <a:pt x="14115" y="11276"/>
                  <a:pt x="14097" y="11290"/>
                </a:cubicBezTo>
                <a:lnTo>
                  <a:pt x="14061" y="11290"/>
                </a:lnTo>
                <a:cubicBezTo>
                  <a:pt x="13990" y="11349"/>
                  <a:pt x="14014" y="11337"/>
                  <a:pt x="14002" y="11349"/>
                </a:cubicBezTo>
                <a:lnTo>
                  <a:pt x="13990" y="11397"/>
                </a:lnTo>
                <a:lnTo>
                  <a:pt x="14002" y="11373"/>
                </a:lnTo>
                <a:cubicBezTo>
                  <a:pt x="14057" y="11345"/>
                  <a:pt x="14081" y="11337"/>
                  <a:pt x="14092" y="11337"/>
                </a:cubicBezTo>
                <a:cubicBezTo>
                  <a:pt x="14107" y="11337"/>
                  <a:pt x="14099" y="11351"/>
                  <a:pt x="14113" y="11351"/>
                </a:cubicBezTo>
                <a:cubicBezTo>
                  <a:pt x="14120" y="11351"/>
                  <a:pt x="14133" y="11348"/>
                  <a:pt x="14157" y="11337"/>
                </a:cubicBezTo>
                <a:lnTo>
                  <a:pt x="14157" y="11337"/>
                </a:lnTo>
                <a:cubicBezTo>
                  <a:pt x="14050" y="11385"/>
                  <a:pt x="14097" y="11373"/>
                  <a:pt x="14038" y="11409"/>
                </a:cubicBezTo>
                <a:cubicBezTo>
                  <a:pt x="14014" y="11433"/>
                  <a:pt x="14002" y="11445"/>
                  <a:pt x="13978" y="11456"/>
                </a:cubicBezTo>
                <a:cubicBezTo>
                  <a:pt x="13989" y="11452"/>
                  <a:pt x="13994" y="11451"/>
                  <a:pt x="13997" y="11451"/>
                </a:cubicBezTo>
                <a:cubicBezTo>
                  <a:pt x="14006" y="11451"/>
                  <a:pt x="13984" y="11468"/>
                  <a:pt x="13997" y="11468"/>
                </a:cubicBezTo>
                <a:cubicBezTo>
                  <a:pt x="14003" y="11468"/>
                  <a:pt x="14014" y="11465"/>
                  <a:pt x="14038" y="11456"/>
                </a:cubicBezTo>
                <a:lnTo>
                  <a:pt x="14038" y="11456"/>
                </a:lnTo>
                <a:cubicBezTo>
                  <a:pt x="14014" y="11480"/>
                  <a:pt x="14038" y="11468"/>
                  <a:pt x="13978" y="11504"/>
                </a:cubicBezTo>
                <a:cubicBezTo>
                  <a:pt x="14002" y="11504"/>
                  <a:pt x="14014" y="11480"/>
                  <a:pt x="14050" y="11456"/>
                </a:cubicBezTo>
                <a:cubicBezTo>
                  <a:pt x="14057" y="11454"/>
                  <a:pt x="14063" y="11453"/>
                  <a:pt x="14067" y="11453"/>
                </a:cubicBezTo>
                <a:cubicBezTo>
                  <a:pt x="14101" y="11453"/>
                  <a:pt x="14020" y="11523"/>
                  <a:pt x="14063" y="11523"/>
                </a:cubicBezTo>
                <a:cubicBezTo>
                  <a:pt x="14070" y="11523"/>
                  <a:pt x="14081" y="11521"/>
                  <a:pt x="14097" y="11516"/>
                </a:cubicBezTo>
                <a:cubicBezTo>
                  <a:pt x="14148" y="11516"/>
                  <a:pt x="14208" y="11490"/>
                  <a:pt x="14254" y="11490"/>
                </a:cubicBezTo>
                <a:cubicBezTo>
                  <a:pt x="14262" y="11490"/>
                  <a:pt x="14269" y="11490"/>
                  <a:pt x="14276" y="11492"/>
                </a:cubicBezTo>
                <a:cubicBezTo>
                  <a:pt x="14240" y="11516"/>
                  <a:pt x="14192" y="11528"/>
                  <a:pt x="14192" y="11528"/>
                </a:cubicBezTo>
                <a:cubicBezTo>
                  <a:pt x="14157" y="11552"/>
                  <a:pt x="14169" y="11552"/>
                  <a:pt x="14204" y="11552"/>
                </a:cubicBezTo>
                <a:cubicBezTo>
                  <a:pt x="14180" y="11564"/>
                  <a:pt x="14169" y="11575"/>
                  <a:pt x="14145" y="11587"/>
                </a:cubicBezTo>
                <a:cubicBezTo>
                  <a:pt x="14145" y="11589"/>
                  <a:pt x="14146" y="11589"/>
                  <a:pt x="14148" y="11589"/>
                </a:cubicBezTo>
                <a:cubicBezTo>
                  <a:pt x="14158" y="11589"/>
                  <a:pt x="14189" y="11574"/>
                  <a:pt x="14199" y="11574"/>
                </a:cubicBezTo>
                <a:cubicBezTo>
                  <a:pt x="14203" y="11574"/>
                  <a:pt x="14202" y="11577"/>
                  <a:pt x="14192" y="11587"/>
                </a:cubicBezTo>
                <a:cubicBezTo>
                  <a:pt x="14169" y="11587"/>
                  <a:pt x="14133" y="11611"/>
                  <a:pt x="14097" y="11611"/>
                </a:cubicBezTo>
                <a:lnTo>
                  <a:pt x="14193" y="11611"/>
                </a:lnTo>
                <a:cubicBezTo>
                  <a:pt x="14202" y="11607"/>
                  <a:pt x="14210" y="11602"/>
                  <a:pt x="14216" y="11599"/>
                </a:cubicBezTo>
                <a:lnTo>
                  <a:pt x="14228" y="11599"/>
                </a:lnTo>
                <a:cubicBezTo>
                  <a:pt x="14290" y="11573"/>
                  <a:pt x="14292" y="11568"/>
                  <a:pt x="14274" y="11568"/>
                </a:cubicBezTo>
                <a:cubicBezTo>
                  <a:pt x="14261" y="11568"/>
                  <a:pt x="14237" y="11571"/>
                  <a:pt x="14221" y="11571"/>
                </a:cubicBezTo>
                <a:cubicBezTo>
                  <a:pt x="14209" y="11571"/>
                  <a:pt x="14201" y="11569"/>
                  <a:pt x="14204" y="11564"/>
                </a:cubicBezTo>
                <a:lnTo>
                  <a:pt x="14300" y="11528"/>
                </a:lnTo>
                <a:lnTo>
                  <a:pt x="14300" y="11528"/>
                </a:lnTo>
                <a:lnTo>
                  <a:pt x="14216" y="11552"/>
                </a:lnTo>
                <a:cubicBezTo>
                  <a:pt x="14240" y="11528"/>
                  <a:pt x="14288" y="11504"/>
                  <a:pt x="14311" y="11504"/>
                </a:cubicBezTo>
                <a:cubicBezTo>
                  <a:pt x="14323" y="11493"/>
                  <a:pt x="14322" y="11490"/>
                  <a:pt x="14318" y="11490"/>
                </a:cubicBezTo>
                <a:cubicBezTo>
                  <a:pt x="14313" y="11490"/>
                  <a:pt x="14303" y="11494"/>
                  <a:pt x="14301" y="11494"/>
                </a:cubicBezTo>
                <a:cubicBezTo>
                  <a:pt x="14300" y="11494"/>
                  <a:pt x="14305" y="11491"/>
                  <a:pt x="14323" y="11480"/>
                </a:cubicBezTo>
                <a:cubicBezTo>
                  <a:pt x="14323" y="11468"/>
                  <a:pt x="14335" y="11468"/>
                  <a:pt x="14335" y="11468"/>
                </a:cubicBezTo>
                <a:lnTo>
                  <a:pt x="14300" y="11468"/>
                </a:lnTo>
                <a:cubicBezTo>
                  <a:pt x="14320" y="11468"/>
                  <a:pt x="14358" y="11442"/>
                  <a:pt x="14361" y="11442"/>
                </a:cubicBezTo>
                <a:cubicBezTo>
                  <a:pt x="14361" y="11442"/>
                  <a:pt x="14361" y="11443"/>
                  <a:pt x="14359" y="11445"/>
                </a:cubicBezTo>
                <a:lnTo>
                  <a:pt x="14359" y="11445"/>
                </a:lnTo>
                <a:cubicBezTo>
                  <a:pt x="14378" y="11425"/>
                  <a:pt x="14369" y="11422"/>
                  <a:pt x="14355" y="11422"/>
                </a:cubicBezTo>
                <a:cubicBezTo>
                  <a:pt x="14346" y="11422"/>
                  <a:pt x="14335" y="11423"/>
                  <a:pt x="14329" y="11423"/>
                </a:cubicBezTo>
                <a:cubicBezTo>
                  <a:pt x="14322" y="11423"/>
                  <a:pt x="14323" y="11421"/>
                  <a:pt x="14347" y="11409"/>
                </a:cubicBezTo>
                <a:lnTo>
                  <a:pt x="14347" y="11397"/>
                </a:lnTo>
                <a:cubicBezTo>
                  <a:pt x="14342" y="11396"/>
                  <a:pt x="14337" y="11395"/>
                  <a:pt x="14332" y="11395"/>
                </a:cubicBezTo>
                <a:cubicBezTo>
                  <a:pt x="14294" y="11395"/>
                  <a:pt x="14265" y="11435"/>
                  <a:pt x="14180" y="11456"/>
                </a:cubicBezTo>
                <a:lnTo>
                  <a:pt x="14347" y="11349"/>
                </a:lnTo>
                <a:lnTo>
                  <a:pt x="14347" y="11349"/>
                </a:lnTo>
                <a:lnTo>
                  <a:pt x="14276" y="11385"/>
                </a:lnTo>
                <a:cubicBezTo>
                  <a:pt x="14276" y="11385"/>
                  <a:pt x="14276" y="11373"/>
                  <a:pt x="14311" y="11361"/>
                </a:cubicBezTo>
                <a:lnTo>
                  <a:pt x="14311" y="11361"/>
                </a:lnTo>
                <a:cubicBezTo>
                  <a:pt x="14252" y="11373"/>
                  <a:pt x="14276" y="11385"/>
                  <a:pt x="14228" y="11397"/>
                </a:cubicBezTo>
                <a:cubicBezTo>
                  <a:pt x="14288" y="11349"/>
                  <a:pt x="14180" y="11373"/>
                  <a:pt x="14288" y="11314"/>
                </a:cubicBezTo>
                <a:lnTo>
                  <a:pt x="14288" y="11314"/>
                </a:lnTo>
                <a:cubicBezTo>
                  <a:pt x="14228" y="11337"/>
                  <a:pt x="14252" y="11349"/>
                  <a:pt x="14204" y="11349"/>
                </a:cubicBezTo>
                <a:cubicBezTo>
                  <a:pt x="14250" y="11322"/>
                  <a:pt x="14257" y="11315"/>
                  <a:pt x="14251" y="11315"/>
                </a:cubicBezTo>
                <a:cubicBezTo>
                  <a:pt x="14246" y="11315"/>
                  <a:pt x="14232" y="11319"/>
                  <a:pt x="14224" y="11319"/>
                </a:cubicBezTo>
                <a:cubicBezTo>
                  <a:pt x="14217" y="11319"/>
                  <a:pt x="14214" y="11316"/>
                  <a:pt x="14228" y="11302"/>
                </a:cubicBezTo>
                <a:cubicBezTo>
                  <a:pt x="14288" y="11278"/>
                  <a:pt x="14264" y="11302"/>
                  <a:pt x="14311" y="11254"/>
                </a:cubicBezTo>
                <a:lnTo>
                  <a:pt x="14311" y="11254"/>
                </a:lnTo>
                <a:cubicBezTo>
                  <a:pt x="14286" y="11268"/>
                  <a:pt x="14273" y="11274"/>
                  <a:pt x="14268" y="11274"/>
                </a:cubicBezTo>
                <a:cubicBezTo>
                  <a:pt x="14252" y="11274"/>
                  <a:pt x="14315" y="11218"/>
                  <a:pt x="14288" y="11218"/>
                </a:cubicBezTo>
                <a:cubicBezTo>
                  <a:pt x="14300" y="11218"/>
                  <a:pt x="14323" y="11206"/>
                  <a:pt x="14335" y="11194"/>
                </a:cubicBezTo>
                <a:cubicBezTo>
                  <a:pt x="14335" y="11193"/>
                  <a:pt x="14335" y="11193"/>
                  <a:pt x="14333" y="11193"/>
                </a:cubicBezTo>
                <a:cubicBezTo>
                  <a:pt x="14322" y="11193"/>
                  <a:pt x="14272" y="11232"/>
                  <a:pt x="14240" y="11242"/>
                </a:cubicBezTo>
                <a:cubicBezTo>
                  <a:pt x="14228" y="11242"/>
                  <a:pt x="14228" y="11218"/>
                  <a:pt x="14204" y="11218"/>
                </a:cubicBezTo>
                <a:cubicBezTo>
                  <a:pt x="14240" y="11206"/>
                  <a:pt x="14228" y="11159"/>
                  <a:pt x="14252" y="11123"/>
                </a:cubicBezTo>
                <a:lnTo>
                  <a:pt x="14264" y="11111"/>
                </a:lnTo>
                <a:lnTo>
                  <a:pt x="14264" y="11111"/>
                </a:lnTo>
                <a:cubicBezTo>
                  <a:pt x="14222" y="11135"/>
                  <a:pt x="14201" y="11141"/>
                  <a:pt x="14188" y="11141"/>
                </a:cubicBezTo>
                <a:cubicBezTo>
                  <a:pt x="14175" y="11141"/>
                  <a:pt x="14169" y="11135"/>
                  <a:pt x="14157" y="11135"/>
                </a:cubicBezTo>
                <a:cubicBezTo>
                  <a:pt x="14204" y="11099"/>
                  <a:pt x="14228" y="11099"/>
                  <a:pt x="14252" y="11087"/>
                </a:cubicBezTo>
                <a:lnTo>
                  <a:pt x="14240" y="11075"/>
                </a:lnTo>
                <a:cubicBezTo>
                  <a:pt x="14216" y="11087"/>
                  <a:pt x="14204" y="11099"/>
                  <a:pt x="14180" y="11099"/>
                </a:cubicBezTo>
                <a:lnTo>
                  <a:pt x="14252" y="11052"/>
                </a:lnTo>
                <a:cubicBezTo>
                  <a:pt x="14248" y="11050"/>
                  <a:pt x="14243" y="11049"/>
                  <a:pt x="14237" y="11049"/>
                </a:cubicBezTo>
                <a:cubicBezTo>
                  <a:pt x="14223" y="11049"/>
                  <a:pt x="14204" y="11053"/>
                  <a:pt x="14192" y="11053"/>
                </a:cubicBezTo>
                <a:cubicBezTo>
                  <a:pt x="14178" y="11053"/>
                  <a:pt x="14170" y="11048"/>
                  <a:pt x="14180" y="11028"/>
                </a:cubicBezTo>
                <a:lnTo>
                  <a:pt x="14180" y="11028"/>
                </a:lnTo>
                <a:cubicBezTo>
                  <a:pt x="14152" y="11045"/>
                  <a:pt x="14118" y="11073"/>
                  <a:pt x="14085" y="11099"/>
                </a:cubicBezTo>
                <a:lnTo>
                  <a:pt x="14085" y="11099"/>
                </a:lnTo>
                <a:cubicBezTo>
                  <a:pt x="14077" y="11100"/>
                  <a:pt x="14069" y="11105"/>
                  <a:pt x="14065" y="11105"/>
                </a:cubicBezTo>
                <a:cubicBezTo>
                  <a:pt x="14063" y="11105"/>
                  <a:pt x="14061" y="11103"/>
                  <a:pt x="14061" y="11099"/>
                </a:cubicBezTo>
                <a:lnTo>
                  <a:pt x="14121" y="11064"/>
                </a:lnTo>
                <a:cubicBezTo>
                  <a:pt x="14123" y="11059"/>
                  <a:pt x="14123" y="11057"/>
                  <a:pt x="14121" y="11057"/>
                </a:cubicBezTo>
                <a:cubicBezTo>
                  <a:pt x="14114" y="11057"/>
                  <a:pt x="14094" y="11072"/>
                  <a:pt x="14082" y="11081"/>
                </a:cubicBezTo>
                <a:lnTo>
                  <a:pt x="14082" y="11081"/>
                </a:lnTo>
                <a:cubicBezTo>
                  <a:pt x="14118" y="11052"/>
                  <a:pt x="14100" y="11050"/>
                  <a:pt x="14133" y="11028"/>
                </a:cubicBezTo>
                <a:cubicBezTo>
                  <a:pt x="14142" y="11028"/>
                  <a:pt x="14129" y="11043"/>
                  <a:pt x="14136" y="11043"/>
                </a:cubicBezTo>
                <a:cubicBezTo>
                  <a:pt x="14137" y="11043"/>
                  <a:pt x="14140" y="11042"/>
                  <a:pt x="14145" y="11040"/>
                </a:cubicBezTo>
                <a:cubicBezTo>
                  <a:pt x="14145" y="11028"/>
                  <a:pt x="14157" y="11004"/>
                  <a:pt x="14192" y="10980"/>
                </a:cubicBezTo>
                <a:lnTo>
                  <a:pt x="14192" y="10980"/>
                </a:lnTo>
                <a:cubicBezTo>
                  <a:pt x="14169" y="10992"/>
                  <a:pt x="14133" y="11016"/>
                  <a:pt x="14121" y="11016"/>
                </a:cubicBezTo>
                <a:cubicBezTo>
                  <a:pt x="14109" y="11004"/>
                  <a:pt x="14169" y="10968"/>
                  <a:pt x="14192" y="10944"/>
                </a:cubicBezTo>
                <a:lnTo>
                  <a:pt x="14192" y="10944"/>
                </a:lnTo>
                <a:cubicBezTo>
                  <a:pt x="14180" y="10952"/>
                  <a:pt x="14175" y="10954"/>
                  <a:pt x="14171" y="10954"/>
                </a:cubicBezTo>
                <a:cubicBezTo>
                  <a:pt x="14169" y="10954"/>
                  <a:pt x="14168" y="10953"/>
                  <a:pt x="14166" y="10953"/>
                </a:cubicBezTo>
                <a:cubicBezTo>
                  <a:pt x="14160" y="10953"/>
                  <a:pt x="14151" y="10956"/>
                  <a:pt x="14121" y="10980"/>
                </a:cubicBezTo>
                <a:cubicBezTo>
                  <a:pt x="14109" y="10980"/>
                  <a:pt x="14145" y="10956"/>
                  <a:pt x="14157" y="10933"/>
                </a:cubicBezTo>
                <a:lnTo>
                  <a:pt x="14157" y="10933"/>
                </a:lnTo>
                <a:cubicBezTo>
                  <a:pt x="14151" y="10935"/>
                  <a:pt x="14146" y="10935"/>
                  <a:pt x="14141" y="10935"/>
                </a:cubicBezTo>
                <a:cubicBezTo>
                  <a:pt x="14133" y="10935"/>
                  <a:pt x="14126" y="10933"/>
                  <a:pt x="14118" y="10933"/>
                </a:cubicBezTo>
                <a:cubicBezTo>
                  <a:pt x="14106" y="10933"/>
                  <a:pt x="14091" y="10939"/>
                  <a:pt x="14061" y="10968"/>
                </a:cubicBezTo>
                <a:cubicBezTo>
                  <a:pt x="14052" y="10971"/>
                  <a:pt x="14045" y="10972"/>
                  <a:pt x="14039" y="10972"/>
                </a:cubicBezTo>
                <a:cubicBezTo>
                  <a:pt x="13993" y="10972"/>
                  <a:pt x="14046" y="10897"/>
                  <a:pt x="14014" y="10897"/>
                </a:cubicBezTo>
                <a:lnTo>
                  <a:pt x="14026" y="10873"/>
                </a:lnTo>
                <a:lnTo>
                  <a:pt x="14026" y="10873"/>
                </a:lnTo>
                <a:cubicBezTo>
                  <a:pt x="14018" y="10876"/>
                  <a:pt x="14011" y="10877"/>
                  <a:pt x="14006" y="10877"/>
                </a:cubicBezTo>
                <a:cubicBezTo>
                  <a:pt x="13996" y="10877"/>
                  <a:pt x="13989" y="10874"/>
                  <a:pt x="13980" y="10874"/>
                </a:cubicBezTo>
                <a:cubicBezTo>
                  <a:pt x="13971" y="10874"/>
                  <a:pt x="13960" y="10876"/>
                  <a:pt x="13942" y="10885"/>
                </a:cubicBezTo>
                <a:cubicBezTo>
                  <a:pt x="13930" y="10873"/>
                  <a:pt x="13966" y="10837"/>
                  <a:pt x="13990" y="10825"/>
                </a:cubicBezTo>
                <a:cubicBezTo>
                  <a:pt x="13978" y="10825"/>
                  <a:pt x="13966" y="10831"/>
                  <a:pt x="13960" y="10831"/>
                </a:cubicBezTo>
                <a:cubicBezTo>
                  <a:pt x="13954" y="10831"/>
                  <a:pt x="13954" y="10825"/>
                  <a:pt x="13966" y="10802"/>
                </a:cubicBezTo>
                <a:cubicBezTo>
                  <a:pt x="13994" y="10788"/>
                  <a:pt x="13997" y="10782"/>
                  <a:pt x="13998" y="10782"/>
                </a:cubicBezTo>
                <a:lnTo>
                  <a:pt x="13998" y="10782"/>
                </a:lnTo>
                <a:cubicBezTo>
                  <a:pt x="13998" y="10782"/>
                  <a:pt x="13997" y="10785"/>
                  <a:pt x="14002" y="10790"/>
                </a:cubicBezTo>
                <a:cubicBezTo>
                  <a:pt x="14002" y="10773"/>
                  <a:pt x="14019" y="10751"/>
                  <a:pt x="14006" y="10751"/>
                </a:cubicBezTo>
                <a:cubicBezTo>
                  <a:pt x="14000" y="10751"/>
                  <a:pt x="13988" y="10755"/>
                  <a:pt x="13966" y="10766"/>
                </a:cubicBezTo>
                <a:cubicBezTo>
                  <a:pt x="14018" y="10735"/>
                  <a:pt x="14025" y="10704"/>
                  <a:pt x="14010" y="10704"/>
                </a:cubicBezTo>
                <a:cubicBezTo>
                  <a:pt x="14008" y="10704"/>
                  <a:pt x="14005" y="10705"/>
                  <a:pt x="14002" y="10706"/>
                </a:cubicBezTo>
                <a:lnTo>
                  <a:pt x="13978" y="10742"/>
                </a:lnTo>
                <a:cubicBezTo>
                  <a:pt x="13966" y="10742"/>
                  <a:pt x="13966" y="10730"/>
                  <a:pt x="13954" y="10718"/>
                </a:cubicBezTo>
                <a:lnTo>
                  <a:pt x="14026" y="10671"/>
                </a:lnTo>
                <a:cubicBezTo>
                  <a:pt x="14041" y="10647"/>
                  <a:pt x="14037" y="10639"/>
                  <a:pt x="14025" y="10639"/>
                </a:cubicBezTo>
                <a:cubicBezTo>
                  <a:pt x="14005" y="10639"/>
                  <a:pt x="13961" y="10660"/>
                  <a:pt x="13942" y="10660"/>
                </a:cubicBezTo>
                <a:cubicBezTo>
                  <a:pt x="13926" y="10660"/>
                  <a:pt x="13926" y="10647"/>
                  <a:pt x="13966" y="10599"/>
                </a:cubicBezTo>
                <a:lnTo>
                  <a:pt x="13966" y="10599"/>
                </a:lnTo>
                <a:cubicBezTo>
                  <a:pt x="13919" y="10635"/>
                  <a:pt x="13942" y="10647"/>
                  <a:pt x="13883" y="10683"/>
                </a:cubicBezTo>
                <a:cubicBezTo>
                  <a:pt x="13883" y="10659"/>
                  <a:pt x="13966" y="10563"/>
                  <a:pt x="13966" y="10563"/>
                </a:cubicBezTo>
                <a:cubicBezTo>
                  <a:pt x="13970" y="10555"/>
                  <a:pt x="13970" y="10552"/>
                  <a:pt x="13966" y="10552"/>
                </a:cubicBezTo>
                <a:cubicBezTo>
                  <a:pt x="13952" y="10552"/>
                  <a:pt x="13893" y="10599"/>
                  <a:pt x="13869" y="10599"/>
                </a:cubicBezTo>
                <a:cubicBezTo>
                  <a:pt x="13863" y="10599"/>
                  <a:pt x="13859" y="10595"/>
                  <a:pt x="13859" y="10587"/>
                </a:cubicBezTo>
                <a:cubicBezTo>
                  <a:pt x="13847" y="10611"/>
                  <a:pt x="13776" y="10671"/>
                  <a:pt x="13752" y="10683"/>
                </a:cubicBezTo>
                <a:cubicBezTo>
                  <a:pt x="13740" y="10659"/>
                  <a:pt x="13835" y="10575"/>
                  <a:pt x="13859" y="10563"/>
                </a:cubicBezTo>
                <a:lnTo>
                  <a:pt x="13859" y="10563"/>
                </a:lnTo>
                <a:cubicBezTo>
                  <a:pt x="13859" y="10563"/>
                  <a:pt x="13859" y="10575"/>
                  <a:pt x="13847" y="10587"/>
                </a:cubicBezTo>
                <a:cubicBezTo>
                  <a:pt x="13859" y="10575"/>
                  <a:pt x="13871" y="10575"/>
                  <a:pt x="13895" y="10552"/>
                </a:cubicBezTo>
                <a:lnTo>
                  <a:pt x="13895" y="10552"/>
                </a:lnTo>
                <a:lnTo>
                  <a:pt x="13871" y="10563"/>
                </a:lnTo>
                <a:cubicBezTo>
                  <a:pt x="13883" y="10540"/>
                  <a:pt x="13871" y="10528"/>
                  <a:pt x="13907" y="10492"/>
                </a:cubicBezTo>
                <a:lnTo>
                  <a:pt x="13907" y="10492"/>
                </a:lnTo>
                <a:cubicBezTo>
                  <a:pt x="13883" y="10504"/>
                  <a:pt x="13871" y="10528"/>
                  <a:pt x="13859" y="10540"/>
                </a:cubicBezTo>
                <a:cubicBezTo>
                  <a:pt x="13883" y="10492"/>
                  <a:pt x="13847" y="10516"/>
                  <a:pt x="13847" y="10480"/>
                </a:cubicBezTo>
                <a:cubicBezTo>
                  <a:pt x="13835" y="10492"/>
                  <a:pt x="13811" y="10516"/>
                  <a:pt x="13811" y="10516"/>
                </a:cubicBezTo>
                <a:cubicBezTo>
                  <a:pt x="13814" y="10505"/>
                  <a:pt x="13813" y="10501"/>
                  <a:pt x="13810" y="10501"/>
                </a:cubicBezTo>
                <a:cubicBezTo>
                  <a:pt x="13799" y="10501"/>
                  <a:pt x="13765" y="10541"/>
                  <a:pt x="13745" y="10541"/>
                </a:cubicBezTo>
                <a:cubicBezTo>
                  <a:pt x="13743" y="10541"/>
                  <a:pt x="13742" y="10540"/>
                  <a:pt x="13740" y="10540"/>
                </a:cubicBezTo>
                <a:cubicBezTo>
                  <a:pt x="13761" y="10509"/>
                  <a:pt x="13808" y="10478"/>
                  <a:pt x="13789" y="10478"/>
                </a:cubicBezTo>
                <a:cubicBezTo>
                  <a:pt x="13786" y="10478"/>
                  <a:pt x="13782" y="10479"/>
                  <a:pt x="13776" y="10480"/>
                </a:cubicBezTo>
                <a:cubicBezTo>
                  <a:pt x="13788" y="10444"/>
                  <a:pt x="13835" y="10421"/>
                  <a:pt x="13859" y="10409"/>
                </a:cubicBezTo>
                <a:lnTo>
                  <a:pt x="13859" y="10409"/>
                </a:lnTo>
                <a:cubicBezTo>
                  <a:pt x="13852" y="10412"/>
                  <a:pt x="13846" y="10413"/>
                  <a:pt x="13842" y="10413"/>
                </a:cubicBezTo>
                <a:cubicBezTo>
                  <a:pt x="13813" y="10413"/>
                  <a:pt x="13859" y="10348"/>
                  <a:pt x="13859" y="10337"/>
                </a:cubicBezTo>
                <a:lnTo>
                  <a:pt x="13859" y="10337"/>
                </a:lnTo>
                <a:lnTo>
                  <a:pt x="13823" y="10373"/>
                </a:lnTo>
                <a:cubicBezTo>
                  <a:pt x="13823" y="10366"/>
                  <a:pt x="13823" y="10359"/>
                  <a:pt x="13828" y="10352"/>
                </a:cubicBezTo>
                <a:lnTo>
                  <a:pt x="13828" y="10352"/>
                </a:lnTo>
                <a:cubicBezTo>
                  <a:pt x="13799" y="10377"/>
                  <a:pt x="13767" y="10413"/>
                  <a:pt x="13728" y="10432"/>
                </a:cubicBezTo>
                <a:lnTo>
                  <a:pt x="13728" y="10432"/>
                </a:lnTo>
                <a:cubicBezTo>
                  <a:pt x="13740" y="10409"/>
                  <a:pt x="13680" y="10444"/>
                  <a:pt x="13740" y="10385"/>
                </a:cubicBezTo>
                <a:cubicBezTo>
                  <a:pt x="13740" y="10391"/>
                  <a:pt x="13741" y="10393"/>
                  <a:pt x="13744" y="10393"/>
                </a:cubicBezTo>
                <a:cubicBezTo>
                  <a:pt x="13756" y="10393"/>
                  <a:pt x="13792" y="10343"/>
                  <a:pt x="13815" y="10337"/>
                </a:cubicBezTo>
                <a:lnTo>
                  <a:pt x="13815" y="10337"/>
                </a:lnTo>
                <a:cubicBezTo>
                  <a:pt x="13816" y="10337"/>
                  <a:pt x="13819" y="10337"/>
                  <a:pt x="13823" y="10337"/>
                </a:cubicBezTo>
                <a:cubicBezTo>
                  <a:pt x="13822" y="10337"/>
                  <a:pt x="13820" y="10336"/>
                  <a:pt x="13819" y="10336"/>
                </a:cubicBezTo>
                <a:cubicBezTo>
                  <a:pt x="13817" y="10336"/>
                  <a:pt x="13816" y="10336"/>
                  <a:pt x="13815" y="10337"/>
                </a:cubicBezTo>
                <a:lnTo>
                  <a:pt x="13815" y="10337"/>
                </a:lnTo>
                <a:cubicBezTo>
                  <a:pt x="13811" y="10336"/>
                  <a:pt x="13811" y="10333"/>
                  <a:pt x="13811" y="10325"/>
                </a:cubicBezTo>
                <a:cubicBezTo>
                  <a:pt x="13823" y="10313"/>
                  <a:pt x="13823" y="10313"/>
                  <a:pt x="13835" y="10313"/>
                </a:cubicBezTo>
                <a:cubicBezTo>
                  <a:pt x="13844" y="10297"/>
                  <a:pt x="13843" y="10290"/>
                  <a:pt x="13838" y="10290"/>
                </a:cubicBezTo>
                <a:cubicBezTo>
                  <a:pt x="13823" y="10290"/>
                  <a:pt x="13766" y="10340"/>
                  <a:pt x="13746" y="10340"/>
                </a:cubicBezTo>
                <a:cubicBezTo>
                  <a:pt x="13743" y="10340"/>
                  <a:pt x="13741" y="10339"/>
                  <a:pt x="13740" y="10337"/>
                </a:cubicBezTo>
                <a:cubicBezTo>
                  <a:pt x="13776" y="10313"/>
                  <a:pt x="13799" y="10278"/>
                  <a:pt x="13788" y="10278"/>
                </a:cubicBezTo>
                <a:cubicBezTo>
                  <a:pt x="13799" y="10290"/>
                  <a:pt x="13740" y="10337"/>
                  <a:pt x="13704" y="10361"/>
                </a:cubicBezTo>
                <a:cubicBezTo>
                  <a:pt x="13708" y="10344"/>
                  <a:pt x="13705" y="10339"/>
                  <a:pt x="13699" y="10339"/>
                </a:cubicBezTo>
                <a:cubicBezTo>
                  <a:pt x="13691" y="10339"/>
                  <a:pt x="13676" y="10351"/>
                  <a:pt x="13670" y="10351"/>
                </a:cubicBezTo>
                <a:cubicBezTo>
                  <a:pt x="13669" y="10351"/>
                  <a:pt x="13669" y="10351"/>
                  <a:pt x="13669" y="10349"/>
                </a:cubicBezTo>
                <a:lnTo>
                  <a:pt x="13657" y="10373"/>
                </a:lnTo>
                <a:cubicBezTo>
                  <a:pt x="13639" y="10385"/>
                  <a:pt x="13630" y="10388"/>
                  <a:pt x="13624" y="10388"/>
                </a:cubicBezTo>
                <a:cubicBezTo>
                  <a:pt x="13618" y="10388"/>
                  <a:pt x="13615" y="10385"/>
                  <a:pt x="13609" y="10385"/>
                </a:cubicBezTo>
                <a:cubicBezTo>
                  <a:pt x="13613" y="10381"/>
                  <a:pt x="13617" y="10378"/>
                  <a:pt x="13620" y="10376"/>
                </a:cubicBezTo>
                <a:lnTo>
                  <a:pt x="13620" y="10376"/>
                </a:lnTo>
                <a:cubicBezTo>
                  <a:pt x="13620" y="10378"/>
                  <a:pt x="13622" y="10380"/>
                  <a:pt x="13625" y="10380"/>
                </a:cubicBezTo>
                <a:cubicBezTo>
                  <a:pt x="13628" y="10380"/>
                  <a:pt x="13632" y="10379"/>
                  <a:pt x="13637" y="10376"/>
                </a:cubicBezTo>
                <a:lnTo>
                  <a:pt x="13637" y="10376"/>
                </a:lnTo>
                <a:cubicBezTo>
                  <a:pt x="13637" y="10376"/>
                  <a:pt x="13638" y="10377"/>
                  <a:pt x="13638" y="10377"/>
                </a:cubicBezTo>
                <a:cubicBezTo>
                  <a:pt x="13640" y="10377"/>
                  <a:pt x="13642" y="10376"/>
                  <a:pt x="13645" y="10373"/>
                </a:cubicBezTo>
                <a:lnTo>
                  <a:pt x="13645" y="10373"/>
                </a:lnTo>
                <a:cubicBezTo>
                  <a:pt x="13642" y="10374"/>
                  <a:pt x="13639" y="10376"/>
                  <a:pt x="13637" y="10376"/>
                </a:cubicBezTo>
                <a:lnTo>
                  <a:pt x="13637" y="10376"/>
                </a:lnTo>
                <a:cubicBezTo>
                  <a:pt x="13634" y="10376"/>
                  <a:pt x="13631" y="10374"/>
                  <a:pt x="13627" y="10374"/>
                </a:cubicBezTo>
                <a:cubicBezTo>
                  <a:pt x="13625" y="10374"/>
                  <a:pt x="13623" y="10374"/>
                  <a:pt x="13620" y="10376"/>
                </a:cubicBezTo>
                <a:lnTo>
                  <a:pt x="13620" y="10376"/>
                </a:lnTo>
                <a:cubicBezTo>
                  <a:pt x="13616" y="10362"/>
                  <a:pt x="13657" y="10310"/>
                  <a:pt x="13642" y="10310"/>
                </a:cubicBezTo>
                <a:cubicBezTo>
                  <a:pt x="13640" y="10310"/>
                  <a:pt x="13637" y="10311"/>
                  <a:pt x="13633" y="10313"/>
                </a:cubicBezTo>
                <a:cubicBezTo>
                  <a:pt x="13645" y="10290"/>
                  <a:pt x="13692" y="10254"/>
                  <a:pt x="13704" y="10230"/>
                </a:cubicBezTo>
                <a:lnTo>
                  <a:pt x="13704" y="10230"/>
                </a:lnTo>
                <a:cubicBezTo>
                  <a:pt x="13697" y="10233"/>
                  <a:pt x="13692" y="10234"/>
                  <a:pt x="13688" y="10234"/>
                </a:cubicBezTo>
                <a:cubicBezTo>
                  <a:pt x="13670" y="10234"/>
                  <a:pt x="13715" y="10190"/>
                  <a:pt x="13696" y="10190"/>
                </a:cubicBezTo>
                <a:cubicBezTo>
                  <a:pt x="13693" y="10190"/>
                  <a:pt x="13688" y="10191"/>
                  <a:pt x="13680" y="10194"/>
                </a:cubicBezTo>
                <a:cubicBezTo>
                  <a:pt x="13645" y="10242"/>
                  <a:pt x="13657" y="10230"/>
                  <a:pt x="13597" y="10266"/>
                </a:cubicBezTo>
                <a:lnTo>
                  <a:pt x="13657" y="10254"/>
                </a:lnTo>
                <a:lnTo>
                  <a:pt x="13573" y="10302"/>
                </a:lnTo>
                <a:cubicBezTo>
                  <a:pt x="13576" y="10304"/>
                  <a:pt x="13579" y="10305"/>
                  <a:pt x="13583" y="10305"/>
                </a:cubicBezTo>
                <a:cubicBezTo>
                  <a:pt x="13594" y="10305"/>
                  <a:pt x="13608" y="10298"/>
                  <a:pt x="13611" y="10298"/>
                </a:cubicBezTo>
                <a:cubicBezTo>
                  <a:pt x="13612" y="10298"/>
                  <a:pt x="13611" y="10299"/>
                  <a:pt x="13609" y="10302"/>
                </a:cubicBezTo>
                <a:cubicBezTo>
                  <a:pt x="13573" y="10325"/>
                  <a:pt x="13585" y="10325"/>
                  <a:pt x="13549" y="10361"/>
                </a:cubicBezTo>
                <a:cubicBezTo>
                  <a:pt x="13569" y="10337"/>
                  <a:pt x="13569" y="10331"/>
                  <a:pt x="13562" y="10331"/>
                </a:cubicBezTo>
                <a:cubicBezTo>
                  <a:pt x="13552" y="10331"/>
                  <a:pt x="13531" y="10341"/>
                  <a:pt x="13523" y="10341"/>
                </a:cubicBezTo>
                <a:cubicBezTo>
                  <a:pt x="13517" y="10341"/>
                  <a:pt x="13517" y="10337"/>
                  <a:pt x="13526" y="10325"/>
                </a:cubicBezTo>
                <a:lnTo>
                  <a:pt x="13633" y="10218"/>
                </a:lnTo>
                <a:cubicBezTo>
                  <a:pt x="13644" y="10197"/>
                  <a:pt x="13640" y="10190"/>
                  <a:pt x="13630" y="10190"/>
                </a:cubicBezTo>
                <a:cubicBezTo>
                  <a:pt x="13616" y="10190"/>
                  <a:pt x="13588" y="10203"/>
                  <a:pt x="13569" y="10203"/>
                </a:cubicBezTo>
                <a:cubicBezTo>
                  <a:pt x="13558" y="10203"/>
                  <a:pt x="13549" y="10198"/>
                  <a:pt x="13549" y="10182"/>
                </a:cubicBezTo>
                <a:lnTo>
                  <a:pt x="13538" y="10218"/>
                </a:lnTo>
                <a:cubicBezTo>
                  <a:pt x="13524" y="10228"/>
                  <a:pt x="13517" y="10232"/>
                  <a:pt x="13514" y="10232"/>
                </a:cubicBezTo>
                <a:cubicBezTo>
                  <a:pt x="13507" y="10232"/>
                  <a:pt x="13515" y="10216"/>
                  <a:pt x="13508" y="10216"/>
                </a:cubicBezTo>
                <a:cubicBezTo>
                  <a:pt x="13507" y="10216"/>
                  <a:pt x="13505" y="10217"/>
                  <a:pt x="13502" y="10218"/>
                </a:cubicBezTo>
                <a:cubicBezTo>
                  <a:pt x="13538" y="10182"/>
                  <a:pt x="13549" y="10159"/>
                  <a:pt x="13561" y="10135"/>
                </a:cubicBezTo>
                <a:lnTo>
                  <a:pt x="13561" y="10135"/>
                </a:lnTo>
                <a:cubicBezTo>
                  <a:pt x="13555" y="10141"/>
                  <a:pt x="13552" y="10142"/>
                  <a:pt x="13548" y="10142"/>
                </a:cubicBezTo>
                <a:cubicBezTo>
                  <a:pt x="13545" y="10142"/>
                  <a:pt x="13542" y="10141"/>
                  <a:pt x="13538" y="10141"/>
                </a:cubicBezTo>
                <a:cubicBezTo>
                  <a:pt x="13529" y="10141"/>
                  <a:pt x="13514" y="10147"/>
                  <a:pt x="13478" y="10182"/>
                </a:cubicBezTo>
                <a:lnTo>
                  <a:pt x="13514" y="10123"/>
                </a:lnTo>
                <a:cubicBezTo>
                  <a:pt x="13514" y="10118"/>
                  <a:pt x="13511" y="10116"/>
                  <a:pt x="13507" y="10116"/>
                </a:cubicBezTo>
                <a:cubicBezTo>
                  <a:pt x="13484" y="10116"/>
                  <a:pt x="13403" y="10186"/>
                  <a:pt x="13386" y="10186"/>
                </a:cubicBezTo>
                <a:cubicBezTo>
                  <a:pt x="13384" y="10186"/>
                  <a:pt x="13383" y="10185"/>
                  <a:pt x="13383" y="10182"/>
                </a:cubicBezTo>
                <a:cubicBezTo>
                  <a:pt x="13430" y="10147"/>
                  <a:pt x="13442" y="10111"/>
                  <a:pt x="13490" y="10099"/>
                </a:cubicBezTo>
                <a:cubicBezTo>
                  <a:pt x="13483" y="10092"/>
                  <a:pt x="13480" y="10085"/>
                  <a:pt x="13474" y="10085"/>
                </a:cubicBezTo>
                <a:cubicBezTo>
                  <a:pt x="13470" y="10085"/>
                  <a:pt x="13464" y="10089"/>
                  <a:pt x="13454" y="10099"/>
                </a:cubicBezTo>
                <a:cubicBezTo>
                  <a:pt x="13458" y="10095"/>
                  <a:pt x="13459" y="10093"/>
                  <a:pt x="13458" y="10093"/>
                </a:cubicBezTo>
                <a:cubicBezTo>
                  <a:pt x="13454" y="10093"/>
                  <a:pt x="13426" y="10111"/>
                  <a:pt x="13417" y="10111"/>
                </a:cubicBezTo>
                <a:cubicBezTo>
                  <a:pt x="13413" y="10111"/>
                  <a:pt x="13413" y="10108"/>
                  <a:pt x="13418" y="10099"/>
                </a:cubicBezTo>
                <a:lnTo>
                  <a:pt x="13418" y="10099"/>
                </a:lnTo>
                <a:cubicBezTo>
                  <a:pt x="13408" y="10109"/>
                  <a:pt x="13372" y="10137"/>
                  <a:pt x="13361" y="10137"/>
                </a:cubicBezTo>
                <a:cubicBezTo>
                  <a:pt x="13360" y="10137"/>
                  <a:pt x="13359" y="10136"/>
                  <a:pt x="13359" y="10135"/>
                </a:cubicBezTo>
                <a:cubicBezTo>
                  <a:pt x="13370" y="10124"/>
                  <a:pt x="13371" y="10123"/>
                  <a:pt x="13371" y="10123"/>
                </a:cubicBezTo>
                <a:lnTo>
                  <a:pt x="13371" y="10123"/>
                </a:lnTo>
                <a:cubicBezTo>
                  <a:pt x="13359" y="10135"/>
                  <a:pt x="13347" y="10135"/>
                  <a:pt x="13311" y="10182"/>
                </a:cubicBezTo>
                <a:cubicBezTo>
                  <a:pt x="13407" y="10051"/>
                  <a:pt x="13252" y="10135"/>
                  <a:pt x="13335" y="10016"/>
                </a:cubicBezTo>
                <a:cubicBezTo>
                  <a:pt x="13311" y="10016"/>
                  <a:pt x="13276" y="10016"/>
                  <a:pt x="13264" y="10004"/>
                </a:cubicBezTo>
                <a:cubicBezTo>
                  <a:pt x="13276" y="9992"/>
                  <a:pt x="13288" y="9992"/>
                  <a:pt x="13288" y="9992"/>
                </a:cubicBezTo>
                <a:cubicBezTo>
                  <a:pt x="13289" y="9985"/>
                  <a:pt x="13288" y="9982"/>
                  <a:pt x="13284" y="9982"/>
                </a:cubicBezTo>
                <a:cubicBezTo>
                  <a:pt x="13268" y="9982"/>
                  <a:pt x="13207" y="10042"/>
                  <a:pt x="13193" y="10042"/>
                </a:cubicBezTo>
                <a:cubicBezTo>
                  <a:pt x="13189" y="10042"/>
                  <a:pt x="13188" y="10038"/>
                  <a:pt x="13192" y="10028"/>
                </a:cubicBezTo>
                <a:cubicBezTo>
                  <a:pt x="13216" y="9998"/>
                  <a:pt x="13225" y="9995"/>
                  <a:pt x="13231" y="9995"/>
                </a:cubicBezTo>
                <a:cubicBezTo>
                  <a:pt x="13232" y="9995"/>
                  <a:pt x="13234" y="9995"/>
                  <a:pt x="13235" y="9995"/>
                </a:cubicBezTo>
                <a:cubicBezTo>
                  <a:pt x="13239" y="9995"/>
                  <a:pt x="13243" y="9993"/>
                  <a:pt x="13252" y="9980"/>
                </a:cubicBezTo>
                <a:cubicBezTo>
                  <a:pt x="13294" y="9933"/>
                  <a:pt x="13296" y="9923"/>
                  <a:pt x="13286" y="9923"/>
                </a:cubicBezTo>
                <a:cubicBezTo>
                  <a:pt x="13278" y="9923"/>
                  <a:pt x="13264" y="9929"/>
                  <a:pt x="13256" y="9929"/>
                </a:cubicBezTo>
                <a:cubicBezTo>
                  <a:pt x="13247" y="9929"/>
                  <a:pt x="13245" y="9923"/>
                  <a:pt x="13264" y="9897"/>
                </a:cubicBezTo>
                <a:lnTo>
                  <a:pt x="13276" y="9897"/>
                </a:lnTo>
                <a:cubicBezTo>
                  <a:pt x="13287" y="9878"/>
                  <a:pt x="13284" y="9872"/>
                  <a:pt x="13275" y="9872"/>
                </a:cubicBezTo>
                <a:cubicBezTo>
                  <a:pt x="13260" y="9872"/>
                  <a:pt x="13225" y="9890"/>
                  <a:pt x="13211" y="9890"/>
                </a:cubicBezTo>
                <a:cubicBezTo>
                  <a:pt x="13207" y="9890"/>
                  <a:pt x="13204" y="9888"/>
                  <a:pt x="13204" y="9885"/>
                </a:cubicBezTo>
                <a:cubicBezTo>
                  <a:pt x="13204" y="9885"/>
                  <a:pt x="13216" y="9885"/>
                  <a:pt x="13216" y="9873"/>
                </a:cubicBezTo>
                <a:lnTo>
                  <a:pt x="13216" y="9873"/>
                </a:lnTo>
                <a:cubicBezTo>
                  <a:pt x="13146" y="9919"/>
                  <a:pt x="13111" y="9920"/>
                  <a:pt x="13076" y="9921"/>
                </a:cubicBezTo>
                <a:lnTo>
                  <a:pt x="13076" y="9921"/>
                </a:lnTo>
                <a:cubicBezTo>
                  <a:pt x="13065" y="9928"/>
                  <a:pt x="13056" y="9932"/>
                  <a:pt x="13049" y="9932"/>
                </a:cubicBezTo>
                <a:cubicBezTo>
                  <a:pt x="13073" y="9909"/>
                  <a:pt x="13085" y="9873"/>
                  <a:pt x="13133" y="9825"/>
                </a:cubicBezTo>
                <a:lnTo>
                  <a:pt x="13157" y="9825"/>
                </a:lnTo>
                <a:cubicBezTo>
                  <a:pt x="13180" y="9797"/>
                  <a:pt x="13181" y="9789"/>
                  <a:pt x="13174" y="9789"/>
                </a:cubicBezTo>
                <a:cubicBezTo>
                  <a:pt x="13165" y="9789"/>
                  <a:pt x="13142" y="9803"/>
                  <a:pt x="13135" y="9803"/>
                </a:cubicBezTo>
                <a:cubicBezTo>
                  <a:pt x="13133" y="9803"/>
                  <a:pt x="13133" y="9803"/>
                  <a:pt x="13133" y="9801"/>
                </a:cubicBezTo>
                <a:lnTo>
                  <a:pt x="13168" y="9778"/>
                </a:lnTo>
                <a:cubicBezTo>
                  <a:pt x="13167" y="9777"/>
                  <a:pt x="13164" y="9776"/>
                  <a:pt x="13162" y="9776"/>
                </a:cubicBezTo>
                <a:cubicBezTo>
                  <a:pt x="13137" y="9776"/>
                  <a:pt x="13082" y="9818"/>
                  <a:pt x="13059" y="9818"/>
                </a:cubicBezTo>
                <a:cubicBezTo>
                  <a:pt x="13054" y="9818"/>
                  <a:pt x="13051" y="9817"/>
                  <a:pt x="13049" y="9813"/>
                </a:cubicBezTo>
                <a:lnTo>
                  <a:pt x="13026" y="9837"/>
                </a:lnTo>
                <a:cubicBezTo>
                  <a:pt x="13008" y="9850"/>
                  <a:pt x="13000" y="9854"/>
                  <a:pt x="12996" y="9854"/>
                </a:cubicBezTo>
                <a:cubicBezTo>
                  <a:pt x="12987" y="9854"/>
                  <a:pt x="13024" y="9814"/>
                  <a:pt x="13019" y="9814"/>
                </a:cubicBezTo>
                <a:cubicBezTo>
                  <a:pt x="13017" y="9814"/>
                  <a:pt x="13012" y="9817"/>
                  <a:pt x="13002" y="9825"/>
                </a:cubicBezTo>
                <a:lnTo>
                  <a:pt x="13073" y="9754"/>
                </a:lnTo>
                <a:cubicBezTo>
                  <a:pt x="13049" y="9754"/>
                  <a:pt x="12966" y="9790"/>
                  <a:pt x="12942" y="9790"/>
                </a:cubicBezTo>
                <a:cubicBezTo>
                  <a:pt x="13002" y="9742"/>
                  <a:pt x="13049" y="9730"/>
                  <a:pt x="13097" y="9706"/>
                </a:cubicBezTo>
                <a:cubicBezTo>
                  <a:pt x="13092" y="9706"/>
                  <a:pt x="13086" y="9704"/>
                  <a:pt x="13077" y="9704"/>
                </a:cubicBezTo>
                <a:cubicBezTo>
                  <a:pt x="13069" y="9704"/>
                  <a:pt x="13059" y="9706"/>
                  <a:pt x="13047" y="9713"/>
                </a:cubicBezTo>
                <a:lnTo>
                  <a:pt x="13047" y="9713"/>
                </a:lnTo>
                <a:cubicBezTo>
                  <a:pt x="13048" y="9713"/>
                  <a:pt x="13049" y="9715"/>
                  <a:pt x="13049" y="9718"/>
                </a:cubicBezTo>
                <a:cubicBezTo>
                  <a:pt x="12997" y="9753"/>
                  <a:pt x="12964" y="9775"/>
                  <a:pt x="12945" y="9775"/>
                </a:cubicBezTo>
                <a:cubicBezTo>
                  <a:pt x="12938" y="9775"/>
                  <a:pt x="12934" y="9772"/>
                  <a:pt x="12930" y="9766"/>
                </a:cubicBezTo>
                <a:cubicBezTo>
                  <a:pt x="13073" y="9635"/>
                  <a:pt x="12930" y="9694"/>
                  <a:pt x="13026" y="9575"/>
                </a:cubicBezTo>
                <a:lnTo>
                  <a:pt x="13026" y="9575"/>
                </a:lnTo>
                <a:cubicBezTo>
                  <a:pt x="13016" y="9578"/>
                  <a:pt x="13009" y="9579"/>
                  <a:pt x="13003" y="9579"/>
                </a:cubicBezTo>
                <a:cubicBezTo>
                  <a:pt x="12954" y="9579"/>
                  <a:pt x="12997" y="9501"/>
                  <a:pt x="12954" y="9480"/>
                </a:cubicBezTo>
                <a:lnTo>
                  <a:pt x="12954" y="9480"/>
                </a:lnTo>
                <a:cubicBezTo>
                  <a:pt x="12913" y="9531"/>
                  <a:pt x="12905" y="9538"/>
                  <a:pt x="12901" y="9538"/>
                </a:cubicBezTo>
                <a:cubicBezTo>
                  <a:pt x="12899" y="9538"/>
                  <a:pt x="12898" y="9537"/>
                  <a:pt x="12896" y="9537"/>
                </a:cubicBezTo>
                <a:cubicBezTo>
                  <a:pt x="12891" y="9537"/>
                  <a:pt x="12879" y="9544"/>
                  <a:pt x="12835" y="9587"/>
                </a:cubicBezTo>
                <a:cubicBezTo>
                  <a:pt x="12823" y="9587"/>
                  <a:pt x="12823" y="9587"/>
                  <a:pt x="12823" y="9575"/>
                </a:cubicBezTo>
                <a:lnTo>
                  <a:pt x="12871" y="9492"/>
                </a:lnTo>
                <a:cubicBezTo>
                  <a:pt x="12907" y="9456"/>
                  <a:pt x="12907" y="9468"/>
                  <a:pt x="12930" y="9444"/>
                </a:cubicBezTo>
                <a:cubicBezTo>
                  <a:pt x="12930" y="9420"/>
                  <a:pt x="12978" y="9397"/>
                  <a:pt x="12990" y="9349"/>
                </a:cubicBezTo>
                <a:lnTo>
                  <a:pt x="12990" y="9349"/>
                </a:lnTo>
                <a:cubicBezTo>
                  <a:pt x="12966" y="9381"/>
                  <a:pt x="12948" y="9397"/>
                  <a:pt x="12941" y="9397"/>
                </a:cubicBezTo>
                <a:cubicBezTo>
                  <a:pt x="12938" y="9397"/>
                  <a:pt x="12938" y="9393"/>
                  <a:pt x="12942" y="9385"/>
                </a:cubicBezTo>
                <a:lnTo>
                  <a:pt x="12942" y="9385"/>
                </a:lnTo>
                <a:lnTo>
                  <a:pt x="12895" y="9444"/>
                </a:lnTo>
                <a:cubicBezTo>
                  <a:pt x="12886" y="9448"/>
                  <a:pt x="12880" y="9450"/>
                  <a:pt x="12876" y="9450"/>
                </a:cubicBezTo>
                <a:cubicBezTo>
                  <a:pt x="12848" y="9450"/>
                  <a:pt x="12935" y="9364"/>
                  <a:pt x="12916" y="9364"/>
                </a:cubicBezTo>
                <a:cubicBezTo>
                  <a:pt x="12913" y="9364"/>
                  <a:pt x="12906" y="9366"/>
                  <a:pt x="12895" y="9373"/>
                </a:cubicBezTo>
                <a:lnTo>
                  <a:pt x="12942" y="9337"/>
                </a:lnTo>
                <a:lnTo>
                  <a:pt x="12942" y="9337"/>
                </a:lnTo>
                <a:cubicBezTo>
                  <a:pt x="12938" y="9339"/>
                  <a:pt x="12934" y="9339"/>
                  <a:pt x="12930" y="9339"/>
                </a:cubicBezTo>
                <a:cubicBezTo>
                  <a:pt x="12917" y="9339"/>
                  <a:pt x="12905" y="9332"/>
                  <a:pt x="12888" y="9332"/>
                </a:cubicBezTo>
                <a:cubicBezTo>
                  <a:pt x="12869" y="9332"/>
                  <a:pt x="12843" y="9340"/>
                  <a:pt x="12799" y="9373"/>
                </a:cubicBezTo>
                <a:cubicBezTo>
                  <a:pt x="12811" y="9361"/>
                  <a:pt x="12835" y="9325"/>
                  <a:pt x="12847" y="9325"/>
                </a:cubicBezTo>
                <a:cubicBezTo>
                  <a:pt x="12844" y="9317"/>
                  <a:pt x="12835" y="9315"/>
                  <a:pt x="12822" y="9315"/>
                </a:cubicBezTo>
                <a:cubicBezTo>
                  <a:pt x="12800" y="9315"/>
                  <a:pt x="12768" y="9323"/>
                  <a:pt x="12746" y="9323"/>
                </a:cubicBezTo>
                <a:cubicBezTo>
                  <a:pt x="12726" y="9323"/>
                  <a:pt x="12715" y="9316"/>
                  <a:pt x="12728" y="9289"/>
                </a:cubicBezTo>
                <a:lnTo>
                  <a:pt x="12764" y="9266"/>
                </a:lnTo>
                <a:cubicBezTo>
                  <a:pt x="12756" y="9266"/>
                  <a:pt x="12732" y="9282"/>
                  <a:pt x="12724" y="9282"/>
                </a:cubicBezTo>
                <a:cubicBezTo>
                  <a:pt x="12720" y="9282"/>
                  <a:pt x="12720" y="9278"/>
                  <a:pt x="12728" y="9266"/>
                </a:cubicBezTo>
                <a:cubicBezTo>
                  <a:pt x="12740" y="9254"/>
                  <a:pt x="12751" y="9242"/>
                  <a:pt x="12752" y="9242"/>
                </a:cubicBezTo>
                <a:lnTo>
                  <a:pt x="12752" y="9242"/>
                </a:lnTo>
                <a:cubicBezTo>
                  <a:pt x="12743" y="9250"/>
                  <a:pt x="12718" y="9264"/>
                  <a:pt x="12707" y="9264"/>
                </a:cubicBezTo>
                <a:cubicBezTo>
                  <a:pt x="12702" y="9264"/>
                  <a:pt x="12700" y="9261"/>
                  <a:pt x="12704" y="9254"/>
                </a:cubicBezTo>
                <a:lnTo>
                  <a:pt x="12740" y="9230"/>
                </a:lnTo>
                <a:cubicBezTo>
                  <a:pt x="12743" y="9216"/>
                  <a:pt x="12737" y="9210"/>
                  <a:pt x="12727" y="9210"/>
                </a:cubicBezTo>
                <a:cubicBezTo>
                  <a:pt x="12697" y="9210"/>
                  <a:pt x="12625" y="9255"/>
                  <a:pt x="12592" y="9255"/>
                </a:cubicBezTo>
                <a:cubicBezTo>
                  <a:pt x="12590" y="9255"/>
                  <a:pt x="12587" y="9254"/>
                  <a:pt x="12585" y="9254"/>
                </a:cubicBezTo>
                <a:cubicBezTo>
                  <a:pt x="12668" y="9182"/>
                  <a:pt x="12668" y="9135"/>
                  <a:pt x="12680" y="9111"/>
                </a:cubicBezTo>
                <a:lnTo>
                  <a:pt x="12692" y="9099"/>
                </a:lnTo>
                <a:cubicBezTo>
                  <a:pt x="12686" y="9089"/>
                  <a:pt x="12674" y="9086"/>
                  <a:pt x="12659" y="9086"/>
                </a:cubicBezTo>
                <a:cubicBezTo>
                  <a:pt x="12619" y="9086"/>
                  <a:pt x="12557" y="9111"/>
                  <a:pt x="12514" y="9111"/>
                </a:cubicBezTo>
                <a:cubicBezTo>
                  <a:pt x="12585" y="9016"/>
                  <a:pt x="12502" y="9016"/>
                  <a:pt x="12526" y="8944"/>
                </a:cubicBezTo>
                <a:lnTo>
                  <a:pt x="12526" y="8944"/>
                </a:lnTo>
                <a:cubicBezTo>
                  <a:pt x="12514" y="8968"/>
                  <a:pt x="12454" y="9004"/>
                  <a:pt x="12442" y="9004"/>
                </a:cubicBezTo>
                <a:cubicBezTo>
                  <a:pt x="12444" y="9002"/>
                  <a:pt x="12444" y="9002"/>
                  <a:pt x="12443" y="9002"/>
                </a:cubicBezTo>
                <a:cubicBezTo>
                  <a:pt x="12439" y="9002"/>
                  <a:pt x="12425" y="9008"/>
                  <a:pt x="12417" y="9008"/>
                </a:cubicBezTo>
                <a:cubicBezTo>
                  <a:pt x="12409" y="9008"/>
                  <a:pt x="12410" y="9001"/>
                  <a:pt x="12442" y="8968"/>
                </a:cubicBezTo>
                <a:lnTo>
                  <a:pt x="12442" y="8980"/>
                </a:lnTo>
                <a:cubicBezTo>
                  <a:pt x="12526" y="8908"/>
                  <a:pt x="12490" y="8908"/>
                  <a:pt x="12478" y="8897"/>
                </a:cubicBezTo>
                <a:lnTo>
                  <a:pt x="12478" y="8897"/>
                </a:lnTo>
                <a:lnTo>
                  <a:pt x="12371" y="8980"/>
                </a:lnTo>
                <a:cubicBezTo>
                  <a:pt x="12502" y="8825"/>
                  <a:pt x="12252" y="8956"/>
                  <a:pt x="12383" y="8825"/>
                </a:cubicBezTo>
                <a:lnTo>
                  <a:pt x="12383" y="8825"/>
                </a:lnTo>
                <a:cubicBezTo>
                  <a:pt x="12347" y="8837"/>
                  <a:pt x="12335" y="8837"/>
                  <a:pt x="12311" y="8849"/>
                </a:cubicBezTo>
                <a:lnTo>
                  <a:pt x="12359" y="8801"/>
                </a:lnTo>
                <a:cubicBezTo>
                  <a:pt x="12359" y="8766"/>
                  <a:pt x="12359" y="8754"/>
                  <a:pt x="12323" y="8742"/>
                </a:cubicBezTo>
                <a:lnTo>
                  <a:pt x="12371" y="8718"/>
                </a:lnTo>
                <a:cubicBezTo>
                  <a:pt x="12370" y="8716"/>
                  <a:pt x="12368" y="8715"/>
                  <a:pt x="12365" y="8715"/>
                </a:cubicBezTo>
                <a:cubicBezTo>
                  <a:pt x="12335" y="8715"/>
                  <a:pt x="12203" y="8826"/>
                  <a:pt x="12182" y="8826"/>
                </a:cubicBezTo>
                <a:cubicBezTo>
                  <a:pt x="12181" y="8826"/>
                  <a:pt x="12181" y="8826"/>
                  <a:pt x="12180" y="8825"/>
                </a:cubicBezTo>
                <a:lnTo>
                  <a:pt x="12264" y="8754"/>
                </a:lnTo>
                <a:cubicBezTo>
                  <a:pt x="12244" y="8734"/>
                  <a:pt x="12281" y="8674"/>
                  <a:pt x="12241" y="8674"/>
                </a:cubicBezTo>
                <a:cubicBezTo>
                  <a:pt x="12232" y="8674"/>
                  <a:pt x="12220" y="8676"/>
                  <a:pt x="12204" y="8682"/>
                </a:cubicBezTo>
                <a:cubicBezTo>
                  <a:pt x="12216" y="8670"/>
                  <a:pt x="12240" y="8658"/>
                  <a:pt x="12240" y="8658"/>
                </a:cubicBezTo>
                <a:cubicBezTo>
                  <a:pt x="12240" y="8651"/>
                  <a:pt x="12249" y="8616"/>
                  <a:pt x="12230" y="8616"/>
                </a:cubicBezTo>
                <a:cubicBezTo>
                  <a:pt x="12219" y="8616"/>
                  <a:pt x="12197" y="8630"/>
                  <a:pt x="12156" y="8670"/>
                </a:cubicBezTo>
                <a:cubicBezTo>
                  <a:pt x="12190" y="8637"/>
                  <a:pt x="12189" y="8627"/>
                  <a:pt x="12175" y="8627"/>
                </a:cubicBezTo>
                <a:cubicBezTo>
                  <a:pt x="12158" y="8627"/>
                  <a:pt x="12122" y="8640"/>
                  <a:pt x="12097" y="8647"/>
                </a:cubicBezTo>
                <a:lnTo>
                  <a:pt x="12156" y="8611"/>
                </a:lnTo>
                <a:lnTo>
                  <a:pt x="12156" y="8611"/>
                </a:lnTo>
                <a:cubicBezTo>
                  <a:pt x="12073" y="8658"/>
                  <a:pt x="12061" y="8670"/>
                  <a:pt x="12025" y="8670"/>
                </a:cubicBezTo>
                <a:cubicBezTo>
                  <a:pt x="12025" y="8658"/>
                  <a:pt x="12049" y="8647"/>
                  <a:pt x="12061" y="8647"/>
                </a:cubicBezTo>
                <a:cubicBezTo>
                  <a:pt x="12061" y="8642"/>
                  <a:pt x="12059" y="8641"/>
                  <a:pt x="12055" y="8641"/>
                </a:cubicBezTo>
                <a:cubicBezTo>
                  <a:pt x="12044" y="8641"/>
                  <a:pt x="12018" y="8658"/>
                  <a:pt x="12011" y="8658"/>
                </a:cubicBezTo>
                <a:cubicBezTo>
                  <a:pt x="12008" y="8658"/>
                  <a:pt x="12008" y="8655"/>
                  <a:pt x="12014" y="8647"/>
                </a:cubicBezTo>
                <a:lnTo>
                  <a:pt x="12049" y="8623"/>
                </a:lnTo>
                <a:cubicBezTo>
                  <a:pt x="12049" y="8615"/>
                  <a:pt x="12047" y="8613"/>
                  <a:pt x="12043" y="8613"/>
                </a:cubicBezTo>
                <a:cubicBezTo>
                  <a:pt x="12034" y="8613"/>
                  <a:pt x="12018" y="8626"/>
                  <a:pt x="12002" y="8635"/>
                </a:cubicBezTo>
                <a:cubicBezTo>
                  <a:pt x="11991" y="8624"/>
                  <a:pt x="11999" y="8614"/>
                  <a:pt x="12001" y="8596"/>
                </a:cubicBezTo>
                <a:lnTo>
                  <a:pt x="12001" y="8596"/>
                </a:lnTo>
                <a:cubicBezTo>
                  <a:pt x="12000" y="8599"/>
                  <a:pt x="11997" y="8599"/>
                  <a:pt x="11990" y="8599"/>
                </a:cubicBezTo>
                <a:cubicBezTo>
                  <a:pt x="12002" y="8587"/>
                  <a:pt x="12014" y="8575"/>
                  <a:pt x="12025" y="8563"/>
                </a:cubicBezTo>
                <a:lnTo>
                  <a:pt x="12025" y="8563"/>
                </a:lnTo>
                <a:cubicBezTo>
                  <a:pt x="11998" y="8581"/>
                  <a:pt x="11964" y="8607"/>
                  <a:pt x="11954" y="8607"/>
                </a:cubicBezTo>
                <a:cubicBezTo>
                  <a:pt x="11952" y="8607"/>
                  <a:pt x="11951" y="8604"/>
                  <a:pt x="11954" y="8599"/>
                </a:cubicBezTo>
                <a:cubicBezTo>
                  <a:pt x="11978" y="8587"/>
                  <a:pt x="11990" y="8575"/>
                  <a:pt x="12002" y="8575"/>
                </a:cubicBezTo>
                <a:cubicBezTo>
                  <a:pt x="12002" y="8551"/>
                  <a:pt x="12002" y="8551"/>
                  <a:pt x="11990" y="8551"/>
                </a:cubicBezTo>
                <a:cubicBezTo>
                  <a:pt x="11990" y="8539"/>
                  <a:pt x="11978" y="8539"/>
                  <a:pt x="11978" y="8539"/>
                </a:cubicBezTo>
                <a:lnTo>
                  <a:pt x="11942" y="8551"/>
                </a:lnTo>
                <a:cubicBezTo>
                  <a:pt x="11942" y="8551"/>
                  <a:pt x="11942" y="8539"/>
                  <a:pt x="11954" y="8539"/>
                </a:cubicBezTo>
                <a:cubicBezTo>
                  <a:pt x="11954" y="8527"/>
                  <a:pt x="11954" y="8527"/>
                  <a:pt x="11966" y="8527"/>
                </a:cubicBezTo>
                <a:cubicBezTo>
                  <a:pt x="11978" y="8516"/>
                  <a:pt x="11978" y="8516"/>
                  <a:pt x="11978" y="8504"/>
                </a:cubicBezTo>
                <a:cubicBezTo>
                  <a:pt x="11990" y="8527"/>
                  <a:pt x="12002" y="8539"/>
                  <a:pt x="12002" y="8539"/>
                </a:cubicBezTo>
                <a:cubicBezTo>
                  <a:pt x="12049" y="8504"/>
                  <a:pt x="12049" y="8480"/>
                  <a:pt x="12133" y="8432"/>
                </a:cubicBezTo>
                <a:lnTo>
                  <a:pt x="12133" y="8432"/>
                </a:lnTo>
                <a:cubicBezTo>
                  <a:pt x="12097" y="8450"/>
                  <a:pt x="12029" y="8481"/>
                  <a:pt x="12006" y="8481"/>
                </a:cubicBezTo>
                <a:cubicBezTo>
                  <a:pt x="11998" y="8481"/>
                  <a:pt x="11996" y="8477"/>
                  <a:pt x="12002" y="8468"/>
                </a:cubicBezTo>
                <a:cubicBezTo>
                  <a:pt x="12002" y="8468"/>
                  <a:pt x="12002" y="8468"/>
                  <a:pt x="12014" y="8456"/>
                </a:cubicBezTo>
                <a:lnTo>
                  <a:pt x="12025" y="8456"/>
                </a:lnTo>
                <a:cubicBezTo>
                  <a:pt x="12025" y="8450"/>
                  <a:pt x="12022" y="8447"/>
                  <a:pt x="12018" y="8447"/>
                </a:cubicBezTo>
                <a:cubicBezTo>
                  <a:pt x="12014" y="8447"/>
                  <a:pt x="12008" y="8450"/>
                  <a:pt x="12002" y="8456"/>
                </a:cubicBezTo>
                <a:cubicBezTo>
                  <a:pt x="12014" y="8444"/>
                  <a:pt x="12014" y="8432"/>
                  <a:pt x="12014" y="8432"/>
                </a:cubicBezTo>
                <a:cubicBezTo>
                  <a:pt x="12014" y="8432"/>
                  <a:pt x="12014" y="8424"/>
                  <a:pt x="12006" y="8421"/>
                </a:cubicBezTo>
                <a:lnTo>
                  <a:pt x="12006" y="8421"/>
                </a:lnTo>
                <a:cubicBezTo>
                  <a:pt x="12013" y="8418"/>
                  <a:pt x="12019" y="8415"/>
                  <a:pt x="12025" y="8408"/>
                </a:cubicBezTo>
                <a:cubicBezTo>
                  <a:pt x="12037" y="8408"/>
                  <a:pt x="12025" y="8420"/>
                  <a:pt x="12014" y="8432"/>
                </a:cubicBezTo>
                <a:cubicBezTo>
                  <a:pt x="12061" y="8397"/>
                  <a:pt x="12025" y="8397"/>
                  <a:pt x="12025" y="8385"/>
                </a:cubicBezTo>
                <a:lnTo>
                  <a:pt x="12025" y="8385"/>
                </a:lnTo>
                <a:cubicBezTo>
                  <a:pt x="11966" y="8432"/>
                  <a:pt x="11966" y="8420"/>
                  <a:pt x="11930" y="8456"/>
                </a:cubicBezTo>
                <a:lnTo>
                  <a:pt x="11942" y="8456"/>
                </a:lnTo>
                <a:cubicBezTo>
                  <a:pt x="11954" y="8468"/>
                  <a:pt x="11954" y="8468"/>
                  <a:pt x="11954" y="8468"/>
                </a:cubicBezTo>
                <a:cubicBezTo>
                  <a:pt x="11941" y="8481"/>
                  <a:pt x="11924" y="8491"/>
                  <a:pt x="11918" y="8491"/>
                </a:cubicBezTo>
                <a:cubicBezTo>
                  <a:pt x="11912" y="8491"/>
                  <a:pt x="11914" y="8484"/>
                  <a:pt x="11930" y="8468"/>
                </a:cubicBezTo>
                <a:lnTo>
                  <a:pt x="11930" y="8468"/>
                </a:lnTo>
                <a:cubicBezTo>
                  <a:pt x="11894" y="8492"/>
                  <a:pt x="11883" y="8504"/>
                  <a:pt x="11859" y="8516"/>
                </a:cubicBezTo>
                <a:cubicBezTo>
                  <a:pt x="11859" y="8504"/>
                  <a:pt x="11847" y="8504"/>
                  <a:pt x="11847" y="8504"/>
                </a:cubicBezTo>
                <a:cubicBezTo>
                  <a:pt x="11906" y="8456"/>
                  <a:pt x="11942" y="8408"/>
                  <a:pt x="11978" y="8373"/>
                </a:cubicBezTo>
                <a:cubicBezTo>
                  <a:pt x="11954" y="8373"/>
                  <a:pt x="11941" y="8367"/>
                  <a:pt x="11917" y="8367"/>
                </a:cubicBezTo>
                <a:cubicBezTo>
                  <a:pt x="11905" y="8367"/>
                  <a:pt x="11891" y="8369"/>
                  <a:pt x="11871" y="8373"/>
                </a:cubicBezTo>
                <a:cubicBezTo>
                  <a:pt x="11871" y="8373"/>
                  <a:pt x="11859" y="8373"/>
                  <a:pt x="11859" y="8361"/>
                </a:cubicBezTo>
                <a:cubicBezTo>
                  <a:pt x="11859" y="8361"/>
                  <a:pt x="11870" y="8361"/>
                  <a:pt x="11882" y="8349"/>
                </a:cubicBezTo>
                <a:lnTo>
                  <a:pt x="11882" y="8349"/>
                </a:lnTo>
                <a:cubicBezTo>
                  <a:pt x="11876" y="8355"/>
                  <a:pt x="11871" y="8358"/>
                  <a:pt x="11866" y="8358"/>
                </a:cubicBezTo>
                <a:cubicBezTo>
                  <a:pt x="11862" y="8358"/>
                  <a:pt x="11859" y="8355"/>
                  <a:pt x="11859" y="8349"/>
                </a:cubicBezTo>
                <a:lnTo>
                  <a:pt x="11894" y="8337"/>
                </a:lnTo>
                <a:cubicBezTo>
                  <a:pt x="11894" y="8334"/>
                  <a:pt x="11892" y="8332"/>
                  <a:pt x="11889" y="8332"/>
                </a:cubicBezTo>
                <a:cubicBezTo>
                  <a:pt x="11881" y="8332"/>
                  <a:pt x="11864" y="8340"/>
                  <a:pt x="11847" y="8349"/>
                </a:cubicBezTo>
                <a:cubicBezTo>
                  <a:pt x="11823" y="8349"/>
                  <a:pt x="11811" y="8349"/>
                  <a:pt x="11764" y="8373"/>
                </a:cubicBezTo>
                <a:cubicBezTo>
                  <a:pt x="11764" y="8373"/>
                  <a:pt x="11775" y="8361"/>
                  <a:pt x="11787" y="8361"/>
                </a:cubicBezTo>
                <a:lnTo>
                  <a:pt x="11787" y="8349"/>
                </a:lnTo>
                <a:cubicBezTo>
                  <a:pt x="11811" y="8337"/>
                  <a:pt x="11835" y="8337"/>
                  <a:pt x="11811" y="8325"/>
                </a:cubicBezTo>
                <a:lnTo>
                  <a:pt x="11835" y="8313"/>
                </a:lnTo>
                <a:cubicBezTo>
                  <a:pt x="11863" y="8278"/>
                  <a:pt x="11858" y="8268"/>
                  <a:pt x="11839" y="8268"/>
                </a:cubicBezTo>
                <a:cubicBezTo>
                  <a:pt x="11826" y="8268"/>
                  <a:pt x="11807" y="8273"/>
                  <a:pt x="11787" y="8277"/>
                </a:cubicBezTo>
                <a:lnTo>
                  <a:pt x="11740" y="8277"/>
                </a:lnTo>
                <a:cubicBezTo>
                  <a:pt x="11752" y="8277"/>
                  <a:pt x="11775" y="8254"/>
                  <a:pt x="11787" y="8254"/>
                </a:cubicBezTo>
                <a:cubicBezTo>
                  <a:pt x="11779" y="8246"/>
                  <a:pt x="11793" y="8216"/>
                  <a:pt x="11773" y="8216"/>
                </a:cubicBezTo>
                <a:cubicBezTo>
                  <a:pt x="11764" y="8216"/>
                  <a:pt x="11747" y="8223"/>
                  <a:pt x="11716" y="8242"/>
                </a:cubicBezTo>
                <a:cubicBezTo>
                  <a:pt x="11728" y="8230"/>
                  <a:pt x="11728" y="8230"/>
                  <a:pt x="11728" y="8230"/>
                </a:cubicBezTo>
                <a:cubicBezTo>
                  <a:pt x="11728" y="8218"/>
                  <a:pt x="11716" y="8218"/>
                  <a:pt x="11704" y="8218"/>
                </a:cubicBezTo>
                <a:cubicBezTo>
                  <a:pt x="11704" y="8206"/>
                  <a:pt x="11704" y="8206"/>
                  <a:pt x="11704" y="8194"/>
                </a:cubicBezTo>
                <a:cubicBezTo>
                  <a:pt x="11668" y="8158"/>
                  <a:pt x="11585" y="8146"/>
                  <a:pt x="11656" y="8063"/>
                </a:cubicBezTo>
                <a:cubicBezTo>
                  <a:pt x="11668" y="8051"/>
                  <a:pt x="11656" y="8051"/>
                  <a:pt x="11644" y="8051"/>
                </a:cubicBezTo>
                <a:cubicBezTo>
                  <a:pt x="11652" y="8043"/>
                  <a:pt x="11660" y="8036"/>
                  <a:pt x="11674" y="8028"/>
                </a:cubicBezTo>
                <a:lnTo>
                  <a:pt x="11674" y="8028"/>
                </a:lnTo>
                <a:cubicBezTo>
                  <a:pt x="11656" y="8035"/>
                  <a:pt x="11636" y="8039"/>
                  <a:pt x="11621" y="8039"/>
                </a:cubicBezTo>
                <a:lnTo>
                  <a:pt x="11644" y="8027"/>
                </a:lnTo>
                <a:lnTo>
                  <a:pt x="11573" y="8051"/>
                </a:lnTo>
                <a:cubicBezTo>
                  <a:pt x="11561" y="8051"/>
                  <a:pt x="11561" y="8051"/>
                  <a:pt x="11561" y="8039"/>
                </a:cubicBezTo>
                <a:cubicBezTo>
                  <a:pt x="11561" y="8039"/>
                  <a:pt x="11573" y="8027"/>
                  <a:pt x="11585" y="8027"/>
                </a:cubicBezTo>
                <a:cubicBezTo>
                  <a:pt x="11597" y="8016"/>
                  <a:pt x="11585" y="8016"/>
                  <a:pt x="11573" y="8016"/>
                </a:cubicBezTo>
                <a:cubicBezTo>
                  <a:pt x="11573" y="8016"/>
                  <a:pt x="11585" y="8004"/>
                  <a:pt x="11585" y="8004"/>
                </a:cubicBezTo>
                <a:cubicBezTo>
                  <a:pt x="11616" y="7983"/>
                  <a:pt x="11638" y="7954"/>
                  <a:pt x="11605" y="7954"/>
                </a:cubicBezTo>
                <a:cubicBezTo>
                  <a:pt x="11600" y="7954"/>
                  <a:pt x="11593" y="7954"/>
                  <a:pt x="11585" y="7956"/>
                </a:cubicBezTo>
                <a:lnTo>
                  <a:pt x="11537" y="7980"/>
                </a:lnTo>
                <a:cubicBezTo>
                  <a:pt x="11537" y="7980"/>
                  <a:pt x="11525" y="7968"/>
                  <a:pt x="11525" y="7968"/>
                </a:cubicBezTo>
                <a:cubicBezTo>
                  <a:pt x="11537" y="7956"/>
                  <a:pt x="11537" y="7944"/>
                  <a:pt x="11549" y="7944"/>
                </a:cubicBezTo>
                <a:cubicBezTo>
                  <a:pt x="11549" y="7932"/>
                  <a:pt x="11537" y="7932"/>
                  <a:pt x="11537" y="7932"/>
                </a:cubicBezTo>
                <a:lnTo>
                  <a:pt x="11478" y="7932"/>
                </a:lnTo>
                <a:cubicBezTo>
                  <a:pt x="11502" y="7896"/>
                  <a:pt x="11633" y="7861"/>
                  <a:pt x="11621" y="7837"/>
                </a:cubicBezTo>
                <a:cubicBezTo>
                  <a:pt x="11609" y="7837"/>
                  <a:pt x="11502" y="7849"/>
                  <a:pt x="11478" y="7861"/>
                </a:cubicBezTo>
                <a:cubicBezTo>
                  <a:pt x="11478" y="7873"/>
                  <a:pt x="11454" y="7885"/>
                  <a:pt x="11418" y="7908"/>
                </a:cubicBezTo>
                <a:cubicBezTo>
                  <a:pt x="11406" y="7896"/>
                  <a:pt x="11406" y="7896"/>
                  <a:pt x="11406" y="7896"/>
                </a:cubicBezTo>
                <a:lnTo>
                  <a:pt x="11394" y="7896"/>
                </a:lnTo>
                <a:cubicBezTo>
                  <a:pt x="11394" y="7896"/>
                  <a:pt x="11394" y="7908"/>
                  <a:pt x="11383" y="7908"/>
                </a:cubicBezTo>
                <a:cubicBezTo>
                  <a:pt x="11383" y="7908"/>
                  <a:pt x="11359" y="7908"/>
                  <a:pt x="11347" y="7920"/>
                </a:cubicBezTo>
                <a:lnTo>
                  <a:pt x="11335" y="7920"/>
                </a:lnTo>
                <a:cubicBezTo>
                  <a:pt x="11359" y="7885"/>
                  <a:pt x="11418" y="7885"/>
                  <a:pt x="11394" y="7873"/>
                </a:cubicBezTo>
                <a:lnTo>
                  <a:pt x="11418" y="7861"/>
                </a:lnTo>
                <a:cubicBezTo>
                  <a:pt x="11449" y="7826"/>
                  <a:pt x="11441" y="7817"/>
                  <a:pt x="11418" y="7817"/>
                </a:cubicBezTo>
                <a:cubicBezTo>
                  <a:pt x="11389" y="7817"/>
                  <a:pt x="11334" y="7833"/>
                  <a:pt x="11302" y="7833"/>
                </a:cubicBezTo>
                <a:cubicBezTo>
                  <a:pt x="11276" y="7833"/>
                  <a:pt x="11265" y="7822"/>
                  <a:pt x="11295" y="7784"/>
                </a:cubicBezTo>
                <a:lnTo>
                  <a:pt x="11295" y="7784"/>
                </a:lnTo>
                <a:cubicBezTo>
                  <a:pt x="11291" y="7787"/>
                  <a:pt x="11285" y="7789"/>
                  <a:pt x="11275" y="7789"/>
                </a:cubicBezTo>
                <a:cubicBezTo>
                  <a:pt x="11323" y="7694"/>
                  <a:pt x="11144" y="7718"/>
                  <a:pt x="11228" y="7599"/>
                </a:cubicBezTo>
                <a:cubicBezTo>
                  <a:pt x="11235" y="7591"/>
                  <a:pt x="11234" y="7589"/>
                  <a:pt x="11229" y="7589"/>
                </a:cubicBezTo>
                <a:cubicBezTo>
                  <a:pt x="11216" y="7589"/>
                  <a:pt x="11177" y="7602"/>
                  <a:pt x="11144" y="7611"/>
                </a:cubicBezTo>
                <a:lnTo>
                  <a:pt x="11216" y="7575"/>
                </a:lnTo>
                <a:lnTo>
                  <a:pt x="11121" y="7599"/>
                </a:lnTo>
                <a:cubicBezTo>
                  <a:pt x="11118" y="7599"/>
                  <a:pt x="11116" y="7600"/>
                  <a:pt x="11115" y="7600"/>
                </a:cubicBezTo>
                <a:cubicBezTo>
                  <a:pt x="11082" y="7600"/>
                  <a:pt x="11228" y="7498"/>
                  <a:pt x="11176" y="7498"/>
                </a:cubicBezTo>
                <a:cubicBezTo>
                  <a:pt x="11169" y="7498"/>
                  <a:pt x="11159" y="7500"/>
                  <a:pt x="11144" y="7504"/>
                </a:cubicBezTo>
                <a:lnTo>
                  <a:pt x="11097" y="7527"/>
                </a:lnTo>
                <a:cubicBezTo>
                  <a:pt x="11108" y="7516"/>
                  <a:pt x="11066" y="7515"/>
                  <a:pt x="11102" y="7485"/>
                </a:cubicBezTo>
                <a:lnTo>
                  <a:pt x="11102" y="7485"/>
                </a:lnTo>
                <a:cubicBezTo>
                  <a:pt x="11092" y="7491"/>
                  <a:pt x="11079" y="7497"/>
                  <a:pt x="11077" y="7497"/>
                </a:cubicBezTo>
                <a:cubicBezTo>
                  <a:pt x="11076" y="7497"/>
                  <a:pt x="11078" y="7495"/>
                  <a:pt x="11085" y="7492"/>
                </a:cubicBezTo>
                <a:lnTo>
                  <a:pt x="11121" y="7468"/>
                </a:lnTo>
                <a:lnTo>
                  <a:pt x="11121" y="7468"/>
                </a:lnTo>
                <a:lnTo>
                  <a:pt x="11037" y="7480"/>
                </a:lnTo>
                <a:cubicBezTo>
                  <a:pt x="11061" y="7444"/>
                  <a:pt x="11180" y="7396"/>
                  <a:pt x="11180" y="7373"/>
                </a:cubicBezTo>
                <a:cubicBezTo>
                  <a:pt x="11177" y="7371"/>
                  <a:pt x="11172" y="7370"/>
                  <a:pt x="11166" y="7370"/>
                </a:cubicBezTo>
                <a:cubicBezTo>
                  <a:pt x="11129" y="7370"/>
                  <a:pt x="11047" y="7400"/>
                  <a:pt x="11037" y="7420"/>
                </a:cubicBezTo>
                <a:cubicBezTo>
                  <a:pt x="11037" y="7420"/>
                  <a:pt x="11013" y="7444"/>
                  <a:pt x="10978" y="7456"/>
                </a:cubicBezTo>
                <a:lnTo>
                  <a:pt x="10954" y="7468"/>
                </a:lnTo>
                <a:cubicBezTo>
                  <a:pt x="10847" y="7527"/>
                  <a:pt x="10740" y="7575"/>
                  <a:pt x="10680" y="7646"/>
                </a:cubicBezTo>
                <a:lnTo>
                  <a:pt x="10751" y="7623"/>
                </a:lnTo>
                <a:lnTo>
                  <a:pt x="10713" y="7652"/>
                </a:lnTo>
                <a:lnTo>
                  <a:pt x="10713" y="7652"/>
                </a:lnTo>
                <a:cubicBezTo>
                  <a:pt x="10718" y="7650"/>
                  <a:pt x="10723" y="7648"/>
                  <a:pt x="10728" y="7646"/>
                </a:cubicBezTo>
                <a:lnTo>
                  <a:pt x="10728" y="7646"/>
                </a:lnTo>
                <a:cubicBezTo>
                  <a:pt x="10704" y="7670"/>
                  <a:pt x="10680" y="7682"/>
                  <a:pt x="10680" y="7694"/>
                </a:cubicBezTo>
                <a:lnTo>
                  <a:pt x="10787" y="7646"/>
                </a:lnTo>
                <a:lnTo>
                  <a:pt x="10787" y="7646"/>
                </a:lnTo>
                <a:cubicBezTo>
                  <a:pt x="10740" y="7670"/>
                  <a:pt x="10704" y="7694"/>
                  <a:pt x="10680" y="7706"/>
                </a:cubicBezTo>
                <a:cubicBezTo>
                  <a:pt x="10740" y="7694"/>
                  <a:pt x="10775" y="7646"/>
                  <a:pt x="10811" y="7646"/>
                </a:cubicBezTo>
                <a:cubicBezTo>
                  <a:pt x="10777" y="7672"/>
                  <a:pt x="10749" y="7692"/>
                  <a:pt x="10753" y="7692"/>
                </a:cubicBezTo>
                <a:cubicBezTo>
                  <a:pt x="10755" y="7692"/>
                  <a:pt x="10762" y="7689"/>
                  <a:pt x="10775" y="7682"/>
                </a:cubicBezTo>
                <a:lnTo>
                  <a:pt x="10775" y="7682"/>
                </a:lnTo>
                <a:cubicBezTo>
                  <a:pt x="10750" y="7699"/>
                  <a:pt x="10736" y="7710"/>
                  <a:pt x="10726" y="7715"/>
                </a:cubicBezTo>
                <a:lnTo>
                  <a:pt x="10726" y="7715"/>
                </a:lnTo>
                <a:cubicBezTo>
                  <a:pt x="10729" y="7715"/>
                  <a:pt x="10732" y="7714"/>
                  <a:pt x="10734" y="7714"/>
                </a:cubicBezTo>
                <a:cubicBezTo>
                  <a:pt x="10742" y="7714"/>
                  <a:pt x="10747" y="7717"/>
                  <a:pt x="10756" y="7717"/>
                </a:cubicBezTo>
                <a:cubicBezTo>
                  <a:pt x="10765" y="7717"/>
                  <a:pt x="10777" y="7715"/>
                  <a:pt x="10799" y="7706"/>
                </a:cubicBezTo>
                <a:lnTo>
                  <a:pt x="10799" y="7706"/>
                </a:lnTo>
                <a:cubicBezTo>
                  <a:pt x="10740" y="7742"/>
                  <a:pt x="10835" y="7718"/>
                  <a:pt x="10728" y="7777"/>
                </a:cubicBezTo>
                <a:cubicBezTo>
                  <a:pt x="10747" y="7768"/>
                  <a:pt x="10790" y="7750"/>
                  <a:pt x="10811" y="7750"/>
                </a:cubicBezTo>
                <a:cubicBezTo>
                  <a:pt x="10817" y="7750"/>
                  <a:pt x="10821" y="7751"/>
                  <a:pt x="10823" y="7754"/>
                </a:cubicBezTo>
                <a:cubicBezTo>
                  <a:pt x="10705" y="7797"/>
                  <a:pt x="10810" y="7791"/>
                  <a:pt x="10735" y="7842"/>
                </a:cubicBezTo>
                <a:lnTo>
                  <a:pt x="10735" y="7842"/>
                </a:lnTo>
                <a:cubicBezTo>
                  <a:pt x="10748" y="7837"/>
                  <a:pt x="10758" y="7835"/>
                  <a:pt x="10766" y="7835"/>
                </a:cubicBezTo>
                <a:cubicBezTo>
                  <a:pt x="10776" y="7835"/>
                  <a:pt x="10782" y="7837"/>
                  <a:pt x="10787" y="7837"/>
                </a:cubicBezTo>
                <a:cubicBezTo>
                  <a:pt x="10775" y="7861"/>
                  <a:pt x="10835" y="7849"/>
                  <a:pt x="10787" y="7885"/>
                </a:cubicBezTo>
                <a:lnTo>
                  <a:pt x="10775" y="7885"/>
                </a:lnTo>
                <a:lnTo>
                  <a:pt x="10787" y="7896"/>
                </a:lnTo>
                <a:cubicBezTo>
                  <a:pt x="10775" y="7896"/>
                  <a:pt x="10775" y="7908"/>
                  <a:pt x="10775" y="7908"/>
                </a:cubicBezTo>
                <a:cubicBezTo>
                  <a:pt x="10775" y="7908"/>
                  <a:pt x="10787" y="7896"/>
                  <a:pt x="10799" y="7896"/>
                </a:cubicBezTo>
                <a:lnTo>
                  <a:pt x="10811" y="7908"/>
                </a:lnTo>
                <a:cubicBezTo>
                  <a:pt x="10795" y="7908"/>
                  <a:pt x="10769" y="7919"/>
                  <a:pt x="10756" y="7919"/>
                </a:cubicBezTo>
                <a:cubicBezTo>
                  <a:pt x="10751" y="7919"/>
                  <a:pt x="10749" y="7917"/>
                  <a:pt x="10750" y="7912"/>
                </a:cubicBezTo>
                <a:lnTo>
                  <a:pt x="10750" y="7912"/>
                </a:lnTo>
                <a:cubicBezTo>
                  <a:pt x="10720" y="7991"/>
                  <a:pt x="10858" y="7957"/>
                  <a:pt x="10787" y="8016"/>
                </a:cubicBezTo>
                <a:lnTo>
                  <a:pt x="10775" y="8016"/>
                </a:lnTo>
                <a:cubicBezTo>
                  <a:pt x="10775" y="8019"/>
                  <a:pt x="10777" y="8021"/>
                  <a:pt x="10779" y="8021"/>
                </a:cubicBezTo>
                <a:cubicBezTo>
                  <a:pt x="10783" y="8021"/>
                  <a:pt x="10791" y="8016"/>
                  <a:pt x="10799" y="8016"/>
                </a:cubicBezTo>
                <a:cubicBezTo>
                  <a:pt x="10799" y="8016"/>
                  <a:pt x="10811" y="8027"/>
                  <a:pt x="10811" y="8027"/>
                </a:cubicBezTo>
                <a:cubicBezTo>
                  <a:pt x="10831" y="8027"/>
                  <a:pt x="10896" y="8001"/>
                  <a:pt x="10913" y="8001"/>
                </a:cubicBezTo>
                <a:cubicBezTo>
                  <a:pt x="10916" y="8001"/>
                  <a:pt x="10918" y="8002"/>
                  <a:pt x="10918" y="8004"/>
                </a:cubicBezTo>
                <a:cubicBezTo>
                  <a:pt x="10906" y="8016"/>
                  <a:pt x="10906" y="8016"/>
                  <a:pt x="10882" y="8027"/>
                </a:cubicBezTo>
                <a:cubicBezTo>
                  <a:pt x="10906" y="8016"/>
                  <a:pt x="10918" y="8016"/>
                  <a:pt x="10930" y="8016"/>
                </a:cubicBezTo>
                <a:lnTo>
                  <a:pt x="10799" y="8111"/>
                </a:lnTo>
                <a:lnTo>
                  <a:pt x="10799" y="8111"/>
                </a:lnTo>
                <a:lnTo>
                  <a:pt x="10871" y="8087"/>
                </a:lnTo>
                <a:lnTo>
                  <a:pt x="10871" y="8087"/>
                </a:lnTo>
                <a:cubicBezTo>
                  <a:pt x="10871" y="8087"/>
                  <a:pt x="10871" y="8111"/>
                  <a:pt x="10847" y="8111"/>
                </a:cubicBezTo>
                <a:cubicBezTo>
                  <a:pt x="10858" y="8113"/>
                  <a:pt x="10866" y="8114"/>
                  <a:pt x="10872" y="8114"/>
                </a:cubicBezTo>
                <a:cubicBezTo>
                  <a:pt x="10896" y="8114"/>
                  <a:pt x="10882" y="8097"/>
                  <a:pt x="10930" y="8087"/>
                </a:cubicBezTo>
                <a:cubicBezTo>
                  <a:pt x="10930" y="8087"/>
                  <a:pt x="10930" y="8099"/>
                  <a:pt x="10930" y="8099"/>
                </a:cubicBezTo>
                <a:cubicBezTo>
                  <a:pt x="10918" y="8099"/>
                  <a:pt x="10906" y="8111"/>
                  <a:pt x="10894" y="8123"/>
                </a:cubicBezTo>
                <a:cubicBezTo>
                  <a:pt x="10882" y="8135"/>
                  <a:pt x="10906" y="8135"/>
                  <a:pt x="10918" y="8135"/>
                </a:cubicBezTo>
                <a:cubicBezTo>
                  <a:pt x="10926" y="8158"/>
                  <a:pt x="10944" y="8171"/>
                  <a:pt x="10936" y="8190"/>
                </a:cubicBezTo>
                <a:lnTo>
                  <a:pt x="10936" y="8190"/>
                </a:lnTo>
                <a:cubicBezTo>
                  <a:pt x="10941" y="8185"/>
                  <a:pt x="10949" y="8182"/>
                  <a:pt x="10966" y="8182"/>
                </a:cubicBezTo>
                <a:cubicBezTo>
                  <a:pt x="10954" y="8194"/>
                  <a:pt x="10954" y="8194"/>
                  <a:pt x="10954" y="8206"/>
                </a:cubicBezTo>
                <a:cubicBezTo>
                  <a:pt x="10871" y="8254"/>
                  <a:pt x="11013" y="8218"/>
                  <a:pt x="10966" y="8277"/>
                </a:cubicBezTo>
                <a:cubicBezTo>
                  <a:pt x="10952" y="8283"/>
                  <a:pt x="10942" y="8285"/>
                  <a:pt x="10934" y="8285"/>
                </a:cubicBezTo>
                <a:cubicBezTo>
                  <a:pt x="10923" y="8285"/>
                  <a:pt x="10917" y="8282"/>
                  <a:pt x="10912" y="8282"/>
                </a:cubicBezTo>
                <a:cubicBezTo>
                  <a:pt x="10905" y="8282"/>
                  <a:pt x="10898" y="8287"/>
                  <a:pt x="10882" y="8313"/>
                </a:cubicBezTo>
                <a:cubicBezTo>
                  <a:pt x="10899" y="8308"/>
                  <a:pt x="10910" y="8305"/>
                  <a:pt x="10918" y="8305"/>
                </a:cubicBezTo>
                <a:cubicBezTo>
                  <a:pt x="10960" y="8305"/>
                  <a:pt x="10888" y="8376"/>
                  <a:pt x="10918" y="8397"/>
                </a:cubicBezTo>
                <a:cubicBezTo>
                  <a:pt x="10932" y="8383"/>
                  <a:pt x="10942" y="8377"/>
                  <a:pt x="10950" y="8377"/>
                </a:cubicBezTo>
                <a:cubicBezTo>
                  <a:pt x="10956" y="8377"/>
                  <a:pt x="10961" y="8380"/>
                  <a:pt x="10966" y="8385"/>
                </a:cubicBezTo>
                <a:cubicBezTo>
                  <a:pt x="11002" y="8397"/>
                  <a:pt x="11002" y="8432"/>
                  <a:pt x="11037" y="8444"/>
                </a:cubicBezTo>
                <a:cubicBezTo>
                  <a:pt x="11002" y="8468"/>
                  <a:pt x="11025" y="8551"/>
                  <a:pt x="11013" y="8599"/>
                </a:cubicBezTo>
                <a:lnTo>
                  <a:pt x="11002" y="8611"/>
                </a:lnTo>
                <a:cubicBezTo>
                  <a:pt x="11024" y="8601"/>
                  <a:pt x="11041" y="8598"/>
                  <a:pt x="11054" y="8598"/>
                </a:cubicBezTo>
                <a:cubicBezTo>
                  <a:pt x="11093" y="8598"/>
                  <a:pt x="11106" y="8626"/>
                  <a:pt x="11132" y="8635"/>
                </a:cubicBezTo>
                <a:cubicBezTo>
                  <a:pt x="11085" y="8658"/>
                  <a:pt x="11061" y="8670"/>
                  <a:pt x="11025" y="8670"/>
                </a:cubicBezTo>
                <a:lnTo>
                  <a:pt x="11037" y="8694"/>
                </a:lnTo>
                <a:cubicBezTo>
                  <a:pt x="11055" y="8688"/>
                  <a:pt x="11067" y="8685"/>
                  <a:pt x="11077" y="8685"/>
                </a:cubicBezTo>
                <a:cubicBezTo>
                  <a:pt x="11088" y="8685"/>
                  <a:pt x="11097" y="8688"/>
                  <a:pt x="11109" y="8694"/>
                </a:cubicBezTo>
                <a:lnTo>
                  <a:pt x="11037" y="8718"/>
                </a:lnTo>
                <a:cubicBezTo>
                  <a:pt x="11073" y="8754"/>
                  <a:pt x="11156" y="8754"/>
                  <a:pt x="11144" y="8825"/>
                </a:cubicBezTo>
                <a:cubicBezTo>
                  <a:pt x="11200" y="8792"/>
                  <a:pt x="11267" y="8705"/>
                  <a:pt x="11334" y="8705"/>
                </a:cubicBezTo>
                <a:cubicBezTo>
                  <a:pt x="11338" y="8705"/>
                  <a:pt x="11343" y="8705"/>
                  <a:pt x="11347" y="8706"/>
                </a:cubicBezTo>
                <a:cubicBezTo>
                  <a:pt x="11347" y="8718"/>
                  <a:pt x="11335" y="8718"/>
                  <a:pt x="11335" y="8718"/>
                </a:cubicBezTo>
                <a:cubicBezTo>
                  <a:pt x="11316" y="8737"/>
                  <a:pt x="11281" y="8757"/>
                  <a:pt x="11255" y="8763"/>
                </a:cubicBezTo>
                <a:lnTo>
                  <a:pt x="11255" y="8763"/>
                </a:lnTo>
                <a:cubicBezTo>
                  <a:pt x="11258" y="8763"/>
                  <a:pt x="11260" y="8763"/>
                  <a:pt x="11262" y="8763"/>
                </a:cubicBezTo>
                <a:cubicBezTo>
                  <a:pt x="11269" y="8763"/>
                  <a:pt x="11275" y="8766"/>
                  <a:pt x="11275" y="8778"/>
                </a:cubicBezTo>
                <a:lnTo>
                  <a:pt x="11204" y="8789"/>
                </a:lnTo>
                <a:cubicBezTo>
                  <a:pt x="11201" y="8800"/>
                  <a:pt x="11203" y="8803"/>
                  <a:pt x="11208" y="8803"/>
                </a:cubicBezTo>
                <a:cubicBezTo>
                  <a:pt x="11220" y="8803"/>
                  <a:pt x="11245" y="8787"/>
                  <a:pt x="11258" y="8787"/>
                </a:cubicBezTo>
                <a:cubicBezTo>
                  <a:pt x="11260" y="8787"/>
                  <a:pt x="11262" y="8788"/>
                  <a:pt x="11263" y="8789"/>
                </a:cubicBezTo>
                <a:cubicBezTo>
                  <a:pt x="11216" y="8813"/>
                  <a:pt x="11240" y="8825"/>
                  <a:pt x="11204" y="8837"/>
                </a:cubicBezTo>
                <a:cubicBezTo>
                  <a:pt x="11194" y="8837"/>
                  <a:pt x="11208" y="8822"/>
                  <a:pt x="11201" y="8822"/>
                </a:cubicBezTo>
                <a:cubicBezTo>
                  <a:pt x="11200" y="8822"/>
                  <a:pt x="11197" y="8823"/>
                  <a:pt x="11192" y="8825"/>
                </a:cubicBezTo>
                <a:cubicBezTo>
                  <a:pt x="11192" y="8849"/>
                  <a:pt x="11180" y="8885"/>
                  <a:pt x="11156" y="8908"/>
                </a:cubicBezTo>
                <a:cubicBezTo>
                  <a:pt x="11176" y="8899"/>
                  <a:pt x="11203" y="8881"/>
                  <a:pt x="11219" y="8881"/>
                </a:cubicBezTo>
                <a:cubicBezTo>
                  <a:pt x="11222" y="8881"/>
                  <a:pt x="11225" y="8882"/>
                  <a:pt x="11228" y="8885"/>
                </a:cubicBezTo>
                <a:cubicBezTo>
                  <a:pt x="11252" y="8920"/>
                  <a:pt x="11180" y="8932"/>
                  <a:pt x="11168" y="8968"/>
                </a:cubicBezTo>
                <a:cubicBezTo>
                  <a:pt x="11176" y="8964"/>
                  <a:pt x="11181" y="8963"/>
                  <a:pt x="11185" y="8963"/>
                </a:cubicBezTo>
                <a:cubicBezTo>
                  <a:pt x="11193" y="8963"/>
                  <a:pt x="11196" y="8968"/>
                  <a:pt x="11204" y="8968"/>
                </a:cubicBezTo>
                <a:cubicBezTo>
                  <a:pt x="11216" y="8968"/>
                  <a:pt x="11216" y="8968"/>
                  <a:pt x="11252" y="8944"/>
                </a:cubicBezTo>
                <a:lnTo>
                  <a:pt x="11252" y="8944"/>
                </a:lnTo>
                <a:cubicBezTo>
                  <a:pt x="11252" y="8956"/>
                  <a:pt x="11216" y="8968"/>
                  <a:pt x="11204" y="8980"/>
                </a:cubicBezTo>
                <a:cubicBezTo>
                  <a:pt x="11230" y="8980"/>
                  <a:pt x="11250" y="9025"/>
                  <a:pt x="11283" y="9025"/>
                </a:cubicBezTo>
                <a:cubicBezTo>
                  <a:pt x="11294" y="9025"/>
                  <a:pt x="11307" y="9019"/>
                  <a:pt x="11323" y="9004"/>
                </a:cubicBezTo>
                <a:lnTo>
                  <a:pt x="11323" y="8992"/>
                </a:lnTo>
                <a:lnTo>
                  <a:pt x="11335" y="8992"/>
                </a:lnTo>
                <a:cubicBezTo>
                  <a:pt x="11430" y="9016"/>
                  <a:pt x="11359" y="9135"/>
                  <a:pt x="11418" y="9182"/>
                </a:cubicBezTo>
                <a:lnTo>
                  <a:pt x="11394" y="9194"/>
                </a:lnTo>
                <a:cubicBezTo>
                  <a:pt x="11442" y="9218"/>
                  <a:pt x="11454" y="9266"/>
                  <a:pt x="11525" y="9266"/>
                </a:cubicBezTo>
                <a:cubicBezTo>
                  <a:pt x="11525" y="9266"/>
                  <a:pt x="11490" y="9313"/>
                  <a:pt x="11466" y="9325"/>
                </a:cubicBezTo>
                <a:cubicBezTo>
                  <a:pt x="11502" y="9337"/>
                  <a:pt x="11525" y="9325"/>
                  <a:pt x="11513" y="9385"/>
                </a:cubicBezTo>
                <a:cubicBezTo>
                  <a:pt x="11479" y="9385"/>
                  <a:pt x="11473" y="9393"/>
                  <a:pt x="11471" y="9393"/>
                </a:cubicBezTo>
                <a:cubicBezTo>
                  <a:pt x="11469" y="9393"/>
                  <a:pt x="11471" y="9388"/>
                  <a:pt x="11466" y="9373"/>
                </a:cubicBezTo>
                <a:lnTo>
                  <a:pt x="11466" y="9373"/>
                </a:lnTo>
                <a:cubicBezTo>
                  <a:pt x="11466" y="9420"/>
                  <a:pt x="11430" y="9444"/>
                  <a:pt x="11513" y="9456"/>
                </a:cubicBezTo>
                <a:cubicBezTo>
                  <a:pt x="11454" y="9468"/>
                  <a:pt x="11466" y="9516"/>
                  <a:pt x="11490" y="9528"/>
                </a:cubicBezTo>
                <a:lnTo>
                  <a:pt x="11513" y="9480"/>
                </a:lnTo>
                <a:cubicBezTo>
                  <a:pt x="11537" y="9492"/>
                  <a:pt x="11537" y="9516"/>
                  <a:pt x="11537" y="9528"/>
                </a:cubicBezTo>
                <a:lnTo>
                  <a:pt x="11466" y="9563"/>
                </a:lnTo>
                <a:cubicBezTo>
                  <a:pt x="11454" y="9599"/>
                  <a:pt x="11454" y="9611"/>
                  <a:pt x="11478" y="9623"/>
                </a:cubicBezTo>
                <a:cubicBezTo>
                  <a:pt x="11466" y="9635"/>
                  <a:pt x="11454" y="9647"/>
                  <a:pt x="11442" y="9659"/>
                </a:cubicBezTo>
                <a:cubicBezTo>
                  <a:pt x="11435" y="9662"/>
                  <a:pt x="11430" y="9663"/>
                  <a:pt x="11426" y="9663"/>
                </a:cubicBezTo>
                <a:cubicBezTo>
                  <a:pt x="11401" y="9663"/>
                  <a:pt x="11420" y="9608"/>
                  <a:pt x="11430" y="9587"/>
                </a:cubicBezTo>
                <a:lnTo>
                  <a:pt x="11454" y="9587"/>
                </a:lnTo>
                <a:cubicBezTo>
                  <a:pt x="11475" y="9525"/>
                  <a:pt x="11457" y="9510"/>
                  <a:pt x="11428" y="9510"/>
                </a:cubicBezTo>
                <a:cubicBezTo>
                  <a:pt x="11401" y="9510"/>
                  <a:pt x="11363" y="9523"/>
                  <a:pt x="11336" y="9523"/>
                </a:cubicBezTo>
                <a:cubicBezTo>
                  <a:pt x="11326" y="9523"/>
                  <a:pt x="11317" y="9521"/>
                  <a:pt x="11311" y="9516"/>
                </a:cubicBezTo>
                <a:lnTo>
                  <a:pt x="11383" y="9432"/>
                </a:lnTo>
                <a:lnTo>
                  <a:pt x="11383" y="9432"/>
                </a:lnTo>
                <a:lnTo>
                  <a:pt x="11287" y="9480"/>
                </a:lnTo>
                <a:cubicBezTo>
                  <a:pt x="11299" y="9456"/>
                  <a:pt x="11323" y="9397"/>
                  <a:pt x="11347" y="9397"/>
                </a:cubicBezTo>
                <a:cubicBezTo>
                  <a:pt x="11347" y="9372"/>
                  <a:pt x="11341" y="9366"/>
                  <a:pt x="11334" y="9366"/>
                </a:cubicBezTo>
                <a:cubicBezTo>
                  <a:pt x="11326" y="9366"/>
                  <a:pt x="11317" y="9372"/>
                  <a:pt x="11310" y="9372"/>
                </a:cubicBezTo>
                <a:cubicBezTo>
                  <a:pt x="11304" y="9372"/>
                  <a:pt x="11299" y="9367"/>
                  <a:pt x="11299" y="9349"/>
                </a:cubicBezTo>
                <a:cubicBezTo>
                  <a:pt x="11299" y="9337"/>
                  <a:pt x="11311" y="9325"/>
                  <a:pt x="11311" y="9325"/>
                </a:cubicBezTo>
                <a:lnTo>
                  <a:pt x="11311" y="9325"/>
                </a:lnTo>
                <a:lnTo>
                  <a:pt x="11263" y="9337"/>
                </a:lnTo>
                <a:cubicBezTo>
                  <a:pt x="11283" y="9327"/>
                  <a:pt x="11295" y="9284"/>
                  <a:pt x="11305" y="9284"/>
                </a:cubicBezTo>
                <a:cubicBezTo>
                  <a:pt x="11307" y="9284"/>
                  <a:pt x="11309" y="9286"/>
                  <a:pt x="11311" y="9289"/>
                </a:cubicBezTo>
                <a:cubicBezTo>
                  <a:pt x="11303" y="9263"/>
                  <a:pt x="11287" y="9256"/>
                  <a:pt x="11269" y="9256"/>
                </a:cubicBezTo>
                <a:cubicBezTo>
                  <a:pt x="11249" y="9256"/>
                  <a:pt x="11226" y="9264"/>
                  <a:pt x="11211" y="9264"/>
                </a:cubicBezTo>
                <a:cubicBezTo>
                  <a:pt x="11197" y="9264"/>
                  <a:pt x="11188" y="9257"/>
                  <a:pt x="11192" y="9230"/>
                </a:cubicBezTo>
                <a:lnTo>
                  <a:pt x="11204" y="9230"/>
                </a:lnTo>
                <a:cubicBezTo>
                  <a:pt x="11192" y="9227"/>
                  <a:pt x="11183" y="9226"/>
                  <a:pt x="11175" y="9226"/>
                </a:cubicBezTo>
                <a:cubicBezTo>
                  <a:pt x="11118" y="9226"/>
                  <a:pt x="11143" y="9295"/>
                  <a:pt x="11049" y="9337"/>
                </a:cubicBezTo>
                <a:lnTo>
                  <a:pt x="11109" y="9147"/>
                </a:lnTo>
                <a:lnTo>
                  <a:pt x="11109" y="9147"/>
                </a:lnTo>
                <a:lnTo>
                  <a:pt x="11061" y="9206"/>
                </a:lnTo>
                <a:cubicBezTo>
                  <a:pt x="11049" y="9194"/>
                  <a:pt x="11037" y="9182"/>
                  <a:pt x="11061" y="9159"/>
                </a:cubicBezTo>
                <a:lnTo>
                  <a:pt x="11061" y="9159"/>
                </a:lnTo>
                <a:cubicBezTo>
                  <a:pt x="11002" y="9182"/>
                  <a:pt x="11049" y="9194"/>
                  <a:pt x="11002" y="9230"/>
                </a:cubicBezTo>
                <a:cubicBezTo>
                  <a:pt x="11002" y="9147"/>
                  <a:pt x="10882" y="9194"/>
                  <a:pt x="10942" y="9075"/>
                </a:cubicBezTo>
                <a:lnTo>
                  <a:pt x="10942" y="9075"/>
                </a:lnTo>
                <a:cubicBezTo>
                  <a:pt x="10894" y="9123"/>
                  <a:pt x="10954" y="9135"/>
                  <a:pt x="10882" y="9147"/>
                </a:cubicBezTo>
                <a:cubicBezTo>
                  <a:pt x="10908" y="9096"/>
                  <a:pt x="10901" y="9086"/>
                  <a:pt x="10885" y="9086"/>
                </a:cubicBezTo>
                <a:cubicBezTo>
                  <a:pt x="10874" y="9086"/>
                  <a:pt x="10860" y="9090"/>
                  <a:pt x="10848" y="9090"/>
                </a:cubicBezTo>
                <a:cubicBezTo>
                  <a:pt x="10834" y="9090"/>
                  <a:pt x="10823" y="9085"/>
                  <a:pt x="10823" y="9063"/>
                </a:cubicBezTo>
                <a:cubicBezTo>
                  <a:pt x="10871" y="9004"/>
                  <a:pt x="10882" y="9063"/>
                  <a:pt x="10882" y="8980"/>
                </a:cubicBezTo>
                <a:lnTo>
                  <a:pt x="10882" y="8980"/>
                </a:lnTo>
                <a:cubicBezTo>
                  <a:pt x="10863" y="9002"/>
                  <a:pt x="10850" y="9011"/>
                  <a:pt x="10841" y="9011"/>
                </a:cubicBezTo>
                <a:cubicBezTo>
                  <a:pt x="10811" y="9011"/>
                  <a:pt x="10824" y="8920"/>
                  <a:pt x="10787" y="8920"/>
                </a:cubicBezTo>
                <a:cubicBezTo>
                  <a:pt x="10773" y="8942"/>
                  <a:pt x="10760" y="8949"/>
                  <a:pt x="10746" y="8949"/>
                </a:cubicBezTo>
                <a:cubicBezTo>
                  <a:pt x="10715" y="8949"/>
                  <a:pt x="10682" y="8908"/>
                  <a:pt x="10632" y="8908"/>
                </a:cubicBezTo>
                <a:cubicBezTo>
                  <a:pt x="10656" y="8885"/>
                  <a:pt x="10573" y="8801"/>
                  <a:pt x="10549" y="8742"/>
                </a:cubicBezTo>
                <a:lnTo>
                  <a:pt x="10561" y="8730"/>
                </a:lnTo>
                <a:lnTo>
                  <a:pt x="10561" y="8730"/>
                </a:lnTo>
                <a:cubicBezTo>
                  <a:pt x="10530" y="8761"/>
                  <a:pt x="10506" y="8769"/>
                  <a:pt x="10486" y="8769"/>
                </a:cubicBezTo>
                <a:cubicBezTo>
                  <a:pt x="10459" y="8769"/>
                  <a:pt x="10439" y="8754"/>
                  <a:pt x="10418" y="8754"/>
                </a:cubicBezTo>
                <a:cubicBezTo>
                  <a:pt x="10442" y="8706"/>
                  <a:pt x="10466" y="8682"/>
                  <a:pt x="10501" y="8682"/>
                </a:cubicBezTo>
                <a:lnTo>
                  <a:pt x="10466" y="8658"/>
                </a:lnTo>
                <a:cubicBezTo>
                  <a:pt x="10442" y="8682"/>
                  <a:pt x="10418" y="8682"/>
                  <a:pt x="10394" y="8682"/>
                </a:cubicBezTo>
                <a:lnTo>
                  <a:pt x="10442" y="8623"/>
                </a:lnTo>
                <a:cubicBezTo>
                  <a:pt x="10394" y="8599"/>
                  <a:pt x="10311" y="8635"/>
                  <a:pt x="10275" y="8563"/>
                </a:cubicBezTo>
                <a:cubicBezTo>
                  <a:pt x="10240" y="8611"/>
                  <a:pt x="10216" y="8742"/>
                  <a:pt x="10132" y="8742"/>
                </a:cubicBezTo>
                <a:cubicBezTo>
                  <a:pt x="10154" y="8721"/>
                  <a:pt x="10175" y="8671"/>
                  <a:pt x="10196" y="8660"/>
                </a:cubicBezTo>
                <a:lnTo>
                  <a:pt x="10196" y="8660"/>
                </a:lnTo>
                <a:cubicBezTo>
                  <a:pt x="10193" y="8661"/>
                  <a:pt x="10190" y="8661"/>
                  <a:pt x="10186" y="8661"/>
                </a:cubicBezTo>
                <a:cubicBezTo>
                  <a:pt x="10177" y="8661"/>
                  <a:pt x="10168" y="8658"/>
                  <a:pt x="10168" y="8647"/>
                </a:cubicBezTo>
                <a:lnTo>
                  <a:pt x="10228" y="8623"/>
                </a:lnTo>
                <a:cubicBezTo>
                  <a:pt x="10228" y="8611"/>
                  <a:pt x="10225" y="8606"/>
                  <a:pt x="10221" y="8606"/>
                </a:cubicBezTo>
                <a:cubicBezTo>
                  <a:pt x="10211" y="8606"/>
                  <a:pt x="10191" y="8636"/>
                  <a:pt x="10174" y="8636"/>
                </a:cubicBezTo>
                <a:cubicBezTo>
                  <a:pt x="10172" y="8636"/>
                  <a:pt x="10170" y="8636"/>
                  <a:pt x="10168" y="8635"/>
                </a:cubicBezTo>
                <a:cubicBezTo>
                  <a:pt x="10204" y="8587"/>
                  <a:pt x="10180" y="8587"/>
                  <a:pt x="10204" y="8563"/>
                </a:cubicBezTo>
                <a:cubicBezTo>
                  <a:pt x="10213" y="8563"/>
                  <a:pt x="10215" y="8578"/>
                  <a:pt x="10222" y="8578"/>
                </a:cubicBezTo>
                <a:cubicBezTo>
                  <a:pt x="10223" y="8578"/>
                  <a:pt x="10225" y="8577"/>
                  <a:pt x="10228" y="8575"/>
                </a:cubicBezTo>
                <a:cubicBezTo>
                  <a:pt x="10216" y="8551"/>
                  <a:pt x="10204" y="8504"/>
                  <a:pt x="10216" y="8468"/>
                </a:cubicBezTo>
                <a:lnTo>
                  <a:pt x="10216" y="8468"/>
                </a:lnTo>
                <a:cubicBezTo>
                  <a:pt x="10205" y="8489"/>
                  <a:pt x="10186" y="8518"/>
                  <a:pt x="10166" y="8518"/>
                </a:cubicBezTo>
                <a:cubicBezTo>
                  <a:pt x="10163" y="8518"/>
                  <a:pt x="10159" y="8517"/>
                  <a:pt x="10156" y="8516"/>
                </a:cubicBezTo>
                <a:cubicBezTo>
                  <a:pt x="10120" y="8492"/>
                  <a:pt x="10180" y="8456"/>
                  <a:pt x="10168" y="8420"/>
                </a:cubicBezTo>
                <a:lnTo>
                  <a:pt x="10168" y="8420"/>
                </a:lnTo>
                <a:cubicBezTo>
                  <a:pt x="10162" y="8426"/>
                  <a:pt x="10157" y="8428"/>
                  <a:pt x="10153" y="8428"/>
                </a:cubicBezTo>
                <a:cubicBezTo>
                  <a:pt x="10146" y="8428"/>
                  <a:pt x="10139" y="8424"/>
                  <a:pt x="10131" y="8424"/>
                </a:cubicBezTo>
                <a:cubicBezTo>
                  <a:pt x="10120" y="8424"/>
                  <a:pt x="10106" y="8430"/>
                  <a:pt x="10085" y="8456"/>
                </a:cubicBezTo>
                <a:cubicBezTo>
                  <a:pt x="10073" y="8444"/>
                  <a:pt x="10097" y="8420"/>
                  <a:pt x="10109" y="8397"/>
                </a:cubicBezTo>
                <a:lnTo>
                  <a:pt x="10109" y="8397"/>
                </a:lnTo>
                <a:cubicBezTo>
                  <a:pt x="10105" y="8397"/>
                  <a:pt x="10102" y="8398"/>
                  <a:pt x="10099" y="8398"/>
                </a:cubicBezTo>
                <a:cubicBezTo>
                  <a:pt x="10070" y="8398"/>
                  <a:pt x="10038" y="8371"/>
                  <a:pt x="10013" y="8371"/>
                </a:cubicBezTo>
                <a:cubicBezTo>
                  <a:pt x="9998" y="8371"/>
                  <a:pt x="9986" y="8380"/>
                  <a:pt x="9978" y="8408"/>
                </a:cubicBezTo>
                <a:lnTo>
                  <a:pt x="9978" y="8420"/>
                </a:lnTo>
                <a:cubicBezTo>
                  <a:pt x="9973" y="8421"/>
                  <a:pt x="9969" y="8421"/>
                  <a:pt x="9965" y="8421"/>
                </a:cubicBezTo>
                <a:cubicBezTo>
                  <a:pt x="9858" y="8421"/>
                  <a:pt x="9844" y="8277"/>
                  <a:pt x="9763" y="8254"/>
                </a:cubicBezTo>
                <a:lnTo>
                  <a:pt x="9775" y="8230"/>
                </a:lnTo>
                <a:cubicBezTo>
                  <a:pt x="9728" y="8230"/>
                  <a:pt x="9695" y="8199"/>
                  <a:pt x="9648" y="8199"/>
                </a:cubicBezTo>
                <a:cubicBezTo>
                  <a:pt x="9636" y="8199"/>
                  <a:pt x="9623" y="8201"/>
                  <a:pt x="9608" y="8206"/>
                </a:cubicBezTo>
                <a:cubicBezTo>
                  <a:pt x="9597" y="8194"/>
                  <a:pt x="9608" y="8146"/>
                  <a:pt x="9632" y="8123"/>
                </a:cubicBezTo>
                <a:cubicBezTo>
                  <a:pt x="9597" y="8111"/>
                  <a:pt x="9573" y="8135"/>
                  <a:pt x="9549" y="8063"/>
                </a:cubicBezTo>
                <a:cubicBezTo>
                  <a:pt x="9585" y="8056"/>
                  <a:pt x="9582" y="8044"/>
                  <a:pt x="9584" y="8044"/>
                </a:cubicBezTo>
                <a:cubicBezTo>
                  <a:pt x="9586" y="8044"/>
                  <a:pt x="9590" y="8049"/>
                  <a:pt x="9608" y="8063"/>
                </a:cubicBezTo>
                <a:cubicBezTo>
                  <a:pt x="9577" y="8022"/>
                  <a:pt x="9591" y="7989"/>
                  <a:pt x="9533" y="7989"/>
                </a:cubicBezTo>
                <a:cubicBezTo>
                  <a:pt x="9524" y="7989"/>
                  <a:pt x="9514" y="7990"/>
                  <a:pt x="9501" y="7992"/>
                </a:cubicBezTo>
                <a:cubicBezTo>
                  <a:pt x="9561" y="7956"/>
                  <a:pt x="9525" y="7908"/>
                  <a:pt x="9489" y="7908"/>
                </a:cubicBezTo>
                <a:lnTo>
                  <a:pt x="9489" y="7968"/>
                </a:lnTo>
                <a:cubicBezTo>
                  <a:pt x="9466" y="7956"/>
                  <a:pt x="9454" y="7932"/>
                  <a:pt x="9442" y="7920"/>
                </a:cubicBezTo>
                <a:lnTo>
                  <a:pt x="9501" y="7861"/>
                </a:lnTo>
                <a:cubicBezTo>
                  <a:pt x="9496" y="7798"/>
                  <a:pt x="9453" y="7790"/>
                  <a:pt x="9405" y="7790"/>
                </a:cubicBezTo>
                <a:cubicBezTo>
                  <a:pt x="9389" y="7790"/>
                  <a:pt x="9372" y="7791"/>
                  <a:pt x="9357" y="7791"/>
                </a:cubicBezTo>
                <a:cubicBezTo>
                  <a:pt x="9305" y="7791"/>
                  <a:pt x="9265" y="7781"/>
                  <a:pt x="9287" y="7694"/>
                </a:cubicBezTo>
                <a:lnTo>
                  <a:pt x="9287" y="7694"/>
                </a:lnTo>
                <a:cubicBezTo>
                  <a:pt x="9227" y="7718"/>
                  <a:pt x="9311" y="7765"/>
                  <a:pt x="9239" y="7801"/>
                </a:cubicBezTo>
                <a:cubicBezTo>
                  <a:pt x="9216" y="7765"/>
                  <a:pt x="9251" y="7635"/>
                  <a:pt x="9239" y="7623"/>
                </a:cubicBezTo>
                <a:cubicBezTo>
                  <a:pt x="9237" y="7603"/>
                  <a:pt x="9227" y="7596"/>
                  <a:pt x="9215" y="7596"/>
                </a:cubicBezTo>
                <a:cubicBezTo>
                  <a:pt x="9187" y="7596"/>
                  <a:pt x="9141" y="7631"/>
                  <a:pt x="9111" y="7631"/>
                </a:cubicBezTo>
                <a:cubicBezTo>
                  <a:pt x="9099" y="7631"/>
                  <a:pt x="9090" y="7626"/>
                  <a:pt x="9085" y="7611"/>
                </a:cubicBezTo>
                <a:cubicBezTo>
                  <a:pt x="9073" y="7646"/>
                  <a:pt x="9025" y="7706"/>
                  <a:pt x="8966" y="7706"/>
                </a:cubicBezTo>
                <a:cubicBezTo>
                  <a:pt x="8930" y="7658"/>
                  <a:pt x="9001" y="7563"/>
                  <a:pt x="9037" y="7563"/>
                </a:cubicBezTo>
                <a:cubicBezTo>
                  <a:pt x="9049" y="7563"/>
                  <a:pt x="9049" y="7575"/>
                  <a:pt x="9037" y="7587"/>
                </a:cubicBezTo>
                <a:cubicBezTo>
                  <a:pt x="9061" y="7587"/>
                  <a:pt x="9085" y="7587"/>
                  <a:pt x="9097" y="7551"/>
                </a:cubicBezTo>
                <a:lnTo>
                  <a:pt x="9097" y="7551"/>
                </a:lnTo>
                <a:lnTo>
                  <a:pt x="9061" y="7575"/>
                </a:lnTo>
                <a:cubicBezTo>
                  <a:pt x="9073" y="7539"/>
                  <a:pt x="9013" y="7492"/>
                  <a:pt x="9061" y="7468"/>
                </a:cubicBezTo>
                <a:cubicBezTo>
                  <a:pt x="9013" y="7468"/>
                  <a:pt x="9013" y="7492"/>
                  <a:pt x="9025" y="7527"/>
                </a:cubicBezTo>
                <a:cubicBezTo>
                  <a:pt x="9001" y="7456"/>
                  <a:pt x="8954" y="7468"/>
                  <a:pt x="8918" y="7396"/>
                </a:cubicBezTo>
                <a:cubicBezTo>
                  <a:pt x="8918" y="7417"/>
                  <a:pt x="8909" y="7446"/>
                  <a:pt x="8899" y="7446"/>
                </a:cubicBezTo>
                <a:cubicBezTo>
                  <a:pt x="8897" y="7446"/>
                  <a:pt x="8896" y="7446"/>
                  <a:pt x="8894" y="7444"/>
                </a:cubicBezTo>
                <a:cubicBezTo>
                  <a:pt x="8880" y="7419"/>
                  <a:pt x="8868" y="7411"/>
                  <a:pt x="8857" y="7411"/>
                </a:cubicBezTo>
                <a:cubicBezTo>
                  <a:pt x="8835" y="7411"/>
                  <a:pt x="8816" y="7440"/>
                  <a:pt x="8788" y="7440"/>
                </a:cubicBezTo>
                <a:cubicBezTo>
                  <a:pt x="8780" y="7440"/>
                  <a:pt x="8772" y="7438"/>
                  <a:pt x="8763" y="7432"/>
                </a:cubicBezTo>
                <a:cubicBezTo>
                  <a:pt x="8775" y="7373"/>
                  <a:pt x="8846" y="7349"/>
                  <a:pt x="8775" y="7337"/>
                </a:cubicBezTo>
                <a:cubicBezTo>
                  <a:pt x="8775" y="7289"/>
                  <a:pt x="8823" y="7277"/>
                  <a:pt x="8858" y="7265"/>
                </a:cubicBezTo>
                <a:lnTo>
                  <a:pt x="8858" y="7265"/>
                </a:lnTo>
                <a:cubicBezTo>
                  <a:pt x="8854" y="7266"/>
                  <a:pt x="8850" y="7266"/>
                  <a:pt x="8846" y="7266"/>
                </a:cubicBezTo>
                <a:cubicBezTo>
                  <a:pt x="8777" y="7266"/>
                  <a:pt x="8798" y="7168"/>
                  <a:pt x="8775" y="7134"/>
                </a:cubicBezTo>
                <a:lnTo>
                  <a:pt x="8823" y="7134"/>
                </a:lnTo>
                <a:cubicBezTo>
                  <a:pt x="8799" y="7134"/>
                  <a:pt x="8787" y="7123"/>
                  <a:pt x="8775" y="7111"/>
                </a:cubicBezTo>
                <a:lnTo>
                  <a:pt x="8751" y="7170"/>
                </a:lnTo>
                <a:cubicBezTo>
                  <a:pt x="8739" y="7158"/>
                  <a:pt x="8727" y="7146"/>
                  <a:pt x="8751" y="7123"/>
                </a:cubicBezTo>
                <a:lnTo>
                  <a:pt x="8751" y="7123"/>
                </a:lnTo>
                <a:cubicBezTo>
                  <a:pt x="8704" y="7146"/>
                  <a:pt x="8692" y="7206"/>
                  <a:pt x="8620" y="7230"/>
                </a:cubicBezTo>
                <a:cubicBezTo>
                  <a:pt x="8632" y="7194"/>
                  <a:pt x="8549" y="7206"/>
                  <a:pt x="8596" y="7134"/>
                </a:cubicBezTo>
                <a:lnTo>
                  <a:pt x="8596" y="7134"/>
                </a:lnTo>
                <a:cubicBezTo>
                  <a:pt x="8604" y="7150"/>
                  <a:pt x="8611" y="7156"/>
                  <a:pt x="8617" y="7156"/>
                </a:cubicBezTo>
                <a:cubicBezTo>
                  <a:pt x="8637" y="7156"/>
                  <a:pt x="8652" y="7100"/>
                  <a:pt x="8686" y="7096"/>
                </a:cubicBezTo>
                <a:lnTo>
                  <a:pt x="8686" y="7096"/>
                </a:lnTo>
                <a:cubicBezTo>
                  <a:pt x="8674" y="7092"/>
                  <a:pt x="8668" y="7083"/>
                  <a:pt x="8668" y="7075"/>
                </a:cubicBezTo>
                <a:cubicBezTo>
                  <a:pt x="8668" y="7063"/>
                  <a:pt x="8680" y="7063"/>
                  <a:pt x="8692" y="7063"/>
                </a:cubicBezTo>
                <a:cubicBezTo>
                  <a:pt x="8688" y="7034"/>
                  <a:pt x="8680" y="7024"/>
                  <a:pt x="8669" y="7024"/>
                </a:cubicBezTo>
                <a:cubicBezTo>
                  <a:pt x="8644" y="7024"/>
                  <a:pt x="8603" y="7072"/>
                  <a:pt x="8571" y="7072"/>
                </a:cubicBezTo>
                <a:cubicBezTo>
                  <a:pt x="8563" y="7072"/>
                  <a:pt x="8555" y="7070"/>
                  <a:pt x="8549" y="7063"/>
                </a:cubicBezTo>
                <a:cubicBezTo>
                  <a:pt x="8585" y="7027"/>
                  <a:pt x="8596" y="6980"/>
                  <a:pt x="8573" y="6980"/>
                </a:cubicBezTo>
                <a:cubicBezTo>
                  <a:pt x="8596" y="7003"/>
                  <a:pt x="8537" y="7051"/>
                  <a:pt x="8489" y="7051"/>
                </a:cubicBezTo>
                <a:cubicBezTo>
                  <a:pt x="8484" y="7025"/>
                  <a:pt x="8472" y="7020"/>
                  <a:pt x="8459" y="7020"/>
                </a:cubicBezTo>
                <a:cubicBezTo>
                  <a:pt x="8450" y="7020"/>
                  <a:pt x="8439" y="7023"/>
                  <a:pt x="8431" y="7023"/>
                </a:cubicBezTo>
                <a:cubicBezTo>
                  <a:pt x="8425" y="7023"/>
                  <a:pt x="8421" y="7021"/>
                  <a:pt x="8418" y="7015"/>
                </a:cubicBezTo>
                <a:lnTo>
                  <a:pt x="8418" y="7015"/>
                </a:lnTo>
                <a:lnTo>
                  <a:pt x="8430" y="7051"/>
                </a:lnTo>
                <a:cubicBezTo>
                  <a:pt x="8415" y="7061"/>
                  <a:pt x="8404" y="7065"/>
                  <a:pt x="8394" y="7065"/>
                </a:cubicBezTo>
                <a:cubicBezTo>
                  <a:pt x="8380" y="7065"/>
                  <a:pt x="8367" y="7058"/>
                  <a:pt x="8346" y="7051"/>
                </a:cubicBezTo>
                <a:cubicBezTo>
                  <a:pt x="8351" y="7037"/>
                  <a:pt x="8357" y="7034"/>
                  <a:pt x="8364" y="7034"/>
                </a:cubicBezTo>
                <a:cubicBezTo>
                  <a:pt x="8369" y="7034"/>
                  <a:pt x="8373" y="7036"/>
                  <a:pt x="8377" y="7036"/>
                </a:cubicBezTo>
                <a:cubicBezTo>
                  <a:pt x="8380" y="7036"/>
                  <a:pt x="8382" y="7034"/>
                  <a:pt x="8382" y="7027"/>
                </a:cubicBezTo>
                <a:lnTo>
                  <a:pt x="8382" y="7027"/>
                </a:lnTo>
                <a:cubicBezTo>
                  <a:pt x="8373" y="7031"/>
                  <a:pt x="8367" y="7033"/>
                  <a:pt x="8361" y="7033"/>
                </a:cubicBezTo>
                <a:cubicBezTo>
                  <a:pt x="8316" y="7033"/>
                  <a:pt x="8369" y="6919"/>
                  <a:pt x="8307" y="6919"/>
                </a:cubicBezTo>
                <a:cubicBezTo>
                  <a:pt x="8305" y="6919"/>
                  <a:pt x="8302" y="6920"/>
                  <a:pt x="8299" y="6920"/>
                </a:cubicBezTo>
                <a:cubicBezTo>
                  <a:pt x="8299" y="6884"/>
                  <a:pt x="8358" y="6849"/>
                  <a:pt x="8358" y="6825"/>
                </a:cubicBezTo>
                <a:cubicBezTo>
                  <a:pt x="8275" y="6825"/>
                  <a:pt x="8346" y="6742"/>
                  <a:pt x="8275" y="6730"/>
                </a:cubicBezTo>
                <a:cubicBezTo>
                  <a:pt x="8239" y="6789"/>
                  <a:pt x="8251" y="6777"/>
                  <a:pt x="8180" y="6789"/>
                </a:cubicBezTo>
                <a:lnTo>
                  <a:pt x="8287" y="6825"/>
                </a:lnTo>
                <a:lnTo>
                  <a:pt x="8180" y="6849"/>
                </a:lnTo>
                <a:cubicBezTo>
                  <a:pt x="8204" y="6873"/>
                  <a:pt x="8251" y="6873"/>
                  <a:pt x="8263" y="6884"/>
                </a:cubicBezTo>
                <a:cubicBezTo>
                  <a:pt x="8204" y="6908"/>
                  <a:pt x="8215" y="6896"/>
                  <a:pt x="8192" y="6944"/>
                </a:cubicBezTo>
                <a:cubicBezTo>
                  <a:pt x="8227" y="6849"/>
                  <a:pt x="8096" y="6932"/>
                  <a:pt x="8096" y="6849"/>
                </a:cubicBezTo>
                <a:lnTo>
                  <a:pt x="8204" y="6742"/>
                </a:lnTo>
                <a:cubicBezTo>
                  <a:pt x="8204" y="6634"/>
                  <a:pt x="8061" y="6706"/>
                  <a:pt x="8013" y="6611"/>
                </a:cubicBezTo>
                <a:lnTo>
                  <a:pt x="8013" y="6611"/>
                </a:lnTo>
                <a:lnTo>
                  <a:pt x="8025" y="6658"/>
                </a:lnTo>
                <a:cubicBezTo>
                  <a:pt x="8013" y="6665"/>
                  <a:pt x="8004" y="6668"/>
                  <a:pt x="7997" y="6668"/>
                </a:cubicBezTo>
                <a:cubicBezTo>
                  <a:pt x="7968" y="6668"/>
                  <a:pt x="7968" y="6622"/>
                  <a:pt x="7930" y="6622"/>
                </a:cubicBezTo>
                <a:cubicBezTo>
                  <a:pt x="7977" y="6587"/>
                  <a:pt x="7965" y="6551"/>
                  <a:pt x="7989" y="6527"/>
                </a:cubicBezTo>
                <a:lnTo>
                  <a:pt x="7989" y="6527"/>
                </a:lnTo>
                <a:cubicBezTo>
                  <a:pt x="7984" y="6531"/>
                  <a:pt x="7979" y="6532"/>
                  <a:pt x="7974" y="6532"/>
                </a:cubicBezTo>
                <a:cubicBezTo>
                  <a:pt x="7958" y="6532"/>
                  <a:pt x="7944" y="6515"/>
                  <a:pt x="7918" y="6515"/>
                </a:cubicBezTo>
                <a:cubicBezTo>
                  <a:pt x="7903" y="6515"/>
                  <a:pt x="7884" y="6521"/>
                  <a:pt x="7858" y="6539"/>
                </a:cubicBezTo>
                <a:lnTo>
                  <a:pt x="7870" y="6468"/>
                </a:lnTo>
                <a:cubicBezTo>
                  <a:pt x="7861" y="6450"/>
                  <a:pt x="7848" y="6444"/>
                  <a:pt x="7831" y="6444"/>
                </a:cubicBezTo>
                <a:cubicBezTo>
                  <a:pt x="7795" y="6444"/>
                  <a:pt x="7745" y="6473"/>
                  <a:pt x="7707" y="6473"/>
                </a:cubicBezTo>
                <a:cubicBezTo>
                  <a:pt x="7691" y="6473"/>
                  <a:pt x="7678" y="6469"/>
                  <a:pt x="7668" y="6456"/>
                </a:cubicBezTo>
                <a:cubicBezTo>
                  <a:pt x="7721" y="6424"/>
                  <a:pt x="7727" y="6383"/>
                  <a:pt x="7770" y="6383"/>
                </a:cubicBezTo>
                <a:cubicBezTo>
                  <a:pt x="7775" y="6383"/>
                  <a:pt x="7780" y="6383"/>
                  <a:pt x="7787" y="6384"/>
                </a:cubicBezTo>
                <a:cubicBezTo>
                  <a:pt x="7779" y="6369"/>
                  <a:pt x="7772" y="6354"/>
                  <a:pt x="7761" y="6354"/>
                </a:cubicBezTo>
                <a:cubicBezTo>
                  <a:pt x="7755" y="6354"/>
                  <a:pt x="7748" y="6359"/>
                  <a:pt x="7739" y="6372"/>
                </a:cubicBezTo>
                <a:cubicBezTo>
                  <a:pt x="7751" y="6337"/>
                  <a:pt x="7644" y="6372"/>
                  <a:pt x="7656" y="6325"/>
                </a:cubicBezTo>
                <a:cubicBezTo>
                  <a:pt x="7637" y="6325"/>
                  <a:pt x="7610" y="6355"/>
                  <a:pt x="7594" y="6355"/>
                </a:cubicBezTo>
                <a:cubicBezTo>
                  <a:pt x="7590" y="6355"/>
                  <a:pt x="7587" y="6353"/>
                  <a:pt x="7584" y="6349"/>
                </a:cubicBezTo>
                <a:cubicBezTo>
                  <a:pt x="7584" y="6342"/>
                  <a:pt x="7588" y="6336"/>
                  <a:pt x="7591" y="6331"/>
                </a:cubicBezTo>
                <a:lnTo>
                  <a:pt x="7591" y="6331"/>
                </a:lnTo>
                <a:cubicBezTo>
                  <a:pt x="7575" y="6343"/>
                  <a:pt x="7541" y="6333"/>
                  <a:pt x="7528" y="6374"/>
                </a:cubicBezTo>
                <a:lnTo>
                  <a:pt x="7528" y="6374"/>
                </a:lnTo>
                <a:cubicBezTo>
                  <a:pt x="7563" y="6219"/>
                  <a:pt x="7359" y="6238"/>
                  <a:pt x="7406" y="6099"/>
                </a:cubicBezTo>
                <a:cubicBezTo>
                  <a:pt x="7358" y="6075"/>
                  <a:pt x="7311" y="6039"/>
                  <a:pt x="7263" y="6003"/>
                </a:cubicBezTo>
                <a:cubicBezTo>
                  <a:pt x="7279" y="6003"/>
                  <a:pt x="7284" y="5998"/>
                  <a:pt x="7286" y="5998"/>
                </a:cubicBezTo>
                <a:lnTo>
                  <a:pt x="7286" y="5998"/>
                </a:lnTo>
                <a:cubicBezTo>
                  <a:pt x="7286" y="6000"/>
                  <a:pt x="7286" y="6001"/>
                  <a:pt x="7287" y="6003"/>
                </a:cubicBezTo>
                <a:cubicBezTo>
                  <a:pt x="7287" y="5999"/>
                  <a:pt x="7287" y="5998"/>
                  <a:pt x="7286" y="5998"/>
                </a:cubicBezTo>
                <a:cubicBezTo>
                  <a:pt x="7286" y="5998"/>
                  <a:pt x="7286" y="5998"/>
                  <a:pt x="7286" y="5998"/>
                </a:cubicBezTo>
                <a:lnTo>
                  <a:pt x="7286" y="5998"/>
                </a:lnTo>
                <a:cubicBezTo>
                  <a:pt x="7282" y="5983"/>
                  <a:pt x="7275" y="5978"/>
                  <a:pt x="7264" y="5978"/>
                </a:cubicBezTo>
                <a:cubicBezTo>
                  <a:pt x="7239" y="5978"/>
                  <a:pt x="7197" y="6012"/>
                  <a:pt x="7170" y="6012"/>
                </a:cubicBezTo>
                <a:cubicBezTo>
                  <a:pt x="7157" y="6012"/>
                  <a:pt x="7147" y="6004"/>
                  <a:pt x="7144" y="5980"/>
                </a:cubicBezTo>
                <a:cubicBezTo>
                  <a:pt x="7153" y="5949"/>
                  <a:pt x="7163" y="5941"/>
                  <a:pt x="7172" y="5941"/>
                </a:cubicBezTo>
                <a:cubicBezTo>
                  <a:pt x="7184" y="5941"/>
                  <a:pt x="7194" y="5953"/>
                  <a:pt x="7200" y="5953"/>
                </a:cubicBezTo>
                <a:cubicBezTo>
                  <a:pt x="7202" y="5953"/>
                  <a:pt x="7203" y="5951"/>
                  <a:pt x="7203" y="5944"/>
                </a:cubicBezTo>
                <a:cubicBezTo>
                  <a:pt x="7322" y="5813"/>
                  <a:pt x="7120" y="5896"/>
                  <a:pt x="7156" y="5789"/>
                </a:cubicBezTo>
                <a:lnTo>
                  <a:pt x="7168" y="5789"/>
                </a:lnTo>
                <a:cubicBezTo>
                  <a:pt x="7192" y="5718"/>
                  <a:pt x="7061" y="5765"/>
                  <a:pt x="7025" y="5718"/>
                </a:cubicBezTo>
                <a:cubicBezTo>
                  <a:pt x="7025" y="5718"/>
                  <a:pt x="7037" y="5706"/>
                  <a:pt x="7037" y="5694"/>
                </a:cubicBezTo>
                <a:lnTo>
                  <a:pt x="7037" y="5694"/>
                </a:lnTo>
                <a:cubicBezTo>
                  <a:pt x="7012" y="5704"/>
                  <a:pt x="6988" y="5709"/>
                  <a:pt x="6964" y="5709"/>
                </a:cubicBezTo>
                <a:cubicBezTo>
                  <a:pt x="6907" y="5709"/>
                  <a:pt x="6853" y="5683"/>
                  <a:pt x="6811" y="5658"/>
                </a:cubicBezTo>
                <a:cubicBezTo>
                  <a:pt x="6870" y="5634"/>
                  <a:pt x="6858" y="5658"/>
                  <a:pt x="6894" y="5599"/>
                </a:cubicBezTo>
                <a:cubicBezTo>
                  <a:pt x="6892" y="5598"/>
                  <a:pt x="6891" y="5598"/>
                  <a:pt x="6889" y="5598"/>
                </a:cubicBezTo>
                <a:cubicBezTo>
                  <a:pt x="6867" y="5598"/>
                  <a:pt x="6830" y="5662"/>
                  <a:pt x="6791" y="5662"/>
                </a:cubicBezTo>
                <a:cubicBezTo>
                  <a:pt x="6785" y="5662"/>
                  <a:pt x="6780" y="5661"/>
                  <a:pt x="6775" y="5658"/>
                </a:cubicBezTo>
                <a:cubicBezTo>
                  <a:pt x="6787" y="5622"/>
                  <a:pt x="6787" y="5563"/>
                  <a:pt x="6834" y="5515"/>
                </a:cubicBezTo>
                <a:lnTo>
                  <a:pt x="6870" y="5551"/>
                </a:lnTo>
                <a:cubicBezTo>
                  <a:pt x="6918" y="5468"/>
                  <a:pt x="6822" y="5503"/>
                  <a:pt x="6811" y="5468"/>
                </a:cubicBezTo>
                <a:lnTo>
                  <a:pt x="6846" y="5444"/>
                </a:lnTo>
                <a:cubicBezTo>
                  <a:pt x="6826" y="5430"/>
                  <a:pt x="6805" y="5426"/>
                  <a:pt x="6786" y="5426"/>
                </a:cubicBezTo>
                <a:cubicBezTo>
                  <a:pt x="6759" y="5426"/>
                  <a:pt x="6734" y="5433"/>
                  <a:pt x="6710" y="5433"/>
                </a:cubicBezTo>
                <a:cubicBezTo>
                  <a:pt x="6690" y="5433"/>
                  <a:pt x="6672" y="5428"/>
                  <a:pt x="6656" y="5408"/>
                </a:cubicBezTo>
                <a:lnTo>
                  <a:pt x="6632" y="5432"/>
                </a:lnTo>
                <a:cubicBezTo>
                  <a:pt x="6616" y="5437"/>
                  <a:pt x="6606" y="5439"/>
                  <a:pt x="6598" y="5439"/>
                </a:cubicBezTo>
                <a:cubicBezTo>
                  <a:pt x="6560" y="5439"/>
                  <a:pt x="6615" y="5381"/>
                  <a:pt x="6580" y="5381"/>
                </a:cubicBezTo>
                <a:cubicBezTo>
                  <a:pt x="6575" y="5381"/>
                  <a:pt x="6569" y="5382"/>
                  <a:pt x="6560" y="5384"/>
                </a:cubicBezTo>
                <a:lnTo>
                  <a:pt x="6632" y="5301"/>
                </a:lnTo>
                <a:cubicBezTo>
                  <a:pt x="6584" y="5289"/>
                  <a:pt x="6477" y="5289"/>
                  <a:pt x="6430" y="5265"/>
                </a:cubicBezTo>
                <a:cubicBezTo>
                  <a:pt x="6460" y="5250"/>
                  <a:pt x="6491" y="5246"/>
                  <a:pt x="6520" y="5246"/>
                </a:cubicBezTo>
                <a:cubicBezTo>
                  <a:pt x="6560" y="5246"/>
                  <a:pt x="6598" y="5253"/>
                  <a:pt x="6632" y="5253"/>
                </a:cubicBezTo>
                <a:cubicBezTo>
                  <a:pt x="6622" y="5234"/>
                  <a:pt x="6581" y="5199"/>
                  <a:pt x="6541" y="5199"/>
                </a:cubicBezTo>
                <a:cubicBezTo>
                  <a:pt x="6531" y="5199"/>
                  <a:pt x="6522" y="5201"/>
                  <a:pt x="6513" y="5206"/>
                </a:cubicBezTo>
                <a:cubicBezTo>
                  <a:pt x="6525" y="5206"/>
                  <a:pt x="6560" y="5206"/>
                  <a:pt x="6549" y="5218"/>
                </a:cubicBezTo>
                <a:cubicBezTo>
                  <a:pt x="6516" y="5232"/>
                  <a:pt x="6487" y="5238"/>
                  <a:pt x="6461" y="5238"/>
                </a:cubicBezTo>
                <a:cubicBezTo>
                  <a:pt x="6422" y="5238"/>
                  <a:pt x="6392" y="5223"/>
                  <a:pt x="6370" y="5194"/>
                </a:cubicBezTo>
                <a:cubicBezTo>
                  <a:pt x="6513" y="5063"/>
                  <a:pt x="6287" y="5051"/>
                  <a:pt x="6370" y="4908"/>
                </a:cubicBezTo>
                <a:cubicBezTo>
                  <a:pt x="6251" y="4884"/>
                  <a:pt x="6251" y="4729"/>
                  <a:pt x="6156" y="4646"/>
                </a:cubicBezTo>
                <a:cubicBezTo>
                  <a:pt x="6127" y="4695"/>
                  <a:pt x="6115" y="4708"/>
                  <a:pt x="6107" y="4708"/>
                </a:cubicBezTo>
                <a:cubicBezTo>
                  <a:pt x="6099" y="4708"/>
                  <a:pt x="6095" y="4695"/>
                  <a:pt x="6081" y="4695"/>
                </a:cubicBezTo>
                <a:cubicBezTo>
                  <a:pt x="6069" y="4695"/>
                  <a:pt x="6049" y="4705"/>
                  <a:pt x="6013" y="4741"/>
                </a:cubicBezTo>
                <a:cubicBezTo>
                  <a:pt x="5989" y="4729"/>
                  <a:pt x="5989" y="4717"/>
                  <a:pt x="5989" y="4717"/>
                </a:cubicBezTo>
                <a:cubicBezTo>
                  <a:pt x="5989" y="4717"/>
                  <a:pt x="5989" y="4706"/>
                  <a:pt x="5989" y="4706"/>
                </a:cubicBezTo>
                <a:lnTo>
                  <a:pt x="6001" y="4587"/>
                </a:lnTo>
                <a:cubicBezTo>
                  <a:pt x="6007" y="4563"/>
                  <a:pt x="6019" y="4560"/>
                  <a:pt x="6032" y="4560"/>
                </a:cubicBezTo>
                <a:cubicBezTo>
                  <a:pt x="6037" y="4560"/>
                  <a:pt x="6041" y="4560"/>
                  <a:pt x="6046" y="4560"/>
                </a:cubicBezTo>
                <a:cubicBezTo>
                  <a:pt x="6055" y="4560"/>
                  <a:pt x="6064" y="4559"/>
                  <a:pt x="6072" y="4551"/>
                </a:cubicBezTo>
                <a:cubicBezTo>
                  <a:pt x="6037" y="4491"/>
                  <a:pt x="6096" y="4479"/>
                  <a:pt x="6096" y="4420"/>
                </a:cubicBezTo>
                <a:lnTo>
                  <a:pt x="6096" y="4420"/>
                </a:lnTo>
                <a:cubicBezTo>
                  <a:pt x="6078" y="4444"/>
                  <a:pt x="6060" y="4456"/>
                  <a:pt x="6046" y="4456"/>
                </a:cubicBezTo>
                <a:cubicBezTo>
                  <a:pt x="6031" y="4456"/>
                  <a:pt x="6019" y="4444"/>
                  <a:pt x="6013" y="4420"/>
                </a:cubicBezTo>
                <a:lnTo>
                  <a:pt x="6001" y="4515"/>
                </a:lnTo>
                <a:cubicBezTo>
                  <a:pt x="5870" y="4503"/>
                  <a:pt x="6049" y="4360"/>
                  <a:pt x="5918" y="4360"/>
                </a:cubicBezTo>
                <a:lnTo>
                  <a:pt x="5977" y="4337"/>
                </a:lnTo>
                <a:cubicBezTo>
                  <a:pt x="5930" y="4327"/>
                  <a:pt x="5884" y="4259"/>
                  <a:pt x="5808" y="4259"/>
                </a:cubicBezTo>
                <a:cubicBezTo>
                  <a:pt x="5787" y="4259"/>
                  <a:pt x="5765" y="4264"/>
                  <a:pt x="5739" y="4277"/>
                </a:cubicBezTo>
                <a:lnTo>
                  <a:pt x="5739" y="4277"/>
                </a:lnTo>
                <a:cubicBezTo>
                  <a:pt x="5739" y="4253"/>
                  <a:pt x="5763" y="4217"/>
                  <a:pt x="5787" y="4217"/>
                </a:cubicBezTo>
                <a:cubicBezTo>
                  <a:pt x="5727" y="4134"/>
                  <a:pt x="5525" y="4134"/>
                  <a:pt x="5525" y="4027"/>
                </a:cubicBezTo>
                <a:lnTo>
                  <a:pt x="5560" y="4003"/>
                </a:lnTo>
                <a:cubicBezTo>
                  <a:pt x="5557" y="4001"/>
                  <a:pt x="5552" y="4001"/>
                  <a:pt x="5547" y="4001"/>
                </a:cubicBezTo>
                <a:cubicBezTo>
                  <a:pt x="5533" y="4001"/>
                  <a:pt x="5517" y="4005"/>
                  <a:pt x="5505" y="4005"/>
                </a:cubicBezTo>
                <a:cubicBezTo>
                  <a:pt x="5492" y="4005"/>
                  <a:pt x="5484" y="4000"/>
                  <a:pt x="5489" y="3979"/>
                </a:cubicBezTo>
                <a:cubicBezTo>
                  <a:pt x="5501" y="3967"/>
                  <a:pt x="5525" y="3956"/>
                  <a:pt x="5513" y="3944"/>
                </a:cubicBezTo>
                <a:lnTo>
                  <a:pt x="5513" y="3944"/>
                </a:lnTo>
                <a:cubicBezTo>
                  <a:pt x="5508" y="3948"/>
                  <a:pt x="5496" y="3951"/>
                  <a:pt x="5482" y="3951"/>
                </a:cubicBezTo>
                <a:cubicBezTo>
                  <a:pt x="5458" y="3951"/>
                  <a:pt x="5429" y="3942"/>
                  <a:pt x="5429" y="3920"/>
                </a:cubicBezTo>
                <a:lnTo>
                  <a:pt x="5477" y="3908"/>
                </a:lnTo>
                <a:cubicBezTo>
                  <a:pt x="5441" y="3789"/>
                  <a:pt x="5287" y="3860"/>
                  <a:pt x="5203" y="3813"/>
                </a:cubicBezTo>
                <a:cubicBezTo>
                  <a:pt x="5287" y="3729"/>
                  <a:pt x="5263" y="3646"/>
                  <a:pt x="5239" y="3598"/>
                </a:cubicBezTo>
                <a:lnTo>
                  <a:pt x="5251" y="3598"/>
                </a:lnTo>
                <a:cubicBezTo>
                  <a:pt x="5179" y="3491"/>
                  <a:pt x="5036" y="3503"/>
                  <a:pt x="4929" y="3455"/>
                </a:cubicBezTo>
                <a:cubicBezTo>
                  <a:pt x="4965" y="3313"/>
                  <a:pt x="4798" y="3241"/>
                  <a:pt x="4775" y="3098"/>
                </a:cubicBezTo>
                <a:cubicBezTo>
                  <a:pt x="4763" y="3134"/>
                  <a:pt x="4703" y="3158"/>
                  <a:pt x="4679" y="3158"/>
                </a:cubicBezTo>
                <a:cubicBezTo>
                  <a:pt x="4679" y="3122"/>
                  <a:pt x="4572" y="3158"/>
                  <a:pt x="4655" y="3086"/>
                </a:cubicBezTo>
                <a:lnTo>
                  <a:pt x="4655" y="3086"/>
                </a:lnTo>
                <a:lnTo>
                  <a:pt x="4655" y="3098"/>
                </a:lnTo>
                <a:cubicBezTo>
                  <a:pt x="4715" y="3003"/>
                  <a:pt x="4655" y="2991"/>
                  <a:pt x="4632" y="2955"/>
                </a:cubicBezTo>
                <a:lnTo>
                  <a:pt x="4525" y="3039"/>
                </a:lnTo>
                <a:cubicBezTo>
                  <a:pt x="4596" y="2824"/>
                  <a:pt x="4263" y="2872"/>
                  <a:pt x="4346" y="2705"/>
                </a:cubicBezTo>
                <a:lnTo>
                  <a:pt x="4346" y="2705"/>
                </a:lnTo>
                <a:cubicBezTo>
                  <a:pt x="4341" y="2707"/>
                  <a:pt x="4336" y="2708"/>
                  <a:pt x="4331" y="2708"/>
                </a:cubicBezTo>
                <a:cubicBezTo>
                  <a:pt x="4308" y="2708"/>
                  <a:pt x="4288" y="2691"/>
                  <a:pt x="4258" y="2691"/>
                </a:cubicBezTo>
                <a:cubicBezTo>
                  <a:pt x="4252" y="2691"/>
                  <a:pt x="4246" y="2692"/>
                  <a:pt x="4239" y="2693"/>
                </a:cubicBezTo>
                <a:lnTo>
                  <a:pt x="4298" y="2646"/>
                </a:lnTo>
                <a:cubicBezTo>
                  <a:pt x="4251" y="2574"/>
                  <a:pt x="4239" y="2539"/>
                  <a:pt x="4155" y="2479"/>
                </a:cubicBezTo>
                <a:lnTo>
                  <a:pt x="4203" y="2455"/>
                </a:lnTo>
                <a:cubicBezTo>
                  <a:pt x="4200" y="2451"/>
                  <a:pt x="4196" y="2450"/>
                  <a:pt x="4190" y="2450"/>
                </a:cubicBezTo>
                <a:cubicBezTo>
                  <a:pt x="4149" y="2450"/>
                  <a:pt x="4041" y="2533"/>
                  <a:pt x="3993" y="2533"/>
                </a:cubicBezTo>
                <a:cubicBezTo>
                  <a:pt x="3987" y="2533"/>
                  <a:pt x="3981" y="2531"/>
                  <a:pt x="3977" y="2527"/>
                </a:cubicBezTo>
                <a:lnTo>
                  <a:pt x="4036" y="2443"/>
                </a:lnTo>
                <a:cubicBezTo>
                  <a:pt x="3977" y="2372"/>
                  <a:pt x="3977" y="2241"/>
                  <a:pt x="3846" y="2241"/>
                </a:cubicBezTo>
                <a:cubicBezTo>
                  <a:pt x="3855" y="2231"/>
                  <a:pt x="3873" y="2214"/>
                  <a:pt x="3886" y="2214"/>
                </a:cubicBezTo>
                <a:cubicBezTo>
                  <a:pt x="3888" y="2214"/>
                  <a:pt x="3891" y="2215"/>
                  <a:pt x="3893" y="2217"/>
                </a:cubicBezTo>
                <a:cubicBezTo>
                  <a:pt x="3876" y="2192"/>
                  <a:pt x="3847" y="2111"/>
                  <a:pt x="3797" y="2111"/>
                </a:cubicBezTo>
                <a:cubicBezTo>
                  <a:pt x="3780" y="2111"/>
                  <a:pt x="3761" y="2120"/>
                  <a:pt x="3739" y="2143"/>
                </a:cubicBezTo>
                <a:lnTo>
                  <a:pt x="3739" y="2143"/>
                </a:lnTo>
                <a:cubicBezTo>
                  <a:pt x="3780" y="2086"/>
                  <a:pt x="3663" y="2086"/>
                  <a:pt x="3608" y="2086"/>
                </a:cubicBezTo>
                <a:lnTo>
                  <a:pt x="3655" y="2039"/>
                </a:lnTo>
                <a:lnTo>
                  <a:pt x="3655" y="2039"/>
                </a:lnTo>
                <a:cubicBezTo>
                  <a:pt x="3594" y="2062"/>
                  <a:pt x="3567" y="2075"/>
                  <a:pt x="3540" y="2075"/>
                </a:cubicBezTo>
                <a:cubicBezTo>
                  <a:pt x="3525" y="2075"/>
                  <a:pt x="3510" y="2071"/>
                  <a:pt x="3489" y="2062"/>
                </a:cubicBezTo>
                <a:cubicBezTo>
                  <a:pt x="3477" y="2051"/>
                  <a:pt x="3501" y="2027"/>
                  <a:pt x="3512" y="2027"/>
                </a:cubicBezTo>
                <a:cubicBezTo>
                  <a:pt x="3510" y="2021"/>
                  <a:pt x="3504" y="2019"/>
                  <a:pt x="3497" y="2019"/>
                </a:cubicBezTo>
                <a:cubicBezTo>
                  <a:pt x="3488" y="2019"/>
                  <a:pt x="3476" y="2023"/>
                  <a:pt x="3464" y="2023"/>
                </a:cubicBezTo>
                <a:cubicBezTo>
                  <a:pt x="3449" y="2023"/>
                  <a:pt x="3434" y="2017"/>
                  <a:pt x="3429" y="1991"/>
                </a:cubicBezTo>
                <a:lnTo>
                  <a:pt x="3477" y="1979"/>
                </a:lnTo>
                <a:cubicBezTo>
                  <a:pt x="3466" y="1963"/>
                  <a:pt x="3455" y="1957"/>
                  <a:pt x="3442" y="1957"/>
                </a:cubicBezTo>
                <a:cubicBezTo>
                  <a:pt x="3427" y="1957"/>
                  <a:pt x="3408" y="1966"/>
                  <a:pt x="3382" y="1979"/>
                </a:cubicBezTo>
                <a:cubicBezTo>
                  <a:pt x="3334" y="1979"/>
                  <a:pt x="3322" y="1896"/>
                  <a:pt x="3370" y="1848"/>
                </a:cubicBezTo>
                <a:lnTo>
                  <a:pt x="3370" y="1848"/>
                </a:lnTo>
                <a:cubicBezTo>
                  <a:pt x="3347" y="1863"/>
                  <a:pt x="3315" y="1878"/>
                  <a:pt x="3294" y="1878"/>
                </a:cubicBezTo>
                <a:cubicBezTo>
                  <a:pt x="3282" y="1878"/>
                  <a:pt x="3274" y="1873"/>
                  <a:pt x="3274" y="1860"/>
                </a:cubicBezTo>
                <a:cubicBezTo>
                  <a:pt x="3286" y="1836"/>
                  <a:pt x="3298" y="1836"/>
                  <a:pt x="3310" y="1836"/>
                </a:cubicBezTo>
                <a:cubicBezTo>
                  <a:pt x="3286" y="1741"/>
                  <a:pt x="3167" y="1812"/>
                  <a:pt x="3179" y="1717"/>
                </a:cubicBezTo>
                <a:cubicBezTo>
                  <a:pt x="3191" y="1705"/>
                  <a:pt x="3203" y="1693"/>
                  <a:pt x="3203" y="1681"/>
                </a:cubicBezTo>
                <a:cubicBezTo>
                  <a:pt x="3243" y="1722"/>
                  <a:pt x="3275" y="1754"/>
                  <a:pt x="3277" y="1762"/>
                </a:cubicBezTo>
                <a:lnTo>
                  <a:pt x="3277" y="1762"/>
                </a:lnTo>
                <a:cubicBezTo>
                  <a:pt x="3321" y="1716"/>
                  <a:pt x="3300" y="1669"/>
                  <a:pt x="3393" y="1634"/>
                </a:cubicBezTo>
                <a:lnTo>
                  <a:pt x="3393" y="1634"/>
                </a:lnTo>
                <a:cubicBezTo>
                  <a:pt x="3358" y="1640"/>
                  <a:pt x="3307" y="1649"/>
                  <a:pt x="3264" y="1649"/>
                </a:cubicBezTo>
                <a:cubicBezTo>
                  <a:pt x="3221" y="1649"/>
                  <a:pt x="3185" y="1640"/>
                  <a:pt x="3179" y="1610"/>
                </a:cubicBezTo>
                <a:cubicBezTo>
                  <a:pt x="3179" y="1610"/>
                  <a:pt x="3179" y="1598"/>
                  <a:pt x="3191" y="1598"/>
                </a:cubicBezTo>
                <a:lnTo>
                  <a:pt x="3203" y="1598"/>
                </a:lnTo>
                <a:cubicBezTo>
                  <a:pt x="3191" y="1574"/>
                  <a:pt x="3179" y="1574"/>
                  <a:pt x="3167" y="1574"/>
                </a:cubicBezTo>
                <a:cubicBezTo>
                  <a:pt x="3167" y="1562"/>
                  <a:pt x="3167" y="1550"/>
                  <a:pt x="3155" y="1539"/>
                </a:cubicBezTo>
                <a:cubicBezTo>
                  <a:pt x="3191" y="1491"/>
                  <a:pt x="3131" y="1467"/>
                  <a:pt x="3120" y="1455"/>
                </a:cubicBezTo>
                <a:cubicBezTo>
                  <a:pt x="3062" y="1501"/>
                  <a:pt x="3049" y="1480"/>
                  <a:pt x="3026" y="1534"/>
                </a:cubicBezTo>
                <a:lnTo>
                  <a:pt x="3026" y="1534"/>
                </a:lnTo>
                <a:cubicBezTo>
                  <a:pt x="3027" y="1534"/>
                  <a:pt x="3027" y="1534"/>
                  <a:pt x="3027" y="1534"/>
                </a:cubicBezTo>
                <a:cubicBezTo>
                  <a:pt x="3031" y="1534"/>
                  <a:pt x="3040" y="1542"/>
                  <a:pt x="3048" y="1550"/>
                </a:cubicBezTo>
                <a:lnTo>
                  <a:pt x="3060" y="1550"/>
                </a:lnTo>
                <a:cubicBezTo>
                  <a:pt x="3072" y="1562"/>
                  <a:pt x="3096" y="1574"/>
                  <a:pt x="3108" y="1598"/>
                </a:cubicBezTo>
                <a:cubicBezTo>
                  <a:pt x="3096" y="1602"/>
                  <a:pt x="3084" y="1605"/>
                  <a:pt x="3073" y="1605"/>
                </a:cubicBezTo>
                <a:cubicBezTo>
                  <a:pt x="3052" y="1605"/>
                  <a:pt x="3036" y="1594"/>
                  <a:pt x="3036" y="1562"/>
                </a:cubicBezTo>
                <a:cubicBezTo>
                  <a:pt x="3001" y="1586"/>
                  <a:pt x="2953" y="1610"/>
                  <a:pt x="2929" y="1622"/>
                </a:cubicBezTo>
                <a:cubicBezTo>
                  <a:pt x="2977" y="1527"/>
                  <a:pt x="2965" y="1443"/>
                  <a:pt x="3001" y="1384"/>
                </a:cubicBezTo>
                <a:cubicBezTo>
                  <a:pt x="2941" y="1367"/>
                  <a:pt x="2894" y="1320"/>
                  <a:pt x="2824" y="1320"/>
                </a:cubicBezTo>
                <a:cubicBezTo>
                  <a:pt x="2796" y="1320"/>
                  <a:pt x="2764" y="1327"/>
                  <a:pt x="2727" y="1348"/>
                </a:cubicBezTo>
                <a:cubicBezTo>
                  <a:pt x="2691" y="1336"/>
                  <a:pt x="2727" y="1300"/>
                  <a:pt x="2739" y="1277"/>
                </a:cubicBezTo>
                <a:cubicBezTo>
                  <a:pt x="2754" y="1277"/>
                  <a:pt x="2760" y="1282"/>
                  <a:pt x="2769" y="1282"/>
                </a:cubicBezTo>
                <a:cubicBezTo>
                  <a:pt x="2773" y="1282"/>
                  <a:pt x="2778" y="1281"/>
                  <a:pt x="2786" y="1277"/>
                </a:cubicBezTo>
                <a:cubicBezTo>
                  <a:pt x="2744" y="1268"/>
                  <a:pt x="2707" y="1229"/>
                  <a:pt x="2664" y="1229"/>
                </a:cubicBezTo>
                <a:cubicBezTo>
                  <a:pt x="2647" y="1229"/>
                  <a:pt x="2628" y="1236"/>
                  <a:pt x="2608" y="1253"/>
                </a:cubicBezTo>
                <a:cubicBezTo>
                  <a:pt x="2596" y="1181"/>
                  <a:pt x="2691" y="1217"/>
                  <a:pt x="2620" y="1169"/>
                </a:cubicBezTo>
                <a:lnTo>
                  <a:pt x="2655" y="1158"/>
                </a:lnTo>
                <a:cubicBezTo>
                  <a:pt x="2644" y="948"/>
                  <a:pt x="2312" y="1160"/>
                  <a:pt x="2310" y="923"/>
                </a:cubicBezTo>
                <a:lnTo>
                  <a:pt x="2310" y="923"/>
                </a:lnTo>
                <a:cubicBezTo>
                  <a:pt x="2309" y="932"/>
                  <a:pt x="2306" y="935"/>
                  <a:pt x="2298" y="943"/>
                </a:cubicBezTo>
                <a:cubicBezTo>
                  <a:pt x="2215" y="753"/>
                  <a:pt x="1953" y="741"/>
                  <a:pt x="1905" y="515"/>
                </a:cubicBezTo>
                <a:cubicBezTo>
                  <a:pt x="1896" y="493"/>
                  <a:pt x="1884" y="485"/>
                  <a:pt x="1870" y="485"/>
                </a:cubicBezTo>
                <a:cubicBezTo>
                  <a:pt x="1845" y="485"/>
                  <a:pt x="1812" y="507"/>
                  <a:pt x="1774" y="515"/>
                </a:cubicBezTo>
                <a:lnTo>
                  <a:pt x="1822" y="443"/>
                </a:lnTo>
                <a:lnTo>
                  <a:pt x="1822" y="443"/>
                </a:lnTo>
                <a:lnTo>
                  <a:pt x="1715" y="479"/>
                </a:lnTo>
                <a:cubicBezTo>
                  <a:pt x="1626" y="479"/>
                  <a:pt x="1723" y="273"/>
                  <a:pt x="1612" y="273"/>
                </a:cubicBezTo>
                <a:cubicBezTo>
                  <a:pt x="1604" y="273"/>
                  <a:pt x="1594" y="274"/>
                  <a:pt x="1584" y="276"/>
                </a:cubicBezTo>
                <a:lnTo>
                  <a:pt x="1560" y="324"/>
                </a:lnTo>
                <a:cubicBezTo>
                  <a:pt x="1536" y="288"/>
                  <a:pt x="1441" y="276"/>
                  <a:pt x="1488" y="229"/>
                </a:cubicBezTo>
                <a:cubicBezTo>
                  <a:pt x="1480" y="229"/>
                  <a:pt x="1462" y="245"/>
                  <a:pt x="1454" y="245"/>
                </a:cubicBezTo>
                <a:cubicBezTo>
                  <a:pt x="1450" y="245"/>
                  <a:pt x="1449" y="241"/>
                  <a:pt x="1453" y="229"/>
                </a:cubicBezTo>
                <a:lnTo>
                  <a:pt x="1477" y="205"/>
                </a:lnTo>
                <a:lnTo>
                  <a:pt x="1369" y="193"/>
                </a:lnTo>
                <a:cubicBezTo>
                  <a:pt x="1334" y="134"/>
                  <a:pt x="1477" y="74"/>
                  <a:pt x="1405" y="3"/>
                </a:cubicBezTo>
                <a:cubicBezTo>
                  <a:pt x="1400" y="1"/>
                  <a:pt x="1394" y="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29"/>
          <p:cNvSpPr/>
          <p:nvPr/>
        </p:nvSpPr>
        <p:spPr>
          <a:xfrm rot="-9303236">
            <a:off x="8061267" y="3850795"/>
            <a:ext cx="465062" cy="663716"/>
          </a:xfrm>
          <a:custGeom>
            <a:avLst/>
            <a:gdLst/>
            <a:ahLst/>
            <a:cxnLst/>
            <a:rect l="l" t="t" r="r" b="b"/>
            <a:pathLst>
              <a:path w="8978" h="12813" extrusionOk="0">
                <a:moveTo>
                  <a:pt x="8656" y="0"/>
                </a:moveTo>
                <a:cubicBezTo>
                  <a:pt x="8656" y="12"/>
                  <a:pt x="8659" y="21"/>
                  <a:pt x="8664" y="30"/>
                </a:cubicBezTo>
                <a:lnTo>
                  <a:pt x="8664" y="30"/>
                </a:lnTo>
                <a:lnTo>
                  <a:pt x="8656" y="0"/>
                </a:lnTo>
                <a:close/>
                <a:moveTo>
                  <a:pt x="8371" y="48"/>
                </a:moveTo>
                <a:lnTo>
                  <a:pt x="8388" y="66"/>
                </a:lnTo>
                <a:lnTo>
                  <a:pt x="8388" y="66"/>
                </a:lnTo>
                <a:cubicBezTo>
                  <a:pt x="8382" y="57"/>
                  <a:pt x="8375" y="48"/>
                  <a:pt x="8371" y="48"/>
                </a:cubicBezTo>
                <a:close/>
                <a:moveTo>
                  <a:pt x="8332" y="69"/>
                </a:moveTo>
                <a:cubicBezTo>
                  <a:pt x="8331" y="69"/>
                  <a:pt x="8332" y="72"/>
                  <a:pt x="8334" y="76"/>
                </a:cubicBezTo>
                <a:lnTo>
                  <a:pt x="8334" y="76"/>
                </a:lnTo>
                <a:cubicBezTo>
                  <a:pt x="8334" y="74"/>
                  <a:pt x="8335" y="73"/>
                  <a:pt x="8335" y="72"/>
                </a:cubicBezTo>
                <a:cubicBezTo>
                  <a:pt x="8333" y="70"/>
                  <a:pt x="8332" y="69"/>
                  <a:pt x="8332" y="69"/>
                </a:cubicBezTo>
                <a:close/>
                <a:moveTo>
                  <a:pt x="8097" y="131"/>
                </a:moveTo>
                <a:lnTo>
                  <a:pt x="8097" y="131"/>
                </a:lnTo>
                <a:cubicBezTo>
                  <a:pt x="8087" y="141"/>
                  <a:pt x="8085" y="143"/>
                  <a:pt x="8097" y="155"/>
                </a:cubicBezTo>
                <a:lnTo>
                  <a:pt x="8097" y="155"/>
                </a:lnTo>
                <a:lnTo>
                  <a:pt x="8097" y="131"/>
                </a:lnTo>
                <a:close/>
                <a:moveTo>
                  <a:pt x="8893" y="130"/>
                </a:moveTo>
                <a:lnTo>
                  <a:pt x="8893" y="130"/>
                </a:lnTo>
                <a:cubicBezTo>
                  <a:pt x="8900" y="138"/>
                  <a:pt x="8909" y="148"/>
                  <a:pt x="8916" y="155"/>
                </a:cubicBezTo>
                <a:lnTo>
                  <a:pt x="8916" y="155"/>
                </a:lnTo>
                <a:cubicBezTo>
                  <a:pt x="8909" y="143"/>
                  <a:pt x="8900" y="133"/>
                  <a:pt x="8893" y="130"/>
                </a:cubicBezTo>
                <a:close/>
                <a:moveTo>
                  <a:pt x="8071" y="145"/>
                </a:moveTo>
                <a:cubicBezTo>
                  <a:pt x="8070" y="145"/>
                  <a:pt x="8070" y="148"/>
                  <a:pt x="8073" y="155"/>
                </a:cubicBezTo>
                <a:lnTo>
                  <a:pt x="8081" y="155"/>
                </a:lnTo>
                <a:cubicBezTo>
                  <a:pt x="8076" y="149"/>
                  <a:pt x="8072" y="145"/>
                  <a:pt x="8071" y="145"/>
                </a:cubicBezTo>
                <a:close/>
                <a:moveTo>
                  <a:pt x="8097" y="155"/>
                </a:moveTo>
                <a:lnTo>
                  <a:pt x="8097" y="155"/>
                </a:lnTo>
                <a:cubicBezTo>
                  <a:pt x="8097" y="156"/>
                  <a:pt x="8098" y="156"/>
                  <a:pt x="8099" y="157"/>
                </a:cubicBezTo>
                <a:lnTo>
                  <a:pt x="8099" y="157"/>
                </a:lnTo>
                <a:cubicBezTo>
                  <a:pt x="8098" y="156"/>
                  <a:pt x="8097" y="155"/>
                  <a:pt x="8097" y="155"/>
                </a:cubicBezTo>
                <a:close/>
                <a:moveTo>
                  <a:pt x="8081" y="155"/>
                </a:moveTo>
                <a:cubicBezTo>
                  <a:pt x="8084" y="159"/>
                  <a:pt x="8088" y="164"/>
                  <a:pt x="8092" y="167"/>
                </a:cubicBezTo>
                <a:lnTo>
                  <a:pt x="8092" y="167"/>
                </a:lnTo>
                <a:cubicBezTo>
                  <a:pt x="8090" y="162"/>
                  <a:pt x="8088" y="158"/>
                  <a:pt x="8085" y="155"/>
                </a:cubicBezTo>
                <a:close/>
                <a:moveTo>
                  <a:pt x="8916" y="155"/>
                </a:moveTo>
                <a:lnTo>
                  <a:pt x="8916" y="155"/>
                </a:lnTo>
                <a:cubicBezTo>
                  <a:pt x="8922" y="163"/>
                  <a:pt x="8926" y="171"/>
                  <a:pt x="8930" y="179"/>
                </a:cubicBezTo>
                <a:cubicBezTo>
                  <a:pt x="8942" y="179"/>
                  <a:pt x="8942" y="167"/>
                  <a:pt x="8942" y="155"/>
                </a:cubicBezTo>
                <a:lnTo>
                  <a:pt x="8942" y="155"/>
                </a:lnTo>
                <a:cubicBezTo>
                  <a:pt x="8942" y="164"/>
                  <a:pt x="8940" y="168"/>
                  <a:pt x="8936" y="168"/>
                </a:cubicBezTo>
                <a:cubicBezTo>
                  <a:pt x="8931" y="168"/>
                  <a:pt x="8924" y="162"/>
                  <a:pt x="8916" y="155"/>
                </a:cubicBezTo>
                <a:close/>
                <a:moveTo>
                  <a:pt x="7870" y="179"/>
                </a:moveTo>
                <a:lnTo>
                  <a:pt x="7870" y="179"/>
                </a:lnTo>
                <a:lnTo>
                  <a:pt x="7870" y="179"/>
                </a:lnTo>
                <a:close/>
                <a:moveTo>
                  <a:pt x="8085" y="179"/>
                </a:moveTo>
                <a:cubicBezTo>
                  <a:pt x="8085" y="179"/>
                  <a:pt x="8085" y="179"/>
                  <a:pt x="8085" y="179"/>
                </a:cubicBezTo>
                <a:cubicBezTo>
                  <a:pt x="8085" y="179"/>
                  <a:pt x="8085" y="179"/>
                  <a:pt x="8085" y="179"/>
                </a:cubicBezTo>
                <a:close/>
                <a:moveTo>
                  <a:pt x="8680" y="238"/>
                </a:moveTo>
                <a:cubicBezTo>
                  <a:pt x="8680" y="238"/>
                  <a:pt x="8692" y="238"/>
                  <a:pt x="8692" y="250"/>
                </a:cubicBezTo>
                <a:cubicBezTo>
                  <a:pt x="8692" y="250"/>
                  <a:pt x="8680" y="238"/>
                  <a:pt x="8680" y="238"/>
                </a:cubicBezTo>
                <a:close/>
                <a:moveTo>
                  <a:pt x="8699" y="222"/>
                </a:moveTo>
                <a:cubicBezTo>
                  <a:pt x="8705" y="222"/>
                  <a:pt x="8707" y="233"/>
                  <a:pt x="8716" y="250"/>
                </a:cubicBezTo>
                <a:cubicBezTo>
                  <a:pt x="8728" y="250"/>
                  <a:pt x="8728" y="238"/>
                  <a:pt x="8740" y="238"/>
                </a:cubicBezTo>
                <a:lnTo>
                  <a:pt x="8728" y="250"/>
                </a:lnTo>
                <a:cubicBezTo>
                  <a:pt x="8728" y="256"/>
                  <a:pt x="8728" y="259"/>
                  <a:pt x="8726" y="259"/>
                </a:cubicBezTo>
                <a:cubicBezTo>
                  <a:pt x="8725" y="259"/>
                  <a:pt x="8722" y="256"/>
                  <a:pt x="8716" y="250"/>
                </a:cubicBezTo>
                <a:lnTo>
                  <a:pt x="8704" y="250"/>
                </a:lnTo>
                <a:cubicBezTo>
                  <a:pt x="8704" y="238"/>
                  <a:pt x="8704" y="226"/>
                  <a:pt x="8692" y="226"/>
                </a:cubicBezTo>
                <a:cubicBezTo>
                  <a:pt x="8695" y="223"/>
                  <a:pt x="8697" y="222"/>
                  <a:pt x="8699" y="222"/>
                </a:cubicBezTo>
                <a:close/>
                <a:moveTo>
                  <a:pt x="8740" y="238"/>
                </a:moveTo>
                <a:cubicBezTo>
                  <a:pt x="8740" y="238"/>
                  <a:pt x="8752" y="238"/>
                  <a:pt x="8763" y="250"/>
                </a:cubicBezTo>
                <a:cubicBezTo>
                  <a:pt x="8763" y="250"/>
                  <a:pt x="8763" y="250"/>
                  <a:pt x="8763" y="250"/>
                </a:cubicBezTo>
                <a:lnTo>
                  <a:pt x="8763" y="250"/>
                </a:lnTo>
                <a:cubicBezTo>
                  <a:pt x="8763" y="256"/>
                  <a:pt x="8766" y="259"/>
                  <a:pt x="8769" y="262"/>
                </a:cubicBezTo>
                <a:cubicBezTo>
                  <a:pt x="8768" y="259"/>
                  <a:pt x="8766" y="255"/>
                  <a:pt x="8763" y="250"/>
                </a:cubicBezTo>
                <a:lnTo>
                  <a:pt x="8763" y="250"/>
                </a:lnTo>
                <a:cubicBezTo>
                  <a:pt x="8763" y="250"/>
                  <a:pt x="8775" y="262"/>
                  <a:pt x="8775" y="274"/>
                </a:cubicBezTo>
                <a:lnTo>
                  <a:pt x="8775" y="274"/>
                </a:lnTo>
                <a:cubicBezTo>
                  <a:pt x="8775" y="268"/>
                  <a:pt x="8772" y="265"/>
                  <a:pt x="8769" y="262"/>
                </a:cubicBezTo>
                <a:lnTo>
                  <a:pt x="8769" y="262"/>
                </a:lnTo>
                <a:cubicBezTo>
                  <a:pt x="8775" y="274"/>
                  <a:pt x="8775" y="274"/>
                  <a:pt x="8775" y="274"/>
                </a:cubicBezTo>
                <a:cubicBezTo>
                  <a:pt x="8752" y="274"/>
                  <a:pt x="8752" y="250"/>
                  <a:pt x="8740" y="238"/>
                </a:cubicBezTo>
                <a:close/>
                <a:moveTo>
                  <a:pt x="8778" y="123"/>
                </a:moveTo>
                <a:cubicBezTo>
                  <a:pt x="8792" y="144"/>
                  <a:pt x="8834" y="156"/>
                  <a:pt x="8823" y="179"/>
                </a:cubicBezTo>
                <a:lnTo>
                  <a:pt x="8835" y="167"/>
                </a:lnTo>
                <a:cubicBezTo>
                  <a:pt x="8859" y="191"/>
                  <a:pt x="8835" y="203"/>
                  <a:pt x="8871" y="238"/>
                </a:cubicBezTo>
                <a:cubicBezTo>
                  <a:pt x="8871" y="238"/>
                  <a:pt x="8859" y="226"/>
                  <a:pt x="8847" y="226"/>
                </a:cubicBezTo>
                <a:cubicBezTo>
                  <a:pt x="8857" y="237"/>
                  <a:pt x="8885" y="265"/>
                  <a:pt x="8877" y="265"/>
                </a:cubicBezTo>
                <a:cubicBezTo>
                  <a:pt x="8876" y="265"/>
                  <a:pt x="8874" y="264"/>
                  <a:pt x="8871" y="262"/>
                </a:cubicBezTo>
                <a:cubicBezTo>
                  <a:pt x="8859" y="238"/>
                  <a:pt x="8847" y="250"/>
                  <a:pt x="8835" y="238"/>
                </a:cubicBezTo>
                <a:lnTo>
                  <a:pt x="8835" y="238"/>
                </a:lnTo>
                <a:cubicBezTo>
                  <a:pt x="8859" y="262"/>
                  <a:pt x="8847" y="262"/>
                  <a:pt x="8847" y="274"/>
                </a:cubicBezTo>
                <a:cubicBezTo>
                  <a:pt x="8835" y="262"/>
                  <a:pt x="8811" y="238"/>
                  <a:pt x="8799" y="226"/>
                </a:cubicBezTo>
                <a:lnTo>
                  <a:pt x="8799" y="226"/>
                </a:lnTo>
                <a:lnTo>
                  <a:pt x="8835" y="274"/>
                </a:lnTo>
                <a:cubicBezTo>
                  <a:pt x="8825" y="264"/>
                  <a:pt x="8808" y="247"/>
                  <a:pt x="8801" y="247"/>
                </a:cubicBezTo>
                <a:cubicBezTo>
                  <a:pt x="8800" y="247"/>
                  <a:pt x="8799" y="248"/>
                  <a:pt x="8799" y="250"/>
                </a:cubicBezTo>
                <a:cubicBezTo>
                  <a:pt x="8799" y="238"/>
                  <a:pt x="8787" y="238"/>
                  <a:pt x="8787" y="226"/>
                </a:cubicBezTo>
                <a:lnTo>
                  <a:pt x="8799" y="226"/>
                </a:lnTo>
                <a:cubicBezTo>
                  <a:pt x="8811" y="214"/>
                  <a:pt x="8811" y="191"/>
                  <a:pt x="8811" y="179"/>
                </a:cubicBezTo>
                <a:cubicBezTo>
                  <a:pt x="8764" y="132"/>
                  <a:pt x="8809" y="177"/>
                  <a:pt x="8778" y="123"/>
                </a:cubicBezTo>
                <a:close/>
                <a:moveTo>
                  <a:pt x="8583" y="260"/>
                </a:moveTo>
                <a:cubicBezTo>
                  <a:pt x="8587" y="260"/>
                  <a:pt x="8592" y="264"/>
                  <a:pt x="8597" y="274"/>
                </a:cubicBezTo>
                <a:cubicBezTo>
                  <a:pt x="8597" y="277"/>
                  <a:pt x="8597" y="280"/>
                  <a:pt x="8597" y="283"/>
                </a:cubicBezTo>
                <a:lnTo>
                  <a:pt x="8597" y="283"/>
                </a:lnTo>
                <a:cubicBezTo>
                  <a:pt x="8594" y="280"/>
                  <a:pt x="8591" y="277"/>
                  <a:pt x="8585" y="274"/>
                </a:cubicBezTo>
                <a:cubicBezTo>
                  <a:pt x="8578" y="267"/>
                  <a:pt x="8579" y="260"/>
                  <a:pt x="8583" y="260"/>
                </a:cubicBezTo>
                <a:close/>
                <a:moveTo>
                  <a:pt x="8501" y="286"/>
                </a:moveTo>
                <a:lnTo>
                  <a:pt x="8513" y="298"/>
                </a:lnTo>
                <a:lnTo>
                  <a:pt x="8501" y="298"/>
                </a:lnTo>
                <a:cubicBezTo>
                  <a:pt x="8501" y="286"/>
                  <a:pt x="8501" y="286"/>
                  <a:pt x="8501" y="286"/>
                </a:cubicBezTo>
                <a:close/>
                <a:moveTo>
                  <a:pt x="7656" y="298"/>
                </a:moveTo>
                <a:cubicBezTo>
                  <a:pt x="7659" y="299"/>
                  <a:pt x="7662" y="300"/>
                  <a:pt x="7664" y="301"/>
                </a:cubicBezTo>
                <a:lnTo>
                  <a:pt x="7664" y="301"/>
                </a:lnTo>
                <a:cubicBezTo>
                  <a:pt x="7662" y="299"/>
                  <a:pt x="7660" y="298"/>
                  <a:pt x="7656" y="298"/>
                </a:cubicBezTo>
                <a:close/>
                <a:moveTo>
                  <a:pt x="8513" y="274"/>
                </a:moveTo>
                <a:cubicBezTo>
                  <a:pt x="8513" y="274"/>
                  <a:pt x="8525" y="286"/>
                  <a:pt x="8537" y="286"/>
                </a:cubicBezTo>
                <a:cubicBezTo>
                  <a:pt x="8537" y="298"/>
                  <a:pt x="8549" y="298"/>
                  <a:pt x="8549" y="298"/>
                </a:cubicBezTo>
                <a:cubicBezTo>
                  <a:pt x="8549" y="310"/>
                  <a:pt x="8549" y="310"/>
                  <a:pt x="8549" y="310"/>
                </a:cubicBezTo>
                <a:cubicBezTo>
                  <a:pt x="8537" y="310"/>
                  <a:pt x="8525" y="298"/>
                  <a:pt x="8513" y="286"/>
                </a:cubicBezTo>
                <a:lnTo>
                  <a:pt x="8513" y="274"/>
                </a:lnTo>
                <a:close/>
                <a:moveTo>
                  <a:pt x="8943" y="338"/>
                </a:moveTo>
                <a:cubicBezTo>
                  <a:pt x="8948" y="342"/>
                  <a:pt x="8952" y="347"/>
                  <a:pt x="8956" y="351"/>
                </a:cubicBezTo>
                <a:lnTo>
                  <a:pt x="8956" y="351"/>
                </a:lnTo>
                <a:cubicBezTo>
                  <a:pt x="8956" y="349"/>
                  <a:pt x="8955" y="347"/>
                  <a:pt x="8954" y="345"/>
                </a:cubicBezTo>
                <a:cubicBezTo>
                  <a:pt x="8949" y="342"/>
                  <a:pt x="8946" y="340"/>
                  <a:pt x="8943" y="338"/>
                </a:cubicBezTo>
                <a:close/>
                <a:moveTo>
                  <a:pt x="7478" y="369"/>
                </a:moveTo>
                <a:cubicBezTo>
                  <a:pt x="7473" y="369"/>
                  <a:pt x="7475" y="371"/>
                  <a:pt x="7479" y="374"/>
                </a:cubicBezTo>
                <a:lnTo>
                  <a:pt x="7479" y="374"/>
                </a:lnTo>
                <a:cubicBezTo>
                  <a:pt x="7479" y="372"/>
                  <a:pt x="7478" y="371"/>
                  <a:pt x="7478" y="369"/>
                </a:cubicBezTo>
                <a:close/>
                <a:moveTo>
                  <a:pt x="8956" y="351"/>
                </a:moveTo>
                <a:cubicBezTo>
                  <a:pt x="8964" y="369"/>
                  <a:pt x="8954" y="369"/>
                  <a:pt x="8954" y="369"/>
                </a:cubicBezTo>
                <a:lnTo>
                  <a:pt x="8966" y="381"/>
                </a:lnTo>
                <a:cubicBezTo>
                  <a:pt x="8977" y="376"/>
                  <a:pt x="8970" y="365"/>
                  <a:pt x="8956" y="351"/>
                </a:cubicBezTo>
                <a:close/>
                <a:moveTo>
                  <a:pt x="7174" y="400"/>
                </a:moveTo>
                <a:cubicBezTo>
                  <a:pt x="7174" y="400"/>
                  <a:pt x="7176" y="403"/>
                  <a:pt x="7180" y="407"/>
                </a:cubicBezTo>
                <a:lnTo>
                  <a:pt x="7180" y="407"/>
                </a:lnTo>
                <a:cubicBezTo>
                  <a:pt x="7180" y="406"/>
                  <a:pt x="7180" y="406"/>
                  <a:pt x="7180" y="405"/>
                </a:cubicBezTo>
                <a:cubicBezTo>
                  <a:pt x="7176" y="401"/>
                  <a:pt x="7175" y="400"/>
                  <a:pt x="7174" y="400"/>
                </a:cubicBezTo>
                <a:close/>
                <a:moveTo>
                  <a:pt x="8743" y="500"/>
                </a:moveTo>
                <a:cubicBezTo>
                  <a:pt x="8754" y="507"/>
                  <a:pt x="8767" y="512"/>
                  <a:pt x="8775" y="512"/>
                </a:cubicBezTo>
                <a:cubicBezTo>
                  <a:pt x="8765" y="507"/>
                  <a:pt x="8754" y="504"/>
                  <a:pt x="8743" y="500"/>
                </a:cubicBezTo>
                <a:close/>
                <a:moveTo>
                  <a:pt x="8204" y="536"/>
                </a:moveTo>
                <a:cubicBezTo>
                  <a:pt x="8204" y="548"/>
                  <a:pt x="8216" y="548"/>
                  <a:pt x="8216" y="548"/>
                </a:cubicBezTo>
                <a:lnTo>
                  <a:pt x="8204" y="548"/>
                </a:lnTo>
                <a:cubicBezTo>
                  <a:pt x="8204" y="548"/>
                  <a:pt x="8204" y="548"/>
                  <a:pt x="8204" y="536"/>
                </a:cubicBezTo>
                <a:close/>
                <a:moveTo>
                  <a:pt x="8775" y="584"/>
                </a:moveTo>
                <a:lnTo>
                  <a:pt x="8775" y="584"/>
                </a:lnTo>
                <a:cubicBezTo>
                  <a:pt x="8780" y="589"/>
                  <a:pt x="8785" y="591"/>
                  <a:pt x="8789" y="593"/>
                </a:cubicBezTo>
                <a:lnTo>
                  <a:pt x="8789" y="593"/>
                </a:lnTo>
                <a:cubicBezTo>
                  <a:pt x="8785" y="590"/>
                  <a:pt x="8780" y="587"/>
                  <a:pt x="8775" y="584"/>
                </a:cubicBezTo>
                <a:close/>
                <a:moveTo>
                  <a:pt x="8789" y="593"/>
                </a:moveTo>
                <a:cubicBezTo>
                  <a:pt x="8815" y="611"/>
                  <a:pt x="8826" y="619"/>
                  <a:pt x="8847" y="619"/>
                </a:cubicBezTo>
                <a:lnTo>
                  <a:pt x="8811" y="607"/>
                </a:lnTo>
                <a:cubicBezTo>
                  <a:pt x="8811" y="595"/>
                  <a:pt x="8799" y="595"/>
                  <a:pt x="8799" y="595"/>
                </a:cubicBezTo>
                <a:cubicBezTo>
                  <a:pt x="8799" y="595"/>
                  <a:pt x="8795" y="595"/>
                  <a:pt x="8789" y="593"/>
                </a:cubicBezTo>
                <a:close/>
                <a:moveTo>
                  <a:pt x="6704" y="643"/>
                </a:moveTo>
                <a:cubicBezTo>
                  <a:pt x="6704" y="647"/>
                  <a:pt x="6705" y="651"/>
                  <a:pt x="6707" y="655"/>
                </a:cubicBezTo>
                <a:lnTo>
                  <a:pt x="6707" y="655"/>
                </a:lnTo>
                <a:cubicBezTo>
                  <a:pt x="6706" y="652"/>
                  <a:pt x="6705" y="648"/>
                  <a:pt x="6704" y="643"/>
                </a:cubicBezTo>
                <a:close/>
                <a:moveTo>
                  <a:pt x="8668" y="719"/>
                </a:moveTo>
                <a:cubicBezTo>
                  <a:pt x="8671" y="721"/>
                  <a:pt x="8675" y="724"/>
                  <a:pt x="8680" y="726"/>
                </a:cubicBezTo>
                <a:cubicBezTo>
                  <a:pt x="8675" y="723"/>
                  <a:pt x="8671" y="721"/>
                  <a:pt x="8668" y="719"/>
                </a:cubicBezTo>
                <a:close/>
                <a:moveTo>
                  <a:pt x="7918" y="881"/>
                </a:moveTo>
                <a:cubicBezTo>
                  <a:pt x="7918" y="881"/>
                  <a:pt x="7930" y="881"/>
                  <a:pt x="7930" y="893"/>
                </a:cubicBezTo>
                <a:lnTo>
                  <a:pt x="7918" y="893"/>
                </a:lnTo>
                <a:cubicBezTo>
                  <a:pt x="7918" y="881"/>
                  <a:pt x="7918" y="881"/>
                  <a:pt x="7918" y="881"/>
                </a:cubicBezTo>
                <a:close/>
                <a:moveTo>
                  <a:pt x="7728" y="940"/>
                </a:moveTo>
                <a:cubicBezTo>
                  <a:pt x="7728" y="940"/>
                  <a:pt x="7728" y="940"/>
                  <a:pt x="7728" y="941"/>
                </a:cubicBezTo>
                <a:cubicBezTo>
                  <a:pt x="7730" y="945"/>
                  <a:pt x="7731" y="946"/>
                  <a:pt x="7731" y="946"/>
                </a:cubicBezTo>
                <a:cubicBezTo>
                  <a:pt x="7731" y="946"/>
                  <a:pt x="7730" y="944"/>
                  <a:pt x="7728" y="940"/>
                </a:cubicBezTo>
                <a:close/>
                <a:moveTo>
                  <a:pt x="7806" y="974"/>
                </a:moveTo>
                <a:cubicBezTo>
                  <a:pt x="7807" y="974"/>
                  <a:pt x="7809" y="975"/>
                  <a:pt x="7811" y="976"/>
                </a:cubicBezTo>
                <a:lnTo>
                  <a:pt x="7801" y="976"/>
                </a:lnTo>
                <a:cubicBezTo>
                  <a:pt x="7802" y="975"/>
                  <a:pt x="7804" y="974"/>
                  <a:pt x="7806" y="974"/>
                </a:cubicBezTo>
                <a:close/>
                <a:moveTo>
                  <a:pt x="7882" y="941"/>
                </a:moveTo>
                <a:cubicBezTo>
                  <a:pt x="7882" y="953"/>
                  <a:pt x="7882" y="953"/>
                  <a:pt x="7894" y="953"/>
                </a:cubicBezTo>
                <a:cubicBezTo>
                  <a:pt x="7882" y="965"/>
                  <a:pt x="7882" y="965"/>
                  <a:pt x="7870" y="976"/>
                </a:cubicBezTo>
                <a:cubicBezTo>
                  <a:pt x="7859" y="965"/>
                  <a:pt x="7859" y="965"/>
                  <a:pt x="7859" y="953"/>
                </a:cubicBezTo>
                <a:cubicBezTo>
                  <a:pt x="7847" y="953"/>
                  <a:pt x="7847" y="953"/>
                  <a:pt x="7847" y="941"/>
                </a:cubicBezTo>
                <a:cubicBezTo>
                  <a:pt x="7855" y="941"/>
                  <a:pt x="7868" y="951"/>
                  <a:pt x="7876" y="951"/>
                </a:cubicBezTo>
                <a:cubicBezTo>
                  <a:pt x="7880" y="951"/>
                  <a:pt x="7882" y="949"/>
                  <a:pt x="7882" y="941"/>
                </a:cubicBezTo>
                <a:close/>
                <a:moveTo>
                  <a:pt x="5965" y="1012"/>
                </a:moveTo>
                <a:lnTo>
                  <a:pt x="5965" y="1012"/>
                </a:lnTo>
                <a:cubicBezTo>
                  <a:pt x="5968" y="1019"/>
                  <a:pt x="5969" y="1021"/>
                  <a:pt x="5970" y="1022"/>
                </a:cubicBezTo>
                <a:lnTo>
                  <a:pt x="5970" y="1022"/>
                </a:lnTo>
                <a:lnTo>
                  <a:pt x="5965" y="1012"/>
                </a:lnTo>
                <a:close/>
                <a:moveTo>
                  <a:pt x="8540" y="1000"/>
                </a:moveTo>
                <a:cubicBezTo>
                  <a:pt x="8552" y="1009"/>
                  <a:pt x="8567" y="1018"/>
                  <a:pt x="8573" y="1024"/>
                </a:cubicBezTo>
                <a:cubicBezTo>
                  <a:pt x="8573" y="1018"/>
                  <a:pt x="8558" y="1009"/>
                  <a:pt x="8540" y="1000"/>
                </a:cubicBezTo>
                <a:close/>
                <a:moveTo>
                  <a:pt x="7747" y="1028"/>
                </a:moveTo>
                <a:lnTo>
                  <a:pt x="7751" y="1036"/>
                </a:lnTo>
                <a:cubicBezTo>
                  <a:pt x="7751" y="1031"/>
                  <a:pt x="7750" y="1029"/>
                  <a:pt x="7747" y="1028"/>
                </a:cubicBezTo>
                <a:close/>
                <a:moveTo>
                  <a:pt x="8454" y="1024"/>
                </a:moveTo>
                <a:lnTo>
                  <a:pt x="8454" y="1024"/>
                </a:lnTo>
                <a:cubicBezTo>
                  <a:pt x="8454" y="1024"/>
                  <a:pt x="8466" y="1036"/>
                  <a:pt x="8454" y="1036"/>
                </a:cubicBezTo>
                <a:cubicBezTo>
                  <a:pt x="8466" y="1042"/>
                  <a:pt x="8472" y="1044"/>
                  <a:pt x="8474" y="1044"/>
                </a:cubicBezTo>
                <a:cubicBezTo>
                  <a:pt x="8481" y="1044"/>
                  <a:pt x="8454" y="1024"/>
                  <a:pt x="8454" y="1024"/>
                </a:cubicBezTo>
                <a:close/>
                <a:moveTo>
                  <a:pt x="7679" y="1042"/>
                </a:moveTo>
                <a:cubicBezTo>
                  <a:pt x="7679" y="1044"/>
                  <a:pt x="7679" y="1046"/>
                  <a:pt x="7680" y="1048"/>
                </a:cubicBezTo>
                <a:cubicBezTo>
                  <a:pt x="7680" y="1045"/>
                  <a:pt x="7679" y="1043"/>
                  <a:pt x="7679" y="1042"/>
                </a:cubicBezTo>
                <a:close/>
                <a:moveTo>
                  <a:pt x="7653" y="1032"/>
                </a:moveTo>
                <a:cubicBezTo>
                  <a:pt x="7652" y="1039"/>
                  <a:pt x="7656" y="1052"/>
                  <a:pt x="7656" y="1072"/>
                </a:cubicBezTo>
                <a:lnTo>
                  <a:pt x="7656" y="1036"/>
                </a:lnTo>
                <a:cubicBezTo>
                  <a:pt x="7655" y="1035"/>
                  <a:pt x="7654" y="1033"/>
                  <a:pt x="7653" y="1032"/>
                </a:cubicBezTo>
                <a:close/>
                <a:moveTo>
                  <a:pt x="7537" y="1250"/>
                </a:moveTo>
                <a:lnTo>
                  <a:pt x="7525" y="1262"/>
                </a:lnTo>
                <a:cubicBezTo>
                  <a:pt x="7525" y="1250"/>
                  <a:pt x="7537" y="1250"/>
                  <a:pt x="7537" y="1250"/>
                </a:cubicBezTo>
                <a:close/>
                <a:moveTo>
                  <a:pt x="7687" y="892"/>
                </a:moveTo>
                <a:cubicBezTo>
                  <a:pt x="7688" y="892"/>
                  <a:pt x="7690" y="893"/>
                  <a:pt x="7692" y="893"/>
                </a:cubicBezTo>
                <a:cubicBezTo>
                  <a:pt x="7700" y="910"/>
                  <a:pt x="7709" y="927"/>
                  <a:pt x="7704" y="927"/>
                </a:cubicBezTo>
                <a:cubicBezTo>
                  <a:pt x="7703" y="927"/>
                  <a:pt x="7699" y="924"/>
                  <a:pt x="7692" y="917"/>
                </a:cubicBezTo>
                <a:lnTo>
                  <a:pt x="7692" y="917"/>
                </a:lnTo>
                <a:cubicBezTo>
                  <a:pt x="7716" y="976"/>
                  <a:pt x="7739" y="1012"/>
                  <a:pt x="7739" y="1048"/>
                </a:cubicBezTo>
                <a:cubicBezTo>
                  <a:pt x="7739" y="1034"/>
                  <a:pt x="7744" y="1028"/>
                  <a:pt x="7747" y="1028"/>
                </a:cubicBezTo>
                <a:cubicBezTo>
                  <a:pt x="7747" y="1028"/>
                  <a:pt x="7747" y="1028"/>
                  <a:pt x="7747" y="1028"/>
                </a:cubicBezTo>
                <a:lnTo>
                  <a:pt x="7747" y="1028"/>
                </a:lnTo>
                <a:lnTo>
                  <a:pt x="7728" y="988"/>
                </a:lnTo>
                <a:lnTo>
                  <a:pt x="7739" y="988"/>
                </a:lnTo>
                <a:cubicBezTo>
                  <a:pt x="7728" y="965"/>
                  <a:pt x="7716" y="941"/>
                  <a:pt x="7704" y="917"/>
                </a:cubicBezTo>
                <a:cubicBezTo>
                  <a:pt x="7705" y="916"/>
                  <a:pt x="7706" y="915"/>
                  <a:pt x="7707" y="915"/>
                </a:cubicBezTo>
                <a:cubicBezTo>
                  <a:pt x="7714" y="915"/>
                  <a:pt x="7724" y="931"/>
                  <a:pt x="7728" y="940"/>
                </a:cubicBezTo>
                <a:lnTo>
                  <a:pt x="7728" y="940"/>
                </a:lnTo>
                <a:cubicBezTo>
                  <a:pt x="7739" y="916"/>
                  <a:pt x="7716" y="893"/>
                  <a:pt x="7728" y="893"/>
                </a:cubicBezTo>
                <a:lnTo>
                  <a:pt x="7728" y="893"/>
                </a:lnTo>
                <a:cubicBezTo>
                  <a:pt x="7733" y="899"/>
                  <a:pt x="7736" y="905"/>
                  <a:pt x="7736" y="908"/>
                </a:cubicBezTo>
                <a:lnTo>
                  <a:pt x="7736" y="908"/>
                </a:lnTo>
                <a:cubicBezTo>
                  <a:pt x="7734" y="907"/>
                  <a:pt x="7731" y="907"/>
                  <a:pt x="7728" y="905"/>
                </a:cubicBezTo>
                <a:lnTo>
                  <a:pt x="7728" y="905"/>
                </a:lnTo>
                <a:cubicBezTo>
                  <a:pt x="7731" y="909"/>
                  <a:pt x="7734" y="910"/>
                  <a:pt x="7735" y="910"/>
                </a:cubicBezTo>
                <a:cubicBezTo>
                  <a:pt x="7736" y="910"/>
                  <a:pt x="7737" y="909"/>
                  <a:pt x="7736" y="908"/>
                </a:cubicBezTo>
                <a:lnTo>
                  <a:pt x="7736" y="908"/>
                </a:lnTo>
                <a:cubicBezTo>
                  <a:pt x="7737" y="908"/>
                  <a:pt x="7737" y="908"/>
                  <a:pt x="7738" y="908"/>
                </a:cubicBezTo>
                <a:cubicBezTo>
                  <a:pt x="7744" y="908"/>
                  <a:pt x="7748" y="905"/>
                  <a:pt x="7753" y="905"/>
                </a:cubicBezTo>
                <a:cubicBezTo>
                  <a:pt x="7760" y="905"/>
                  <a:pt x="7769" y="911"/>
                  <a:pt x="7787" y="941"/>
                </a:cubicBezTo>
                <a:cubicBezTo>
                  <a:pt x="7787" y="953"/>
                  <a:pt x="7799" y="965"/>
                  <a:pt x="7799" y="965"/>
                </a:cubicBezTo>
                <a:lnTo>
                  <a:pt x="7787" y="953"/>
                </a:lnTo>
                <a:lnTo>
                  <a:pt x="7787" y="953"/>
                </a:lnTo>
                <a:cubicBezTo>
                  <a:pt x="7792" y="973"/>
                  <a:pt x="7795" y="978"/>
                  <a:pt x="7798" y="978"/>
                </a:cubicBezTo>
                <a:cubicBezTo>
                  <a:pt x="7799" y="978"/>
                  <a:pt x="7799" y="978"/>
                  <a:pt x="7800" y="977"/>
                </a:cubicBezTo>
                <a:lnTo>
                  <a:pt x="7800" y="977"/>
                </a:lnTo>
                <a:cubicBezTo>
                  <a:pt x="7803" y="980"/>
                  <a:pt x="7811" y="988"/>
                  <a:pt x="7811" y="988"/>
                </a:cubicBezTo>
                <a:cubicBezTo>
                  <a:pt x="7811" y="976"/>
                  <a:pt x="7811" y="965"/>
                  <a:pt x="7823" y="965"/>
                </a:cubicBezTo>
                <a:lnTo>
                  <a:pt x="7811" y="929"/>
                </a:lnTo>
                <a:cubicBezTo>
                  <a:pt x="7800" y="904"/>
                  <a:pt x="7797" y="895"/>
                  <a:pt x="7798" y="895"/>
                </a:cubicBezTo>
                <a:lnTo>
                  <a:pt x="7798" y="895"/>
                </a:lnTo>
                <a:cubicBezTo>
                  <a:pt x="7801" y="895"/>
                  <a:pt x="7830" y="948"/>
                  <a:pt x="7847" y="965"/>
                </a:cubicBezTo>
                <a:lnTo>
                  <a:pt x="7823" y="953"/>
                </a:lnTo>
                <a:cubicBezTo>
                  <a:pt x="7823" y="953"/>
                  <a:pt x="7823" y="953"/>
                  <a:pt x="7823" y="965"/>
                </a:cubicBezTo>
                <a:cubicBezTo>
                  <a:pt x="7823" y="976"/>
                  <a:pt x="7823" y="976"/>
                  <a:pt x="7811" y="988"/>
                </a:cubicBezTo>
                <a:cubicBezTo>
                  <a:pt x="7823" y="988"/>
                  <a:pt x="7835" y="1000"/>
                  <a:pt x="7835" y="1000"/>
                </a:cubicBezTo>
                <a:cubicBezTo>
                  <a:pt x="7825" y="997"/>
                  <a:pt x="7819" y="996"/>
                  <a:pt x="7815" y="996"/>
                </a:cubicBezTo>
                <a:cubicBezTo>
                  <a:pt x="7805" y="996"/>
                  <a:pt x="7811" y="1007"/>
                  <a:pt x="7811" y="1024"/>
                </a:cubicBezTo>
                <a:lnTo>
                  <a:pt x="7799" y="1024"/>
                </a:lnTo>
                <a:cubicBezTo>
                  <a:pt x="7739" y="1060"/>
                  <a:pt x="7716" y="1119"/>
                  <a:pt x="7692" y="1167"/>
                </a:cubicBezTo>
                <a:cubicBezTo>
                  <a:pt x="7668" y="1167"/>
                  <a:pt x="7656" y="1179"/>
                  <a:pt x="7668" y="1191"/>
                </a:cubicBezTo>
                <a:lnTo>
                  <a:pt x="7656" y="1203"/>
                </a:lnTo>
                <a:lnTo>
                  <a:pt x="7632" y="1191"/>
                </a:lnTo>
                <a:lnTo>
                  <a:pt x="7656" y="1215"/>
                </a:lnTo>
                <a:cubicBezTo>
                  <a:pt x="7644" y="1215"/>
                  <a:pt x="7644" y="1215"/>
                  <a:pt x="7644" y="1227"/>
                </a:cubicBezTo>
                <a:cubicBezTo>
                  <a:pt x="7632" y="1238"/>
                  <a:pt x="7620" y="1250"/>
                  <a:pt x="7609" y="1262"/>
                </a:cubicBezTo>
                <a:cubicBezTo>
                  <a:pt x="7601" y="1265"/>
                  <a:pt x="7596" y="1267"/>
                  <a:pt x="7592" y="1267"/>
                </a:cubicBezTo>
                <a:cubicBezTo>
                  <a:pt x="7568" y="1267"/>
                  <a:pt x="7629" y="1201"/>
                  <a:pt x="7609" y="1191"/>
                </a:cubicBezTo>
                <a:lnTo>
                  <a:pt x="7609" y="1191"/>
                </a:lnTo>
                <a:lnTo>
                  <a:pt x="7549" y="1250"/>
                </a:lnTo>
                <a:cubicBezTo>
                  <a:pt x="7549" y="1238"/>
                  <a:pt x="7549" y="1227"/>
                  <a:pt x="7549" y="1227"/>
                </a:cubicBezTo>
                <a:cubicBezTo>
                  <a:pt x="7540" y="1213"/>
                  <a:pt x="7536" y="1208"/>
                  <a:pt x="7535" y="1208"/>
                </a:cubicBezTo>
                <a:lnTo>
                  <a:pt x="7535" y="1208"/>
                </a:lnTo>
                <a:cubicBezTo>
                  <a:pt x="7533" y="1208"/>
                  <a:pt x="7537" y="1219"/>
                  <a:pt x="7537" y="1227"/>
                </a:cubicBezTo>
                <a:cubicBezTo>
                  <a:pt x="7537" y="1227"/>
                  <a:pt x="7537" y="1227"/>
                  <a:pt x="7537" y="1238"/>
                </a:cubicBezTo>
                <a:cubicBezTo>
                  <a:pt x="7537" y="1238"/>
                  <a:pt x="7537" y="1238"/>
                  <a:pt x="7525" y="1227"/>
                </a:cubicBezTo>
                <a:cubicBezTo>
                  <a:pt x="7501" y="1179"/>
                  <a:pt x="7525" y="1191"/>
                  <a:pt x="7513" y="1155"/>
                </a:cubicBezTo>
                <a:lnTo>
                  <a:pt x="7513" y="1155"/>
                </a:lnTo>
                <a:cubicBezTo>
                  <a:pt x="7516" y="1161"/>
                  <a:pt x="7518" y="1163"/>
                  <a:pt x="7518" y="1163"/>
                </a:cubicBezTo>
                <a:cubicBezTo>
                  <a:pt x="7521" y="1163"/>
                  <a:pt x="7516" y="1143"/>
                  <a:pt x="7525" y="1143"/>
                </a:cubicBezTo>
                <a:cubicBezTo>
                  <a:pt x="7532" y="1150"/>
                  <a:pt x="7537" y="1152"/>
                  <a:pt x="7542" y="1152"/>
                </a:cubicBezTo>
                <a:cubicBezTo>
                  <a:pt x="7546" y="1152"/>
                  <a:pt x="7550" y="1150"/>
                  <a:pt x="7556" y="1150"/>
                </a:cubicBezTo>
                <a:cubicBezTo>
                  <a:pt x="7562" y="1150"/>
                  <a:pt x="7571" y="1153"/>
                  <a:pt x="7585" y="1167"/>
                </a:cubicBezTo>
                <a:cubicBezTo>
                  <a:pt x="7585" y="1143"/>
                  <a:pt x="7561" y="1096"/>
                  <a:pt x="7573" y="1084"/>
                </a:cubicBezTo>
                <a:lnTo>
                  <a:pt x="7573" y="1084"/>
                </a:lnTo>
                <a:cubicBezTo>
                  <a:pt x="7597" y="1119"/>
                  <a:pt x="7585" y="1119"/>
                  <a:pt x="7609" y="1131"/>
                </a:cubicBezTo>
                <a:lnTo>
                  <a:pt x="7597" y="1096"/>
                </a:lnTo>
                <a:cubicBezTo>
                  <a:pt x="7609" y="1096"/>
                  <a:pt x="7609" y="1107"/>
                  <a:pt x="7620" y="1119"/>
                </a:cubicBezTo>
                <a:cubicBezTo>
                  <a:pt x="7631" y="1119"/>
                  <a:pt x="7613" y="1082"/>
                  <a:pt x="7626" y="1082"/>
                </a:cubicBezTo>
                <a:cubicBezTo>
                  <a:pt x="7628" y="1082"/>
                  <a:pt x="7630" y="1082"/>
                  <a:pt x="7632" y="1084"/>
                </a:cubicBezTo>
                <a:lnTo>
                  <a:pt x="7632" y="1119"/>
                </a:lnTo>
                <a:cubicBezTo>
                  <a:pt x="7644" y="1107"/>
                  <a:pt x="7644" y="1107"/>
                  <a:pt x="7656" y="1107"/>
                </a:cubicBezTo>
                <a:cubicBezTo>
                  <a:pt x="7668" y="1119"/>
                  <a:pt x="7668" y="1119"/>
                  <a:pt x="7656" y="1119"/>
                </a:cubicBezTo>
                <a:cubicBezTo>
                  <a:pt x="7664" y="1128"/>
                  <a:pt x="7669" y="1131"/>
                  <a:pt x="7671" y="1131"/>
                </a:cubicBezTo>
                <a:cubicBezTo>
                  <a:pt x="7678" y="1131"/>
                  <a:pt x="7659" y="1096"/>
                  <a:pt x="7668" y="1096"/>
                </a:cubicBezTo>
                <a:cubicBezTo>
                  <a:pt x="7656" y="1084"/>
                  <a:pt x="7644" y="1084"/>
                  <a:pt x="7632" y="1048"/>
                </a:cubicBezTo>
                <a:cubicBezTo>
                  <a:pt x="7641" y="1048"/>
                  <a:pt x="7637" y="1023"/>
                  <a:pt x="7643" y="1023"/>
                </a:cubicBezTo>
                <a:cubicBezTo>
                  <a:pt x="7645" y="1023"/>
                  <a:pt x="7648" y="1025"/>
                  <a:pt x="7653" y="1032"/>
                </a:cubicBezTo>
                <a:lnTo>
                  <a:pt x="7653" y="1032"/>
                </a:lnTo>
                <a:cubicBezTo>
                  <a:pt x="7654" y="1026"/>
                  <a:pt x="7658" y="1024"/>
                  <a:pt x="7668" y="1024"/>
                </a:cubicBezTo>
                <a:cubicBezTo>
                  <a:pt x="7668" y="1034"/>
                  <a:pt x="7675" y="1036"/>
                  <a:pt x="7679" y="1042"/>
                </a:cubicBezTo>
                <a:lnTo>
                  <a:pt x="7679" y="1042"/>
                </a:lnTo>
                <a:cubicBezTo>
                  <a:pt x="7675" y="1023"/>
                  <a:pt x="7681" y="1018"/>
                  <a:pt x="7689" y="1018"/>
                </a:cubicBezTo>
                <a:cubicBezTo>
                  <a:pt x="7698" y="1018"/>
                  <a:pt x="7710" y="1024"/>
                  <a:pt x="7716" y="1024"/>
                </a:cubicBezTo>
                <a:cubicBezTo>
                  <a:pt x="7716" y="1012"/>
                  <a:pt x="7704" y="988"/>
                  <a:pt x="7716" y="988"/>
                </a:cubicBezTo>
                <a:cubicBezTo>
                  <a:pt x="7692" y="976"/>
                  <a:pt x="7692" y="976"/>
                  <a:pt x="7680" y="941"/>
                </a:cubicBezTo>
                <a:lnTo>
                  <a:pt x="7680" y="941"/>
                </a:lnTo>
                <a:cubicBezTo>
                  <a:pt x="7687" y="950"/>
                  <a:pt x="7690" y="953"/>
                  <a:pt x="7691" y="953"/>
                </a:cubicBezTo>
                <a:cubicBezTo>
                  <a:pt x="7697" y="953"/>
                  <a:pt x="7667" y="892"/>
                  <a:pt x="7687" y="892"/>
                </a:cubicBezTo>
                <a:close/>
                <a:moveTo>
                  <a:pt x="8501" y="1310"/>
                </a:moveTo>
                <a:cubicBezTo>
                  <a:pt x="8466" y="1310"/>
                  <a:pt x="8535" y="1333"/>
                  <a:pt x="8480" y="1334"/>
                </a:cubicBezTo>
                <a:lnTo>
                  <a:pt x="8480" y="1334"/>
                </a:lnTo>
                <a:cubicBezTo>
                  <a:pt x="8478" y="1333"/>
                  <a:pt x="8477" y="1332"/>
                  <a:pt x="8475" y="1332"/>
                </a:cubicBezTo>
                <a:lnTo>
                  <a:pt x="8475" y="1332"/>
                </a:lnTo>
                <a:lnTo>
                  <a:pt x="8478" y="1334"/>
                </a:lnTo>
                <a:cubicBezTo>
                  <a:pt x="8478" y="1334"/>
                  <a:pt x="8479" y="1334"/>
                  <a:pt x="8480" y="1334"/>
                </a:cubicBezTo>
                <a:lnTo>
                  <a:pt x="8480" y="1334"/>
                </a:lnTo>
                <a:cubicBezTo>
                  <a:pt x="8490" y="1337"/>
                  <a:pt x="8501" y="1341"/>
                  <a:pt x="8513" y="1346"/>
                </a:cubicBezTo>
                <a:cubicBezTo>
                  <a:pt x="8501" y="1334"/>
                  <a:pt x="8537" y="1334"/>
                  <a:pt x="8501" y="1310"/>
                </a:cubicBezTo>
                <a:close/>
                <a:moveTo>
                  <a:pt x="8404" y="1387"/>
                </a:moveTo>
                <a:cubicBezTo>
                  <a:pt x="8408" y="1389"/>
                  <a:pt x="8412" y="1391"/>
                  <a:pt x="8418" y="1393"/>
                </a:cubicBezTo>
                <a:cubicBezTo>
                  <a:pt x="8412" y="1390"/>
                  <a:pt x="8408" y="1389"/>
                  <a:pt x="8404" y="1387"/>
                </a:cubicBezTo>
                <a:close/>
                <a:moveTo>
                  <a:pt x="8286" y="1399"/>
                </a:moveTo>
                <a:cubicBezTo>
                  <a:pt x="8286" y="1400"/>
                  <a:pt x="8286" y="1401"/>
                  <a:pt x="8286" y="1403"/>
                </a:cubicBezTo>
                <a:lnTo>
                  <a:pt x="8286" y="1403"/>
                </a:lnTo>
                <a:cubicBezTo>
                  <a:pt x="8289" y="1402"/>
                  <a:pt x="8289" y="1400"/>
                  <a:pt x="8286" y="1399"/>
                </a:cubicBezTo>
                <a:close/>
                <a:moveTo>
                  <a:pt x="8387" y="1460"/>
                </a:moveTo>
                <a:lnTo>
                  <a:pt x="8394" y="1465"/>
                </a:lnTo>
                <a:cubicBezTo>
                  <a:pt x="8391" y="1461"/>
                  <a:pt x="8388" y="1460"/>
                  <a:pt x="8387" y="1460"/>
                </a:cubicBezTo>
                <a:close/>
                <a:moveTo>
                  <a:pt x="8286" y="1403"/>
                </a:moveTo>
                <a:cubicBezTo>
                  <a:pt x="8284" y="1404"/>
                  <a:pt x="8281" y="1405"/>
                  <a:pt x="8275" y="1405"/>
                </a:cubicBezTo>
                <a:cubicBezTo>
                  <a:pt x="8323" y="1429"/>
                  <a:pt x="8371" y="1453"/>
                  <a:pt x="8394" y="1477"/>
                </a:cubicBezTo>
                <a:cubicBezTo>
                  <a:pt x="8386" y="1468"/>
                  <a:pt x="8383" y="1460"/>
                  <a:pt x="8387" y="1460"/>
                </a:cubicBezTo>
                <a:lnTo>
                  <a:pt x="8387" y="1460"/>
                </a:lnTo>
                <a:lnTo>
                  <a:pt x="8359" y="1441"/>
                </a:lnTo>
                <a:cubicBezTo>
                  <a:pt x="8359" y="1441"/>
                  <a:pt x="8359" y="1429"/>
                  <a:pt x="8359" y="1429"/>
                </a:cubicBezTo>
                <a:cubicBezTo>
                  <a:pt x="8335" y="1417"/>
                  <a:pt x="8311" y="1417"/>
                  <a:pt x="8287" y="1405"/>
                </a:cubicBezTo>
                <a:cubicBezTo>
                  <a:pt x="8287" y="1405"/>
                  <a:pt x="8287" y="1404"/>
                  <a:pt x="8286" y="1403"/>
                </a:cubicBezTo>
                <a:close/>
                <a:moveTo>
                  <a:pt x="8322" y="1512"/>
                </a:moveTo>
                <a:cubicBezTo>
                  <a:pt x="8323" y="1517"/>
                  <a:pt x="8333" y="1523"/>
                  <a:pt x="8347" y="1536"/>
                </a:cubicBezTo>
                <a:lnTo>
                  <a:pt x="8323" y="1512"/>
                </a:lnTo>
                <a:cubicBezTo>
                  <a:pt x="8323" y="1512"/>
                  <a:pt x="8322" y="1512"/>
                  <a:pt x="8322" y="1512"/>
                </a:cubicBezTo>
                <a:close/>
                <a:moveTo>
                  <a:pt x="7020" y="1514"/>
                </a:moveTo>
                <a:cubicBezTo>
                  <a:pt x="7025" y="1514"/>
                  <a:pt x="7030" y="1519"/>
                  <a:pt x="7037" y="1525"/>
                </a:cubicBezTo>
                <a:lnTo>
                  <a:pt x="7037" y="1525"/>
                </a:lnTo>
                <a:cubicBezTo>
                  <a:pt x="7025" y="1536"/>
                  <a:pt x="7025" y="1536"/>
                  <a:pt x="7025" y="1548"/>
                </a:cubicBezTo>
                <a:cubicBezTo>
                  <a:pt x="7013" y="1548"/>
                  <a:pt x="7013" y="1548"/>
                  <a:pt x="7013" y="1536"/>
                </a:cubicBezTo>
                <a:cubicBezTo>
                  <a:pt x="7013" y="1519"/>
                  <a:pt x="7016" y="1514"/>
                  <a:pt x="7020" y="1514"/>
                </a:cubicBezTo>
                <a:close/>
                <a:moveTo>
                  <a:pt x="7061" y="1524"/>
                </a:moveTo>
                <a:lnTo>
                  <a:pt x="7073" y="1548"/>
                </a:lnTo>
                <a:cubicBezTo>
                  <a:pt x="7049" y="1548"/>
                  <a:pt x="7049" y="1548"/>
                  <a:pt x="7038" y="1526"/>
                </a:cubicBezTo>
                <a:lnTo>
                  <a:pt x="7038" y="1526"/>
                </a:lnTo>
                <a:cubicBezTo>
                  <a:pt x="7043" y="1530"/>
                  <a:pt x="7048" y="1533"/>
                  <a:pt x="7052" y="1533"/>
                </a:cubicBezTo>
                <a:cubicBezTo>
                  <a:pt x="7055" y="1533"/>
                  <a:pt x="7059" y="1531"/>
                  <a:pt x="7061" y="1524"/>
                </a:cubicBezTo>
                <a:close/>
                <a:moveTo>
                  <a:pt x="7097" y="1500"/>
                </a:moveTo>
                <a:lnTo>
                  <a:pt x="7097" y="1500"/>
                </a:lnTo>
                <a:cubicBezTo>
                  <a:pt x="7108" y="1512"/>
                  <a:pt x="7108" y="1512"/>
                  <a:pt x="7120" y="1512"/>
                </a:cubicBezTo>
                <a:cubicBezTo>
                  <a:pt x="7120" y="1512"/>
                  <a:pt x="7108" y="1512"/>
                  <a:pt x="7108" y="1524"/>
                </a:cubicBezTo>
                <a:cubicBezTo>
                  <a:pt x="7097" y="1524"/>
                  <a:pt x="7097" y="1536"/>
                  <a:pt x="7097" y="1536"/>
                </a:cubicBezTo>
                <a:cubicBezTo>
                  <a:pt x="7097" y="1524"/>
                  <a:pt x="7097" y="1524"/>
                  <a:pt x="7085" y="1524"/>
                </a:cubicBezTo>
                <a:cubicBezTo>
                  <a:pt x="7085" y="1536"/>
                  <a:pt x="7085" y="1536"/>
                  <a:pt x="7085" y="1536"/>
                </a:cubicBezTo>
                <a:cubicBezTo>
                  <a:pt x="7085" y="1548"/>
                  <a:pt x="7073" y="1548"/>
                  <a:pt x="7073" y="1548"/>
                </a:cubicBezTo>
                <a:cubicBezTo>
                  <a:pt x="7064" y="1531"/>
                  <a:pt x="7062" y="1514"/>
                  <a:pt x="7070" y="1514"/>
                </a:cubicBezTo>
                <a:cubicBezTo>
                  <a:pt x="7073" y="1514"/>
                  <a:pt x="7078" y="1517"/>
                  <a:pt x="7085" y="1524"/>
                </a:cubicBezTo>
                <a:cubicBezTo>
                  <a:pt x="7091" y="1518"/>
                  <a:pt x="7094" y="1515"/>
                  <a:pt x="7097" y="1515"/>
                </a:cubicBezTo>
                <a:cubicBezTo>
                  <a:pt x="7100" y="1515"/>
                  <a:pt x="7102" y="1518"/>
                  <a:pt x="7108" y="1524"/>
                </a:cubicBezTo>
                <a:cubicBezTo>
                  <a:pt x="7108" y="1512"/>
                  <a:pt x="7097" y="1512"/>
                  <a:pt x="7097" y="1500"/>
                </a:cubicBezTo>
                <a:close/>
                <a:moveTo>
                  <a:pt x="6796" y="1648"/>
                </a:moveTo>
                <a:cubicBezTo>
                  <a:pt x="6795" y="1648"/>
                  <a:pt x="6797" y="1655"/>
                  <a:pt x="6798" y="1662"/>
                </a:cubicBezTo>
                <a:lnTo>
                  <a:pt x="6798" y="1662"/>
                </a:lnTo>
                <a:cubicBezTo>
                  <a:pt x="6799" y="1662"/>
                  <a:pt x="6800" y="1661"/>
                  <a:pt x="6801" y="1661"/>
                </a:cubicBezTo>
                <a:cubicBezTo>
                  <a:pt x="6804" y="1661"/>
                  <a:pt x="6807" y="1663"/>
                  <a:pt x="6811" y="1667"/>
                </a:cubicBezTo>
                <a:cubicBezTo>
                  <a:pt x="6801" y="1653"/>
                  <a:pt x="6798" y="1648"/>
                  <a:pt x="6796" y="1648"/>
                </a:cubicBezTo>
                <a:close/>
                <a:moveTo>
                  <a:pt x="8382" y="1727"/>
                </a:moveTo>
                <a:lnTo>
                  <a:pt x="8382" y="1727"/>
                </a:lnTo>
                <a:cubicBezTo>
                  <a:pt x="8380" y="1728"/>
                  <a:pt x="8378" y="1729"/>
                  <a:pt x="8376" y="1731"/>
                </a:cubicBezTo>
                <a:lnTo>
                  <a:pt x="8376" y="1731"/>
                </a:lnTo>
                <a:cubicBezTo>
                  <a:pt x="8378" y="1733"/>
                  <a:pt x="8380" y="1736"/>
                  <a:pt x="8382" y="1738"/>
                </a:cubicBezTo>
                <a:lnTo>
                  <a:pt x="8382" y="1727"/>
                </a:lnTo>
                <a:close/>
                <a:moveTo>
                  <a:pt x="5036" y="1752"/>
                </a:moveTo>
                <a:cubicBezTo>
                  <a:pt x="5036" y="1756"/>
                  <a:pt x="5037" y="1760"/>
                  <a:pt x="5037" y="1762"/>
                </a:cubicBezTo>
                <a:cubicBezTo>
                  <a:pt x="5037" y="1759"/>
                  <a:pt x="5036" y="1755"/>
                  <a:pt x="5036" y="1752"/>
                </a:cubicBezTo>
                <a:close/>
                <a:moveTo>
                  <a:pt x="5029" y="1767"/>
                </a:moveTo>
                <a:lnTo>
                  <a:pt x="5037" y="1786"/>
                </a:lnTo>
                <a:cubicBezTo>
                  <a:pt x="5034" y="1773"/>
                  <a:pt x="5031" y="1768"/>
                  <a:pt x="5029" y="1767"/>
                </a:cubicBezTo>
                <a:close/>
                <a:moveTo>
                  <a:pt x="6620" y="1798"/>
                </a:moveTo>
                <a:lnTo>
                  <a:pt x="6620" y="1798"/>
                </a:lnTo>
                <a:cubicBezTo>
                  <a:pt x="6617" y="1804"/>
                  <a:pt x="6613" y="1811"/>
                  <a:pt x="6611" y="1817"/>
                </a:cubicBezTo>
                <a:lnTo>
                  <a:pt x="6611" y="1817"/>
                </a:lnTo>
                <a:lnTo>
                  <a:pt x="6620" y="1798"/>
                </a:lnTo>
                <a:close/>
                <a:moveTo>
                  <a:pt x="7358" y="1869"/>
                </a:moveTo>
                <a:lnTo>
                  <a:pt x="7358" y="1869"/>
                </a:lnTo>
                <a:cubicBezTo>
                  <a:pt x="7362" y="1873"/>
                  <a:pt x="7365" y="1875"/>
                  <a:pt x="7368" y="1877"/>
                </a:cubicBezTo>
                <a:lnTo>
                  <a:pt x="7368" y="1877"/>
                </a:lnTo>
                <a:cubicBezTo>
                  <a:pt x="7366" y="1875"/>
                  <a:pt x="7363" y="1872"/>
                  <a:pt x="7358" y="1869"/>
                </a:cubicBezTo>
                <a:close/>
                <a:moveTo>
                  <a:pt x="8359" y="1893"/>
                </a:moveTo>
                <a:lnTo>
                  <a:pt x="8376" y="1899"/>
                </a:lnTo>
                <a:lnTo>
                  <a:pt x="8376" y="1899"/>
                </a:lnTo>
                <a:cubicBezTo>
                  <a:pt x="8373" y="1896"/>
                  <a:pt x="8371" y="1893"/>
                  <a:pt x="8359" y="1893"/>
                </a:cubicBezTo>
                <a:close/>
                <a:moveTo>
                  <a:pt x="8376" y="1899"/>
                </a:moveTo>
                <a:cubicBezTo>
                  <a:pt x="8379" y="1902"/>
                  <a:pt x="8382" y="1905"/>
                  <a:pt x="8394" y="1905"/>
                </a:cubicBezTo>
                <a:lnTo>
                  <a:pt x="8376" y="1899"/>
                </a:lnTo>
                <a:close/>
                <a:moveTo>
                  <a:pt x="5733" y="2027"/>
                </a:moveTo>
                <a:cubicBezTo>
                  <a:pt x="5736" y="2035"/>
                  <a:pt x="5740" y="2043"/>
                  <a:pt x="5744" y="2043"/>
                </a:cubicBezTo>
                <a:cubicBezTo>
                  <a:pt x="5746" y="2043"/>
                  <a:pt x="5749" y="2041"/>
                  <a:pt x="5751" y="2036"/>
                </a:cubicBezTo>
                <a:cubicBezTo>
                  <a:pt x="5744" y="2036"/>
                  <a:pt x="5737" y="2032"/>
                  <a:pt x="5733" y="2027"/>
                </a:cubicBezTo>
                <a:close/>
                <a:moveTo>
                  <a:pt x="6549" y="2429"/>
                </a:moveTo>
                <a:cubicBezTo>
                  <a:pt x="6548" y="2429"/>
                  <a:pt x="6547" y="2429"/>
                  <a:pt x="6546" y="2430"/>
                </a:cubicBezTo>
                <a:lnTo>
                  <a:pt x="6546" y="2430"/>
                </a:lnTo>
                <a:cubicBezTo>
                  <a:pt x="6547" y="2429"/>
                  <a:pt x="6548" y="2429"/>
                  <a:pt x="6549" y="2429"/>
                </a:cubicBezTo>
                <a:close/>
                <a:moveTo>
                  <a:pt x="7204" y="2453"/>
                </a:moveTo>
                <a:lnTo>
                  <a:pt x="7180" y="2489"/>
                </a:lnTo>
                <a:lnTo>
                  <a:pt x="7180" y="2489"/>
                </a:lnTo>
                <a:lnTo>
                  <a:pt x="7216" y="2465"/>
                </a:lnTo>
                <a:lnTo>
                  <a:pt x="7204" y="2453"/>
                </a:lnTo>
                <a:close/>
                <a:moveTo>
                  <a:pt x="6245" y="2822"/>
                </a:moveTo>
                <a:lnTo>
                  <a:pt x="6245" y="2822"/>
                </a:lnTo>
                <a:cubicBezTo>
                  <a:pt x="6246" y="2822"/>
                  <a:pt x="6247" y="2822"/>
                  <a:pt x="6248" y="2822"/>
                </a:cubicBezTo>
                <a:cubicBezTo>
                  <a:pt x="6249" y="2822"/>
                  <a:pt x="6250" y="2822"/>
                  <a:pt x="6251" y="2822"/>
                </a:cubicBezTo>
                <a:cubicBezTo>
                  <a:pt x="6249" y="2822"/>
                  <a:pt x="6247" y="2822"/>
                  <a:pt x="6245" y="2822"/>
                </a:cubicBezTo>
                <a:close/>
                <a:moveTo>
                  <a:pt x="7049" y="3072"/>
                </a:moveTo>
                <a:cubicBezTo>
                  <a:pt x="7054" y="3074"/>
                  <a:pt x="7059" y="3075"/>
                  <a:pt x="7063" y="3076"/>
                </a:cubicBezTo>
                <a:lnTo>
                  <a:pt x="7063" y="3076"/>
                </a:lnTo>
                <a:cubicBezTo>
                  <a:pt x="7060" y="3075"/>
                  <a:pt x="7055" y="3073"/>
                  <a:pt x="7049" y="3072"/>
                </a:cubicBezTo>
                <a:close/>
                <a:moveTo>
                  <a:pt x="7918" y="3429"/>
                </a:moveTo>
                <a:cubicBezTo>
                  <a:pt x="7907" y="3429"/>
                  <a:pt x="7896" y="3439"/>
                  <a:pt x="7885" y="3441"/>
                </a:cubicBezTo>
                <a:lnTo>
                  <a:pt x="7885" y="3441"/>
                </a:lnTo>
                <a:cubicBezTo>
                  <a:pt x="7903" y="3440"/>
                  <a:pt x="7927" y="3438"/>
                  <a:pt x="7918" y="3429"/>
                </a:cubicBezTo>
                <a:close/>
                <a:moveTo>
                  <a:pt x="7885" y="3441"/>
                </a:moveTo>
                <a:cubicBezTo>
                  <a:pt x="7884" y="3441"/>
                  <a:pt x="7883" y="3441"/>
                  <a:pt x="7883" y="3441"/>
                </a:cubicBezTo>
                <a:lnTo>
                  <a:pt x="7883" y="3441"/>
                </a:lnTo>
                <a:cubicBezTo>
                  <a:pt x="7883" y="3441"/>
                  <a:pt x="7882" y="3441"/>
                  <a:pt x="7882" y="3441"/>
                </a:cubicBezTo>
                <a:cubicBezTo>
                  <a:pt x="7883" y="3441"/>
                  <a:pt x="7884" y="3441"/>
                  <a:pt x="7885" y="3441"/>
                </a:cubicBezTo>
                <a:close/>
                <a:moveTo>
                  <a:pt x="7426" y="3902"/>
                </a:moveTo>
                <a:lnTo>
                  <a:pt x="7426" y="3902"/>
                </a:lnTo>
                <a:cubicBezTo>
                  <a:pt x="7425" y="3902"/>
                  <a:pt x="7423" y="3903"/>
                  <a:pt x="7418" y="3905"/>
                </a:cubicBezTo>
                <a:cubicBezTo>
                  <a:pt x="7418" y="3906"/>
                  <a:pt x="7418" y="3906"/>
                  <a:pt x="7418" y="3906"/>
                </a:cubicBezTo>
                <a:lnTo>
                  <a:pt x="7418" y="3906"/>
                </a:lnTo>
                <a:cubicBezTo>
                  <a:pt x="7423" y="3904"/>
                  <a:pt x="7427" y="3902"/>
                  <a:pt x="7426" y="3902"/>
                </a:cubicBezTo>
                <a:close/>
                <a:moveTo>
                  <a:pt x="7394" y="3906"/>
                </a:moveTo>
                <a:lnTo>
                  <a:pt x="7394" y="3906"/>
                </a:lnTo>
                <a:cubicBezTo>
                  <a:pt x="7397" y="3908"/>
                  <a:pt x="7400" y="3909"/>
                  <a:pt x="7403" y="3909"/>
                </a:cubicBezTo>
                <a:lnTo>
                  <a:pt x="7403" y="3909"/>
                </a:lnTo>
                <a:cubicBezTo>
                  <a:pt x="7400" y="3908"/>
                  <a:pt x="7397" y="3907"/>
                  <a:pt x="7394" y="3906"/>
                </a:cubicBezTo>
                <a:close/>
                <a:moveTo>
                  <a:pt x="7418" y="3906"/>
                </a:moveTo>
                <a:cubicBezTo>
                  <a:pt x="7414" y="3907"/>
                  <a:pt x="7409" y="3909"/>
                  <a:pt x="7404" y="3909"/>
                </a:cubicBezTo>
                <a:cubicBezTo>
                  <a:pt x="7404" y="3909"/>
                  <a:pt x="7404" y="3909"/>
                  <a:pt x="7403" y="3909"/>
                </a:cubicBezTo>
                <a:lnTo>
                  <a:pt x="7403" y="3909"/>
                </a:lnTo>
                <a:cubicBezTo>
                  <a:pt x="7407" y="3910"/>
                  <a:pt x="7411" y="3910"/>
                  <a:pt x="7414" y="3910"/>
                </a:cubicBezTo>
                <a:cubicBezTo>
                  <a:pt x="7419" y="3910"/>
                  <a:pt x="7421" y="3909"/>
                  <a:pt x="7418" y="3906"/>
                </a:cubicBezTo>
                <a:close/>
                <a:moveTo>
                  <a:pt x="7382" y="3953"/>
                </a:moveTo>
                <a:lnTo>
                  <a:pt x="7385" y="3956"/>
                </a:lnTo>
                <a:lnTo>
                  <a:pt x="7385" y="3956"/>
                </a:lnTo>
                <a:cubicBezTo>
                  <a:pt x="7386" y="3954"/>
                  <a:pt x="7392" y="3953"/>
                  <a:pt x="7406" y="3953"/>
                </a:cubicBezTo>
                <a:close/>
                <a:moveTo>
                  <a:pt x="7385" y="3956"/>
                </a:moveTo>
                <a:lnTo>
                  <a:pt x="7385" y="3956"/>
                </a:lnTo>
                <a:cubicBezTo>
                  <a:pt x="7383" y="3957"/>
                  <a:pt x="7387" y="3959"/>
                  <a:pt x="7390" y="3961"/>
                </a:cubicBezTo>
                <a:lnTo>
                  <a:pt x="7390" y="3961"/>
                </a:lnTo>
                <a:lnTo>
                  <a:pt x="7385" y="3956"/>
                </a:lnTo>
                <a:close/>
                <a:moveTo>
                  <a:pt x="7390" y="3961"/>
                </a:moveTo>
                <a:lnTo>
                  <a:pt x="7394" y="3965"/>
                </a:lnTo>
                <a:cubicBezTo>
                  <a:pt x="7399" y="3965"/>
                  <a:pt x="7394" y="3963"/>
                  <a:pt x="7390" y="3961"/>
                </a:cubicBezTo>
                <a:close/>
                <a:moveTo>
                  <a:pt x="4822" y="4048"/>
                </a:moveTo>
                <a:cubicBezTo>
                  <a:pt x="4821" y="4051"/>
                  <a:pt x="4820" y="4054"/>
                  <a:pt x="4820" y="4055"/>
                </a:cubicBezTo>
                <a:lnTo>
                  <a:pt x="4820" y="4055"/>
                </a:lnTo>
                <a:cubicBezTo>
                  <a:pt x="4821" y="4053"/>
                  <a:pt x="4822" y="4051"/>
                  <a:pt x="4822" y="4048"/>
                </a:cubicBezTo>
                <a:close/>
                <a:moveTo>
                  <a:pt x="5904" y="7189"/>
                </a:moveTo>
                <a:lnTo>
                  <a:pt x="5904" y="7189"/>
                </a:lnTo>
                <a:cubicBezTo>
                  <a:pt x="5904" y="7190"/>
                  <a:pt x="5905" y="7191"/>
                  <a:pt x="5906" y="7192"/>
                </a:cubicBezTo>
                <a:cubicBezTo>
                  <a:pt x="5910" y="7194"/>
                  <a:pt x="5915" y="7195"/>
                  <a:pt x="5919" y="7196"/>
                </a:cubicBezTo>
                <a:lnTo>
                  <a:pt x="5919" y="7196"/>
                </a:lnTo>
                <a:cubicBezTo>
                  <a:pt x="5914" y="7193"/>
                  <a:pt x="5909" y="7191"/>
                  <a:pt x="5904" y="7189"/>
                </a:cubicBezTo>
                <a:close/>
                <a:moveTo>
                  <a:pt x="822" y="7215"/>
                </a:moveTo>
                <a:cubicBezTo>
                  <a:pt x="824" y="7218"/>
                  <a:pt x="826" y="7220"/>
                  <a:pt x="828" y="7222"/>
                </a:cubicBezTo>
                <a:lnTo>
                  <a:pt x="828" y="7222"/>
                </a:lnTo>
                <a:cubicBezTo>
                  <a:pt x="827" y="7220"/>
                  <a:pt x="825" y="7217"/>
                  <a:pt x="822" y="7215"/>
                </a:cubicBezTo>
                <a:close/>
                <a:moveTo>
                  <a:pt x="5919" y="7196"/>
                </a:moveTo>
                <a:cubicBezTo>
                  <a:pt x="5940" y="7207"/>
                  <a:pt x="5958" y="7220"/>
                  <a:pt x="5965" y="7239"/>
                </a:cubicBezTo>
                <a:cubicBezTo>
                  <a:pt x="5965" y="7200"/>
                  <a:pt x="5941" y="7201"/>
                  <a:pt x="5919" y="7196"/>
                </a:cubicBezTo>
                <a:close/>
                <a:moveTo>
                  <a:pt x="4370" y="7358"/>
                </a:moveTo>
                <a:cubicBezTo>
                  <a:pt x="4370" y="7358"/>
                  <a:pt x="4370" y="7358"/>
                  <a:pt x="4370" y="7358"/>
                </a:cubicBezTo>
                <a:cubicBezTo>
                  <a:pt x="4370" y="7358"/>
                  <a:pt x="4370" y="7358"/>
                  <a:pt x="4370" y="7358"/>
                </a:cubicBezTo>
                <a:close/>
                <a:moveTo>
                  <a:pt x="4458" y="8155"/>
                </a:moveTo>
                <a:cubicBezTo>
                  <a:pt x="4456" y="8155"/>
                  <a:pt x="4454" y="8156"/>
                  <a:pt x="4452" y="8156"/>
                </a:cubicBezTo>
                <a:lnTo>
                  <a:pt x="4452" y="8156"/>
                </a:lnTo>
                <a:cubicBezTo>
                  <a:pt x="4454" y="8158"/>
                  <a:pt x="4456" y="8159"/>
                  <a:pt x="4459" y="8159"/>
                </a:cubicBezTo>
                <a:cubicBezTo>
                  <a:pt x="4461" y="8159"/>
                  <a:pt x="4463" y="8158"/>
                  <a:pt x="4465" y="8156"/>
                </a:cubicBezTo>
                <a:cubicBezTo>
                  <a:pt x="4463" y="8155"/>
                  <a:pt x="4460" y="8155"/>
                  <a:pt x="4458" y="8155"/>
                </a:cubicBezTo>
                <a:close/>
                <a:moveTo>
                  <a:pt x="7936" y="8635"/>
                </a:moveTo>
                <a:lnTo>
                  <a:pt x="7936" y="8635"/>
                </a:lnTo>
                <a:cubicBezTo>
                  <a:pt x="7938" y="8638"/>
                  <a:pt x="7940" y="8641"/>
                  <a:pt x="7942" y="8644"/>
                </a:cubicBezTo>
                <a:cubicBezTo>
                  <a:pt x="7939" y="8639"/>
                  <a:pt x="7937" y="8636"/>
                  <a:pt x="7936" y="8635"/>
                </a:cubicBezTo>
                <a:close/>
                <a:moveTo>
                  <a:pt x="4358" y="6525"/>
                </a:moveTo>
                <a:cubicBezTo>
                  <a:pt x="4346" y="6584"/>
                  <a:pt x="4537" y="6561"/>
                  <a:pt x="4584" y="6596"/>
                </a:cubicBezTo>
                <a:cubicBezTo>
                  <a:pt x="4597" y="6594"/>
                  <a:pt x="4611" y="6593"/>
                  <a:pt x="4628" y="6593"/>
                </a:cubicBezTo>
                <a:cubicBezTo>
                  <a:pt x="4708" y="6593"/>
                  <a:pt x="4831" y="6616"/>
                  <a:pt x="4930" y="6656"/>
                </a:cubicBezTo>
                <a:cubicBezTo>
                  <a:pt x="4930" y="6668"/>
                  <a:pt x="4977" y="6691"/>
                  <a:pt x="5025" y="6715"/>
                </a:cubicBezTo>
                <a:cubicBezTo>
                  <a:pt x="5061" y="6739"/>
                  <a:pt x="5120" y="6763"/>
                  <a:pt x="5156" y="6787"/>
                </a:cubicBezTo>
                <a:cubicBezTo>
                  <a:pt x="5251" y="6822"/>
                  <a:pt x="5346" y="6858"/>
                  <a:pt x="5453" y="6918"/>
                </a:cubicBezTo>
                <a:cubicBezTo>
                  <a:pt x="5561" y="6965"/>
                  <a:pt x="5668" y="7025"/>
                  <a:pt x="5751" y="7108"/>
                </a:cubicBezTo>
                <a:lnTo>
                  <a:pt x="5775" y="7072"/>
                </a:lnTo>
                <a:lnTo>
                  <a:pt x="5834" y="7096"/>
                </a:lnTo>
                <a:cubicBezTo>
                  <a:pt x="5823" y="7108"/>
                  <a:pt x="5823" y="7120"/>
                  <a:pt x="5811" y="7120"/>
                </a:cubicBezTo>
                <a:cubicBezTo>
                  <a:pt x="5818" y="7156"/>
                  <a:pt x="5863" y="7170"/>
                  <a:pt x="5904" y="7189"/>
                </a:cubicBezTo>
                <a:lnTo>
                  <a:pt x="5904" y="7189"/>
                </a:lnTo>
                <a:cubicBezTo>
                  <a:pt x="5888" y="7165"/>
                  <a:pt x="5899" y="7151"/>
                  <a:pt x="5918" y="7151"/>
                </a:cubicBezTo>
                <a:cubicBezTo>
                  <a:pt x="5936" y="7151"/>
                  <a:pt x="5960" y="7163"/>
                  <a:pt x="5977" y="7192"/>
                </a:cubicBezTo>
                <a:lnTo>
                  <a:pt x="5977" y="7203"/>
                </a:lnTo>
                <a:lnTo>
                  <a:pt x="6025" y="7215"/>
                </a:lnTo>
                <a:cubicBezTo>
                  <a:pt x="6001" y="7251"/>
                  <a:pt x="6025" y="7287"/>
                  <a:pt x="6013" y="7311"/>
                </a:cubicBezTo>
                <a:cubicBezTo>
                  <a:pt x="6168" y="7442"/>
                  <a:pt x="6323" y="7501"/>
                  <a:pt x="6454" y="7680"/>
                </a:cubicBezTo>
                <a:cubicBezTo>
                  <a:pt x="6406" y="7680"/>
                  <a:pt x="6561" y="7787"/>
                  <a:pt x="6477" y="7799"/>
                </a:cubicBezTo>
                <a:cubicBezTo>
                  <a:pt x="6502" y="7815"/>
                  <a:pt x="6518" y="7822"/>
                  <a:pt x="6527" y="7822"/>
                </a:cubicBezTo>
                <a:cubicBezTo>
                  <a:pt x="6557" y="7822"/>
                  <a:pt x="6533" y="7762"/>
                  <a:pt x="6575" y="7762"/>
                </a:cubicBezTo>
                <a:cubicBezTo>
                  <a:pt x="6578" y="7762"/>
                  <a:pt x="6581" y="7762"/>
                  <a:pt x="6585" y="7763"/>
                </a:cubicBezTo>
                <a:cubicBezTo>
                  <a:pt x="6608" y="7787"/>
                  <a:pt x="6644" y="7811"/>
                  <a:pt x="6620" y="7823"/>
                </a:cubicBezTo>
                <a:cubicBezTo>
                  <a:pt x="6610" y="7823"/>
                  <a:pt x="6609" y="7860"/>
                  <a:pt x="6592" y="7860"/>
                </a:cubicBezTo>
                <a:cubicBezTo>
                  <a:pt x="6590" y="7860"/>
                  <a:pt x="6587" y="7860"/>
                  <a:pt x="6585" y="7858"/>
                </a:cubicBezTo>
                <a:lnTo>
                  <a:pt x="6585" y="7858"/>
                </a:lnTo>
                <a:lnTo>
                  <a:pt x="6644" y="7918"/>
                </a:lnTo>
                <a:cubicBezTo>
                  <a:pt x="6644" y="7922"/>
                  <a:pt x="6641" y="7923"/>
                  <a:pt x="6638" y="7923"/>
                </a:cubicBezTo>
                <a:cubicBezTo>
                  <a:pt x="6631" y="7923"/>
                  <a:pt x="6620" y="7918"/>
                  <a:pt x="6620" y="7918"/>
                </a:cubicBezTo>
                <a:lnTo>
                  <a:pt x="6620" y="7918"/>
                </a:lnTo>
                <a:cubicBezTo>
                  <a:pt x="6751" y="8025"/>
                  <a:pt x="6739" y="8180"/>
                  <a:pt x="6835" y="8287"/>
                </a:cubicBezTo>
                <a:cubicBezTo>
                  <a:pt x="6858" y="8287"/>
                  <a:pt x="6823" y="8227"/>
                  <a:pt x="6847" y="8227"/>
                </a:cubicBezTo>
                <a:cubicBezTo>
                  <a:pt x="6942" y="8346"/>
                  <a:pt x="6870" y="8358"/>
                  <a:pt x="6942" y="8466"/>
                </a:cubicBezTo>
                <a:lnTo>
                  <a:pt x="6906" y="8454"/>
                </a:lnTo>
                <a:lnTo>
                  <a:pt x="6906" y="8454"/>
                </a:lnTo>
                <a:cubicBezTo>
                  <a:pt x="6930" y="8489"/>
                  <a:pt x="6966" y="8501"/>
                  <a:pt x="6966" y="8573"/>
                </a:cubicBezTo>
                <a:cubicBezTo>
                  <a:pt x="6962" y="8574"/>
                  <a:pt x="6959" y="8574"/>
                  <a:pt x="6957" y="8574"/>
                </a:cubicBezTo>
                <a:cubicBezTo>
                  <a:pt x="6928" y="8574"/>
                  <a:pt x="6916" y="8523"/>
                  <a:pt x="6894" y="8501"/>
                </a:cubicBezTo>
                <a:lnTo>
                  <a:pt x="6894" y="8501"/>
                </a:lnTo>
                <a:cubicBezTo>
                  <a:pt x="6904" y="8532"/>
                  <a:pt x="6932" y="8616"/>
                  <a:pt x="6955" y="8616"/>
                </a:cubicBezTo>
                <a:cubicBezTo>
                  <a:pt x="6959" y="8616"/>
                  <a:pt x="6962" y="8613"/>
                  <a:pt x="6966" y="8608"/>
                </a:cubicBezTo>
                <a:lnTo>
                  <a:pt x="6966" y="8608"/>
                </a:lnTo>
                <a:cubicBezTo>
                  <a:pt x="6989" y="8656"/>
                  <a:pt x="6966" y="8680"/>
                  <a:pt x="6954" y="8716"/>
                </a:cubicBezTo>
                <a:cubicBezTo>
                  <a:pt x="6963" y="8716"/>
                  <a:pt x="6972" y="8680"/>
                  <a:pt x="6987" y="8680"/>
                </a:cubicBezTo>
                <a:cubicBezTo>
                  <a:pt x="6991" y="8680"/>
                  <a:pt x="6996" y="8683"/>
                  <a:pt x="7001" y="8692"/>
                </a:cubicBezTo>
                <a:cubicBezTo>
                  <a:pt x="6989" y="8763"/>
                  <a:pt x="7001" y="8870"/>
                  <a:pt x="7001" y="8954"/>
                </a:cubicBezTo>
                <a:lnTo>
                  <a:pt x="6966" y="8954"/>
                </a:lnTo>
                <a:cubicBezTo>
                  <a:pt x="7025" y="9025"/>
                  <a:pt x="6930" y="9001"/>
                  <a:pt x="6930" y="9097"/>
                </a:cubicBezTo>
                <a:cubicBezTo>
                  <a:pt x="6918" y="9204"/>
                  <a:pt x="6894" y="9335"/>
                  <a:pt x="6835" y="9442"/>
                </a:cubicBezTo>
                <a:cubicBezTo>
                  <a:pt x="6775" y="9561"/>
                  <a:pt x="6680" y="9656"/>
                  <a:pt x="6585" y="9716"/>
                </a:cubicBezTo>
                <a:cubicBezTo>
                  <a:pt x="6585" y="9751"/>
                  <a:pt x="6561" y="9775"/>
                  <a:pt x="6537" y="9799"/>
                </a:cubicBezTo>
                <a:cubicBezTo>
                  <a:pt x="6501" y="9823"/>
                  <a:pt x="6477" y="9847"/>
                  <a:pt x="6442" y="9859"/>
                </a:cubicBezTo>
                <a:lnTo>
                  <a:pt x="6406" y="9799"/>
                </a:lnTo>
                <a:cubicBezTo>
                  <a:pt x="6406" y="9799"/>
                  <a:pt x="6368" y="9837"/>
                  <a:pt x="6360" y="9837"/>
                </a:cubicBezTo>
                <a:cubicBezTo>
                  <a:pt x="6359" y="9837"/>
                  <a:pt x="6358" y="9836"/>
                  <a:pt x="6358" y="9835"/>
                </a:cubicBezTo>
                <a:cubicBezTo>
                  <a:pt x="6335" y="9823"/>
                  <a:pt x="6394" y="9811"/>
                  <a:pt x="6346" y="9799"/>
                </a:cubicBezTo>
                <a:lnTo>
                  <a:pt x="6346" y="9799"/>
                </a:lnTo>
                <a:lnTo>
                  <a:pt x="6335" y="9847"/>
                </a:lnTo>
                <a:cubicBezTo>
                  <a:pt x="6335" y="9823"/>
                  <a:pt x="6192" y="9859"/>
                  <a:pt x="6275" y="9799"/>
                </a:cubicBezTo>
                <a:lnTo>
                  <a:pt x="6275" y="9799"/>
                </a:lnTo>
                <a:cubicBezTo>
                  <a:pt x="6275" y="9799"/>
                  <a:pt x="6215" y="9799"/>
                  <a:pt x="6168" y="9811"/>
                </a:cubicBezTo>
                <a:lnTo>
                  <a:pt x="6061" y="9811"/>
                </a:lnTo>
                <a:cubicBezTo>
                  <a:pt x="6055" y="9810"/>
                  <a:pt x="6050" y="9809"/>
                  <a:pt x="6046" y="9809"/>
                </a:cubicBezTo>
                <a:cubicBezTo>
                  <a:pt x="6013" y="9809"/>
                  <a:pt x="6016" y="9840"/>
                  <a:pt x="5989" y="9840"/>
                </a:cubicBezTo>
                <a:cubicBezTo>
                  <a:pt x="5983" y="9840"/>
                  <a:pt x="5976" y="9839"/>
                  <a:pt x="5965" y="9835"/>
                </a:cubicBezTo>
                <a:cubicBezTo>
                  <a:pt x="5954" y="9811"/>
                  <a:pt x="5989" y="9823"/>
                  <a:pt x="5989" y="9799"/>
                </a:cubicBezTo>
                <a:cubicBezTo>
                  <a:pt x="5956" y="9781"/>
                  <a:pt x="5925" y="9775"/>
                  <a:pt x="5897" y="9775"/>
                </a:cubicBezTo>
                <a:cubicBezTo>
                  <a:pt x="5832" y="9775"/>
                  <a:pt x="5777" y="9808"/>
                  <a:pt x="5714" y="9808"/>
                </a:cubicBezTo>
                <a:cubicBezTo>
                  <a:pt x="5678" y="9808"/>
                  <a:pt x="5640" y="9797"/>
                  <a:pt x="5596" y="9763"/>
                </a:cubicBezTo>
                <a:lnTo>
                  <a:pt x="5620" y="9763"/>
                </a:lnTo>
                <a:cubicBezTo>
                  <a:pt x="5584" y="9763"/>
                  <a:pt x="5525" y="9739"/>
                  <a:pt x="5525" y="9739"/>
                </a:cubicBezTo>
                <a:lnTo>
                  <a:pt x="5525" y="9739"/>
                </a:lnTo>
                <a:cubicBezTo>
                  <a:pt x="5517" y="9764"/>
                  <a:pt x="5520" y="9770"/>
                  <a:pt x="5528" y="9770"/>
                </a:cubicBezTo>
                <a:cubicBezTo>
                  <a:pt x="5537" y="9770"/>
                  <a:pt x="5551" y="9764"/>
                  <a:pt x="5565" y="9764"/>
                </a:cubicBezTo>
                <a:cubicBezTo>
                  <a:pt x="5577" y="9764"/>
                  <a:pt x="5589" y="9769"/>
                  <a:pt x="5596" y="9787"/>
                </a:cubicBezTo>
                <a:cubicBezTo>
                  <a:pt x="5588" y="9803"/>
                  <a:pt x="5578" y="9807"/>
                  <a:pt x="5566" y="9807"/>
                </a:cubicBezTo>
                <a:cubicBezTo>
                  <a:pt x="5555" y="9807"/>
                  <a:pt x="5543" y="9803"/>
                  <a:pt x="5531" y="9803"/>
                </a:cubicBezTo>
                <a:cubicBezTo>
                  <a:pt x="5520" y="9803"/>
                  <a:pt x="5509" y="9807"/>
                  <a:pt x="5501" y="9823"/>
                </a:cubicBezTo>
                <a:cubicBezTo>
                  <a:pt x="5465" y="9775"/>
                  <a:pt x="5430" y="9787"/>
                  <a:pt x="5394" y="9763"/>
                </a:cubicBezTo>
                <a:cubicBezTo>
                  <a:pt x="5358" y="9704"/>
                  <a:pt x="5263" y="9644"/>
                  <a:pt x="5251" y="9573"/>
                </a:cubicBezTo>
                <a:cubicBezTo>
                  <a:pt x="5215" y="9573"/>
                  <a:pt x="5156" y="9573"/>
                  <a:pt x="5096" y="9525"/>
                </a:cubicBezTo>
                <a:cubicBezTo>
                  <a:pt x="5084" y="9454"/>
                  <a:pt x="5132" y="9501"/>
                  <a:pt x="5096" y="9430"/>
                </a:cubicBezTo>
                <a:lnTo>
                  <a:pt x="5096" y="9430"/>
                </a:lnTo>
                <a:lnTo>
                  <a:pt x="5061" y="9442"/>
                </a:lnTo>
                <a:cubicBezTo>
                  <a:pt x="5025" y="9394"/>
                  <a:pt x="5037" y="9394"/>
                  <a:pt x="5061" y="9382"/>
                </a:cubicBezTo>
                <a:cubicBezTo>
                  <a:pt x="5013" y="9335"/>
                  <a:pt x="4989" y="9370"/>
                  <a:pt x="4953" y="9287"/>
                </a:cubicBezTo>
                <a:lnTo>
                  <a:pt x="4953" y="9287"/>
                </a:lnTo>
                <a:lnTo>
                  <a:pt x="5001" y="9311"/>
                </a:lnTo>
                <a:cubicBezTo>
                  <a:pt x="4953" y="9263"/>
                  <a:pt x="4942" y="9239"/>
                  <a:pt x="4906" y="9168"/>
                </a:cubicBezTo>
                <a:cubicBezTo>
                  <a:pt x="4907" y="9166"/>
                  <a:pt x="4909" y="9166"/>
                  <a:pt x="4911" y="9166"/>
                </a:cubicBezTo>
                <a:cubicBezTo>
                  <a:pt x="4924" y="9166"/>
                  <a:pt x="4942" y="9195"/>
                  <a:pt x="4942" y="9216"/>
                </a:cubicBezTo>
                <a:cubicBezTo>
                  <a:pt x="4965" y="9144"/>
                  <a:pt x="4882" y="9156"/>
                  <a:pt x="4870" y="9132"/>
                </a:cubicBezTo>
                <a:lnTo>
                  <a:pt x="4870" y="9132"/>
                </a:lnTo>
                <a:cubicBezTo>
                  <a:pt x="4870" y="9143"/>
                  <a:pt x="4890" y="9193"/>
                  <a:pt x="4857" y="9193"/>
                </a:cubicBezTo>
                <a:cubicBezTo>
                  <a:pt x="4854" y="9193"/>
                  <a:pt x="4851" y="9193"/>
                  <a:pt x="4846" y="9192"/>
                </a:cubicBezTo>
                <a:cubicBezTo>
                  <a:pt x="4834" y="9144"/>
                  <a:pt x="4763" y="9132"/>
                  <a:pt x="4775" y="9085"/>
                </a:cubicBezTo>
                <a:lnTo>
                  <a:pt x="4775" y="9085"/>
                </a:lnTo>
                <a:lnTo>
                  <a:pt x="4834" y="9108"/>
                </a:lnTo>
                <a:cubicBezTo>
                  <a:pt x="4763" y="9037"/>
                  <a:pt x="4763" y="9085"/>
                  <a:pt x="4727" y="8989"/>
                </a:cubicBezTo>
                <a:cubicBezTo>
                  <a:pt x="4739" y="8989"/>
                  <a:pt x="4739" y="8977"/>
                  <a:pt x="4751" y="8977"/>
                </a:cubicBezTo>
                <a:cubicBezTo>
                  <a:pt x="4680" y="8942"/>
                  <a:pt x="4668" y="8847"/>
                  <a:pt x="4632" y="8751"/>
                </a:cubicBezTo>
                <a:cubicBezTo>
                  <a:pt x="4608" y="8727"/>
                  <a:pt x="4584" y="8716"/>
                  <a:pt x="4584" y="8692"/>
                </a:cubicBezTo>
                <a:cubicBezTo>
                  <a:pt x="4584" y="8751"/>
                  <a:pt x="4572" y="8751"/>
                  <a:pt x="4549" y="8763"/>
                </a:cubicBezTo>
                <a:cubicBezTo>
                  <a:pt x="4572" y="8668"/>
                  <a:pt x="4441" y="8680"/>
                  <a:pt x="4430" y="8537"/>
                </a:cubicBezTo>
                <a:cubicBezTo>
                  <a:pt x="4441" y="8537"/>
                  <a:pt x="4477" y="8561"/>
                  <a:pt x="4477" y="8596"/>
                </a:cubicBezTo>
                <a:cubicBezTo>
                  <a:pt x="4537" y="8620"/>
                  <a:pt x="4584" y="8608"/>
                  <a:pt x="4632" y="8668"/>
                </a:cubicBezTo>
                <a:cubicBezTo>
                  <a:pt x="4608" y="8632"/>
                  <a:pt x="4584" y="8585"/>
                  <a:pt x="4608" y="8585"/>
                </a:cubicBezTo>
                <a:lnTo>
                  <a:pt x="4549" y="8585"/>
                </a:lnTo>
                <a:cubicBezTo>
                  <a:pt x="4537" y="8561"/>
                  <a:pt x="4537" y="8537"/>
                  <a:pt x="4525" y="8513"/>
                </a:cubicBezTo>
                <a:cubicBezTo>
                  <a:pt x="4498" y="8513"/>
                  <a:pt x="4498" y="8558"/>
                  <a:pt x="4481" y="8558"/>
                </a:cubicBezTo>
                <a:cubicBezTo>
                  <a:pt x="4474" y="8558"/>
                  <a:pt x="4466" y="8553"/>
                  <a:pt x="4453" y="8537"/>
                </a:cubicBezTo>
                <a:cubicBezTo>
                  <a:pt x="4429" y="8489"/>
                  <a:pt x="4454" y="8479"/>
                  <a:pt x="4465" y="8477"/>
                </a:cubicBezTo>
                <a:lnTo>
                  <a:pt x="4465" y="8477"/>
                </a:lnTo>
                <a:cubicBezTo>
                  <a:pt x="4465" y="8477"/>
                  <a:pt x="4465" y="8477"/>
                  <a:pt x="4465" y="8477"/>
                </a:cubicBezTo>
                <a:cubicBezTo>
                  <a:pt x="4471" y="8477"/>
                  <a:pt x="4471" y="8477"/>
                  <a:pt x="4468" y="8477"/>
                </a:cubicBezTo>
                <a:cubicBezTo>
                  <a:pt x="4468" y="8477"/>
                  <a:pt x="4466" y="8477"/>
                  <a:pt x="4465" y="8477"/>
                </a:cubicBezTo>
                <a:lnTo>
                  <a:pt x="4465" y="8477"/>
                </a:lnTo>
                <a:cubicBezTo>
                  <a:pt x="4418" y="8382"/>
                  <a:pt x="4394" y="8453"/>
                  <a:pt x="4382" y="8346"/>
                </a:cubicBezTo>
                <a:lnTo>
                  <a:pt x="4382" y="8346"/>
                </a:lnTo>
                <a:cubicBezTo>
                  <a:pt x="4394" y="8358"/>
                  <a:pt x="4406" y="8370"/>
                  <a:pt x="4406" y="8382"/>
                </a:cubicBezTo>
                <a:cubicBezTo>
                  <a:pt x="4406" y="8311"/>
                  <a:pt x="4358" y="8215"/>
                  <a:pt x="4406" y="8180"/>
                </a:cubicBezTo>
                <a:cubicBezTo>
                  <a:pt x="4430" y="8180"/>
                  <a:pt x="4441" y="8180"/>
                  <a:pt x="4441" y="8215"/>
                </a:cubicBezTo>
                <a:lnTo>
                  <a:pt x="4430" y="8215"/>
                </a:lnTo>
                <a:cubicBezTo>
                  <a:pt x="4443" y="8227"/>
                  <a:pt x="4450" y="8231"/>
                  <a:pt x="4454" y="8231"/>
                </a:cubicBezTo>
                <a:cubicBezTo>
                  <a:pt x="4469" y="8231"/>
                  <a:pt x="4428" y="8165"/>
                  <a:pt x="4452" y="8156"/>
                </a:cubicBezTo>
                <a:lnTo>
                  <a:pt x="4452" y="8156"/>
                </a:lnTo>
                <a:cubicBezTo>
                  <a:pt x="4437" y="8139"/>
                  <a:pt x="4427" y="8063"/>
                  <a:pt x="4418" y="8025"/>
                </a:cubicBezTo>
                <a:lnTo>
                  <a:pt x="4382" y="8049"/>
                </a:lnTo>
                <a:cubicBezTo>
                  <a:pt x="4239" y="7918"/>
                  <a:pt x="4453" y="8049"/>
                  <a:pt x="4418" y="7906"/>
                </a:cubicBezTo>
                <a:cubicBezTo>
                  <a:pt x="4407" y="7879"/>
                  <a:pt x="4402" y="7870"/>
                  <a:pt x="4399" y="7870"/>
                </a:cubicBezTo>
                <a:cubicBezTo>
                  <a:pt x="4394" y="7870"/>
                  <a:pt x="4396" y="7898"/>
                  <a:pt x="4391" y="7898"/>
                </a:cubicBezTo>
                <a:cubicBezTo>
                  <a:pt x="4390" y="7898"/>
                  <a:pt x="4387" y="7894"/>
                  <a:pt x="4382" y="7882"/>
                </a:cubicBezTo>
                <a:cubicBezTo>
                  <a:pt x="4382" y="7823"/>
                  <a:pt x="4418" y="7787"/>
                  <a:pt x="4394" y="7704"/>
                </a:cubicBezTo>
                <a:cubicBezTo>
                  <a:pt x="4406" y="7668"/>
                  <a:pt x="4418" y="7620"/>
                  <a:pt x="4465" y="7608"/>
                </a:cubicBezTo>
                <a:cubicBezTo>
                  <a:pt x="4441" y="7561"/>
                  <a:pt x="4465" y="7442"/>
                  <a:pt x="4430" y="7406"/>
                </a:cubicBezTo>
                <a:lnTo>
                  <a:pt x="4430" y="7406"/>
                </a:lnTo>
                <a:cubicBezTo>
                  <a:pt x="4382" y="7513"/>
                  <a:pt x="4477" y="7501"/>
                  <a:pt x="4430" y="7620"/>
                </a:cubicBezTo>
                <a:lnTo>
                  <a:pt x="4382" y="7596"/>
                </a:lnTo>
                <a:cubicBezTo>
                  <a:pt x="4382" y="7549"/>
                  <a:pt x="4370" y="7501"/>
                  <a:pt x="4370" y="7465"/>
                </a:cubicBezTo>
                <a:cubicBezTo>
                  <a:pt x="4370" y="7418"/>
                  <a:pt x="4370" y="7382"/>
                  <a:pt x="4370" y="7358"/>
                </a:cubicBezTo>
                <a:cubicBezTo>
                  <a:pt x="4370" y="7370"/>
                  <a:pt x="4358" y="7370"/>
                  <a:pt x="4346" y="7370"/>
                </a:cubicBezTo>
                <a:cubicBezTo>
                  <a:pt x="4334" y="7251"/>
                  <a:pt x="4299" y="7215"/>
                  <a:pt x="4310" y="7108"/>
                </a:cubicBezTo>
                <a:cubicBezTo>
                  <a:pt x="4314" y="7107"/>
                  <a:pt x="4316" y="7107"/>
                  <a:pt x="4319" y="7107"/>
                </a:cubicBezTo>
                <a:cubicBezTo>
                  <a:pt x="4346" y="7107"/>
                  <a:pt x="4346" y="7160"/>
                  <a:pt x="4346" y="7203"/>
                </a:cubicBezTo>
                <a:cubicBezTo>
                  <a:pt x="4382" y="7132"/>
                  <a:pt x="4346" y="7132"/>
                  <a:pt x="4370" y="7013"/>
                </a:cubicBezTo>
                <a:cubicBezTo>
                  <a:pt x="4394" y="7013"/>
                  <a:pt x="4358" y="7096"/>
                  <a:pt x="4394" y="7108"/>
                </a:cubicBezTo>
                <a:lnTo>
                  <a:pt x="4382" y="6989"/>
                </a:lnTo>
                <a:lnTo>
                  <a:pt x="4394" y="6989"/>
                </a:lnTo>
                <a:cubicBezTo>
                  <a:pt x="4346" y="6965"/>
                  <a:pt x="4418" y="6894"/>
                  <a:pt x="4406" y="6811"/>
                </a:cubicBezTo>
                <a:cubicBezTo>
                  <a:pt x="4430" y="6668"/>
                  <a:pt x="4382" y="6608"/>
                  <a:pt x="4346" y="6525"/>
                </a:cubicBezTo>
                <a:close/>
                <a:moveTo>
                  <a:pt x="4549" y="10049"/>
                </a:moveTo>
                <a:lnTo>
                  <a:pt x="4558" y="10054"/>
                </a:lnTo>
                <a:lnTo>
                  <a:pt x="4558" y="10054"/>
                </a:lnTo>
                <a:cubicBezTo>
                  <a:pt x="4555" y="10052"/>
                  <a:pt x="4552" y="10050"/>
                  <a:pt x="4549" y="10049"/>
                </a:cubicBezTo>
                <a:close/>
                <a:moveTo>
                  <a:pt x="1108" y="11797"/>
                </a:moveTo>
                <a:lnTo>
                  <a:pt x="1108" y="11797"/>
                </a:lnTo>
                <a:cubicBezTo>
                  <a:pt x="1108" y="11798"/>
                  <a:pt x="1108" y="11798"/>
                  <a:pt x="1108" y="11799"/>
                </a:cubicBezTo>
                <a:cubicBezTo>
                  <a:pt x="1112" y="11803"/>
                  <a:pt x="1114" y="11805"/>
                  <a:pt x="1114" y="11805"/>
                </a:cubicBezTo>
                <a:cubicBezTo>
                  <a:pt x="1115" y="11805"/>
                  <a:pt x="1112" y="11801"/>
                  <a:pt x="1108" y="11797"/>
                </a:cubicBezTo>
                <a:close/>
                <a:moveTo>
                  <a:pt x="1249" y="12368"/>
                </a:moveTo>
                <a:lnTo>
                  <a:pt x="1249" y="12368"/>
                </a:lnTo>
                <a:cubicBezTo>
                  <a:pt x="1250" y="12369"/>
                  <a:pt x="1250" y="12370"/>
                  <a:pt x="1251" y="12371"/>
                </a:cubicBezTo>
                <a:cubicBezTo>
                  <a:pt x="1255" y="12376"/>
                  <a:pt x="1259" y="12380"/>
                  <a:pt x="1262" y="12383"/>
                </a:cubicBezTo>
                <a:lnTo>
                  <a:pt x="1262" y="12383"/>
                </a:lnTo>
                <a:cubicBezTo>
                  <a:pt x="1257" y="12378"/>
                  <a:pt x="1253" y="12373"/>
                  <a:pt x="1249" y="12368"/>
                </a:cubicBezTo>
                <a:close/>
                <a:moveTo>
                  <a:pt x="1281" y="12363"/>
                </a:moveTo>
                <a:cubicBezTo>
                  <a:pt x="1278" y="12363"/>
                  <a:pt x="1280" y="12387"/>
                  <a:pt x="1271" y="12387"/>
                </a:cubicBezTo>
                <a:cubicBezTo>
                  <a:pt x="1268" y="12387"/>
                  <a:pt x="1265" y="12386"/>
                  <a:pt x="1262" y="12383"/>
                </a:cubicBezTo>
                <a:lnTo>
                  <a:pt x="1262" y="12383"/>
                </a:lnTo>
                <a:cubicBezTo>
                  <a:pt x="1281" y="12403"/>
                  <a:pt x="1301" y="12417"/>
                  <a:pt x="1305" y="12417"/>
                </a:cubicBezTo>
                <a:cubicBezTo>
                  <a:pt x="1307" y="12417"/>
                  <a:pt x="1306" y="12414"/>
                  <a:pt x="1298" y="12406"/>
                </a:cubicBezTo>
                <a:cubicBezTo>
                  <a:pt x="1287" y="12373"/>
                  <a:pt x="1283" y="12363"/>
                  <a:pt x="1281" y="12363"/>
                </a:cubicBezTo>
                <a:close/>
                <a:moveTo>
                  <a:pt x="1453" y="12668"/>
                </a:moveTo>
                <a:cubicBezTo>
                  <a:pt x="1449" y="12669"/>
                  <a:pt x="1446" y="12671"/>
                  <a:pt x="1444" y="12672"/>
                </a:cubicBezTo>
                <a:lnTo>
                  <a:pt x="1444" y="12672"/>
                </a:lnTo>
                <a:lnTo>
                  <a:pt x="1453" y="12668"/>
                </a:lnTo>
                <a:close/>
                <a:moveTo>
                  <a:pt x="1461" y="12707"/>
                </a:moveTo>
                <a:lnTo>
                  <a:pt x="1477" y="12728"/>
                </a:lnTo>
                <a:cubicBezTo>
                  <a:pt x="1487" y="12728"/>
                  <a:pt x="1475" y="12719"/>
                  <a:pt x="1461" y="12707"/>
                </a:cubicBezTo>
                <a:close/>
                <a:moveTo>
                  <a:pt x="8466" y="0"/>
                </a:moveTo>
                <a:lnTo>
                  <a:pt x="8466" y="24"/>
                </a:lnTo>
                <a:lnTo>
                  <a:pt x="8478" y="48"/>
                </a:lnTo>
                <a:cubicBezTo>
                  <a:pt x="8454" y="36"/>
                  <a:pt x="8442" y="12"/>
                  <a:pt x="8430" y="12"/>
                </a:cubicBezTo>
                <a:lnTo>
                  <a:pt x="8454" y="48"/>
                </a:lnTo>
                <a:lnTo>
                  <a:pt x="8430" y="36"/>
                </a:lnTo>
                <a:lnTo>
                  <a:pt x="8430" y="36"/>
                </a:lnTo>
                <a:cubicBezTo>
                  <a:pt x="8442" y="48"/>
                  <a:pt x="8442" y="60"/>
                  <a:pt x="8442" y="60"/>
                </a:cubicBezTo>
                <a:lnTo>
                  <a:pt x="8430" y="72"/>
                </a:lnTo>
                <a:cubicBezTo>
                  <a:pt x="8430" y="36"/>
                  <a:pt x="8418" y="60"/>
                  <a:pt x="8406" y="36"/>
                </a:cubicBezTo>
                <a:cubicBezTo>
                  <a:pt x="8406" y="36"/>
                  <a:pt x="8406" y="36"/>
                  <a:pt x="8394" y="60"/>
                </a:cubicBezTo>
                <a:lnTo>
                  <a:pt x="8418" y="72"/>
                </a:lnTo>
                <a:cubicBezTo>
                  <a:pt x="8415" y="80"/>
                  <a:pt x="8412" y="83"/>
                  <a:pt x="8408" y="83"/>
                </a:cubicBezTo>
                <a:cubicBezTo>
                  <a:pt x="8403" y="83"/>
                  <a:pt x="8397" y="77"/>
                  <a:pt x="8391" y="69"/>
                </a:cubicBezTo>
                <a:lnTo>
                  <a:pt x="8391" y="69"/>
                </a:lnTo>
                <a:cubicBezTo>
                  <a:pt x="8392" y="70"/>
                  <a:pt x="8393" y="71"/>
                  <a:pt x="8394" y="72"/>
                </a:cubicBezTo>
                <a:lnTo>
                  <a:pt x="8388" y="66"/>
                </a:lnTo>
                <a:lnTo>
                  <a:pt x="8388" y="66"/>
                </a:lnTo>
                <a:cubicBezTo>
                  <a:pt x="8389" y="67"/>
                  <a:pt x="8390" y="68"/>
                  <a:pt x="8391" y="69"/>
                </a:cubicBezTo>
                <a:lnTo>
                  <a:pt x="8391" y="69"/>
                </a:lnTo>
                <a:cubicBezTo>
                  <a:pt x="8384" y="65"/>
                  <a:pt x="8379" y="63"/>
                  <a:pt x="8376" y="63"/>
                </a:cubicBezTo>
                <a:cubicBezTo>
                  <a:pt x="8359" y="63"/>
                  <a:pt x="8373" y="109"/>
                  <a:pt x="8353" y="109"/>
                </a:cubicBezTo>
                <a:cubicBezTo>
                  <a:pt x="8351" y="109"/>
                  <a:pt x="8349" y="108"/>
                  <a:pt x="8347" y="107"/>
                </a:cubicBezTo>
                <a:cubicBezTo>
                  <a:pt x="8347" y="100"/>
                  <a:pt x="8338" y="85"/>
                  <a:pt x="8334" y="76"/>
                </a:cubicBezTo>
                <a:lnTo>
                  <a:pt x="8334" y="76"/>
                </a:lnTo>
                <a:cubicBezTo>
                  <a:pt x="8330" y="87"/>
                  <a:pt x="8312" y="100"/>
                  <a:pt x="8323" y="131"/>
                </a:cubicBezTo>
                <a:cubicBezTo>
                  <a:pt x="8287" y="95"/>
                  <a:pt x="8275" y="84"/>
                  <a:pt x="8251" y="72"/>
                </a:cubicBezTo>
                <a:lnTo>
                  <a:pt x="8251" y="72"/>
                </a:lnTo>
                <a:cubicBezTo>
                  <a:pt x="8251" y="84"/>
                  <a:pt x="8251" y="84"/>
                  <a:pt x="8263" y="107"/>
                </a:cubicBezTo>
                <a:cubicBezTo>
                  <a:pt x="8247" y="107"/>
                  <a:pt x="8242" y="118"/>
                  <a:pt x="8233" y="118"/>
                </a:cubicBezTo>
                <a:cubicBezTo>
                  <a:pt x="8229" y="118"/>
                  <a:pt x="8224" y="115"/>
                  <a:pt x="8216" y="107"/>
                </a:cubicBezTo>
                <a:lnTo>
                  <a:pt x="8216" y="107"/>
                </a:lnTo>
                <a:cubicBezTo>
                  <a:pt x="8228" y="119"/>
                  <a:pt x="8228" y="119"/>
                  <a:pt x="8225" y="119"/>
                </a:cubicBezTo>
                <a:cubicBezTo>
                  <a:pt x="8223" y="119"/>
                  <a:pt x="8219" y="119"/>
                  <a:pt x="8217" y="123"/>
                </a:cubicBezTo>
                <a:lnTo>
                  <a:pt x="8217" y="123"/>
                </a:lnTo>
                <a:lnTo>
                  <a:pt x="8216" y="119"/>
                </a:lnTo>
                <a:lnTo>
                  <a:pt x="8216" y="131"/>
                </a:lnTo>
                <a:cubicBezTo>
                  <a:pt x="8216" y="127"/>
                  <a:pt x="8216" y="124"/>
                  <a:pt x="8217" y="123"/>
                </a:cubicBezTo>
                <a:lnTo>
                  <a:pt x="8217" y="123"/>
                </a:lnTo>
                <a:lnTo>
                  <a:pt x="8228" y="143"/>
                </a:lnTo>
                <a:cubicBezTo>
                  <a:pt x="8216" y="134"/>
                  <a:pt x="8209" y="131"/>
                  <a:pt x="8205" y="131"/>
                </a:cubicBezTo>
                <a:cubicBezTo>
                  <a:pt x="8191" y="131"/>
                  <a:pt x="8206" y="167"/>
                  <a:pt x="8197" y="167"/>
                </a:cubicBezTo>
                <a:cubicBezTo>
                  <a:pt x="8194" y="167"/>
                  <a:pt x="8189" y="164"/>
                  <a:pt x="8180" y="155"/>
                </a:cubicBezTo>
                <a:lnTo>
                  <a:pt x="8168" y="143"/>
                </a:lnTo>
                <a:lnTo>
                  <a:pt x="8168" y="155"/>
                </a:lnTo>
                <a:cubicBezTo>
                  <a:pt x="8168" y="143"/>
                  <a:pt x="8156" y="143"/>
                  <a:pt x="8156" y="119"/>
                </a:cubicBezTo>
                <a:lnTo>
                  <a:pt x="8120" y="131"/>
                </a:lnTo>
                <a:lnTo>
                  <a:pt x="8132" y="155"/>
                </a:lnTo>
                <a:cubicBezTo>
                  <a:pt x="8132" y="155"/>
                  <a:pt x="8141" y="181"/>
                  <a:pt x="8136" y="181"/>
                </a:cubicBezTo>
                <a:cubicBezTo>
                  <a:pt x="8135" y="181"/>
                  <a:pt x="8134" y="180"/>
                  <a:pt x="8132" y="179"/>
                </a:cubicBezTo>
                <a:cubicBezTo>
                  <a:pt x="8124" y="161"/>
                  <a:pt x="8120" y="157"/>
                  <a:pt x="8117" y="157"/>
                </a:cubicBezTo>
                <a:cubicBezTo>
                  <a:pt x="8114" y="157"/>
                  <a:pt x="8113" y="162"/>
                  <a:pt x="8108" y="162"/>
                </a:cubicBezTo>
                <a:cubicBezTo>
                  <a:pt x="8106" y="162"/>
                  <a:pt x="8103" y="161"/>
                  <a:pt x="8099" y="157"/>
                </a:cubicBezTo>
                <a:lnTo>
                  <a:pt x="8099" y="157"/>
                </a:lnTo>
                <a:cubicBezTo>
                  <a:pt x="8101" y="160"/>
                  <a:pt x="8105" y="163"/>
                  <a:pt x="8109" y="167"/>
                </a:cubicBezTo>
                <a:cubicBezTo>
                  <a:pt x="8107" y="170"/>
                  <a:pt x="8105" y="172"/>
                  <a:pt x="8102" y="172"/>
                </a:cubicBezTo>
                <a:cubicBezTo>
                  <a:pt x="8099" y="172"/>
                  <a:pt x="8096" y="170"/>
                  <a:pt x="8092" y="167"/>
                </a:cubicBezTo>
                <a:lnTo>
                  <a:pt x="8092" y="167"/>
                </a:lnTo>
                <a:cubicBezTo>
                  <a:pt x="8097" y="179"/>
                  <a:pt x="8097" y="194"/>
                  <a:pt x="8097" y="203"/>
                </a:cubicBezTo>
                <a:cubicBezTo>
                  <a:pt x="8097" y="191"/>
                  <a:pt x="8085" y="191"/>
                  <a:pt x="8085" y="179"/>
                </a:cubicBezTo>
                <a:cubicBezTo>
                  <a:pt x="8085" y="191"/>
                  <a:pt x="8061" y="191"/>
                  <a:pt x="8061" y="203"/>
                </a:cubicBezTo>
                <a:cubicBezTo>
                  <a:pt x="8049" y="203"/>
                  <a:pt x="8037" y="179"/>
                  <a:pt x="8037" y="167"/>
                </a:cubicBezTo>
                <a:cubicBezTo>
                  <a:pt x="8037" y="185"/>
                  <a:pt x="8034" y="185"/>
                  <a:pt x="8031" y="185"/>
                </a:cubicBezTo>
                <a:cubicBezTo>
                  <a:pt x="8028" y="185"/>
                  <a:pt x="8025" y="185"/>
                  <a:pt x="8025" y="203"/>
                </a:cubicBezTo>
                <a:lnTo>
                  <a:pt x="8013" y="191"/>
                </a:lnTo>
                <a:lnTo>
                  <a:pt x="8013" y="214"/>
                </a:lnTo>
                <a:lnTo>
                  <a:pt x="7990" y="179"/>
                </a:lnTo>
                <a:lnTo>
                  <a:pt x="8001" y="203"/>
                </a:lnTo>
                <a:cubicBezTo>
                  <a:pt x="8001" y="203"/>
                  <a:pt x="8001" y="218"/>
                  <a:pt x="7995" y="218"/>
                </a:cubicBezTo>
                <a:cubicBezTo>
                  <a:pt x="7994" y="218"/>
                  <a:pt x="7992" y="217"/>
                  <a:pt x="7990" y="214"/>
                </a:cubicBezTo>
                <a:lnTo>
                  <a:pt x="7978" y="191"/>
                </a:lnTo>
                <a:cubicBezTo>
                  <a:pt x="7975" y="196"/>
                  <a:pt x="7971" y="198"/>
                  <a:pt x="7967" y="198"/>
                </a:cubicBezTo>
                <a:cubicBezTo>
                  <a:pt x="7958" y="198"/>
                  <a:pt x="7946" y="189"/>
                  <a:pt x="7938" y="189"/>
                </a:cubicBezTo>
                <a:cubicBezTo>
                  <a:pt x="7933" y="189"/>
                  <a:pt x="7930" y="192"/>
                  <a:pt x="7930" y="203"/>
                </a:cubicBezTo>
                <a:cubicBezTo>
                  <a:pt x="7930" y="203"/>
                  <a:pt x="7930" y="191"/>
                  <a:pt x="7930" y="191"/>
                </a:cubicBezTo>
                <a:cubicBezTo>
                  <a:pt x="7930" y="202"/>
                  <a:pt x="7928" y="206"/>
                  <a:pt x="7925" y="206"/>
                </a:cubicBezTo>
                <a:cubicBezTo>
                  <a:pt x="7919" y="206"/>
                  <a:pt x="7910" y="192"/>
                  <a:pt x="7906" y="192"/>
                </a:cubicBezTo>
                <a:cubicBezTo>
                  <a:pt x="7903" y="192"/>
                  <a:pt x="7903" y="197"/>
                  <a:pt x="7906" y="214"/>
                </a:cubicBezTo>
                <a:cubicBezTo>
                  <a:pt x="7894" y="203"/>
                  <a:pt x="7894" y="191"/>
                  <a:pt x="7882" y="191"/>
                </a:cubicBezTo>
                <a:lnTo>
                  <a:pt x="7870" y="179"/>
                </a:lnTo>
                <a:lnTo>
                  <a:pt x="7894" y="226"/>
                </a:lnTo>
                <a:lnTo>
                  <a:pt x="7870" y="191"/>
                </a:lnTo>
                <a:lnTo>
                  <a:pt x="7870" y="214"/>
                </a:lnTo>
                <a:cubicBezTo>
                  <a:pt x="7853" y="185"/>
                  <a:pt x="7847" y="182"/>
                  <a:pt x="7841" y="182"/>
                </a:cubicBezTo>
                <a:cubicBezTo>
                  <a:pt x="7839" y="182"/>
                  <a:pt x="7838" y="182"/>
                  <a:pt x="7836" y="182"/>
                </a:cubicBezTo>
                <a:cubicBezTo>
                  <a:pt x="7831" y="182"/>
                  <a:pt x="7824" y="180"/>
                  <a:pt x="7811" y="167"/>
                </a:cubicBezTo>
                <a:lnTo>
                  <a:pt x="7811" y="167"/>
                </a:lnTo>
                <a:lnTo>
                  <a:pt x="7835" y="203"/>
                </a:lnTo>
                <a:cubicBezTo>
                  <a:pt x="7843" y="239"/>
                  <a:pt x="7836" y="249"/>
                  <a:pt x="7822" y="249"/>
                </a:cubicBezTo>
                <a:cubicBezTo>
                  <a:pt x="7805" y="249"/>
                  <a:pt x="7778" y="233"/>
                  <a:pt x="7759" y="233"/>
                </a:cubicBezTo>
                <a:cubicBezTo>
                  <a:pt x="7750" y="233"/>
                  <a:pt x="7742" y="237"/>
                  <a:pt x="7739" y="250"/>
                </a:cubicBezTo>
                <a:lnTo>
                  <a:pt x="7716" y="226"/>
                </a:lnTo>
                <a:lnTo>
                  <a:pt x="7728" y="274"/>
                </a:lnTo>
                <a:cubicBezTo>
                  <a:pt x="7704" y="250"/>
                  <a:pt x="7716" y="238"/>
                  <a:pt x="7704" y="226"/>
                </a:cubicBezTo>
                <a:lnTo>
                  <a:pt x="7704" y="226"/>
                </a:lnTo>
                <a:cubicBezTo>
                  <a:pt x="7704" y="250"/>
                  <a:pt x="7728" y="274"/>
                  <a:pt x="7716" y="298"/>
                </a:cubicBezTo>
                <a:cubicBezTo>
                  <a:pt x="7692" y="274"/>
                  <a:pt x="7704" y="274"/>
                  <a:pt x="7704" y="250"/>
                </a:cubicBezTo>
                <a:lnTo>
                  <a:pt x="7704" y="250"/>
                </a:lnTo>
                <a:cubicBezTo>
                  <a:pt x="7694" y="280"/>
                  <a:pt x="7684" y="301"/>
                  <a:pt x="7668" y="301"/>
                </a:cubicBezTo>
                <a:cubicBezTo>
                  <a:pt x="7667" y="301"/>
                  <a:pt x="7665" y="301"/>
                  <a:pt x="7664" y="301"/>
                </a:cubicBezTo>
                <a:lnTo>
                  <a:pt x="7664" y="301"/>
                </a:lnTo>
                <a:cubicBezTo>
                  <a:pt x="7668" y="304"/>
                  <a:pt x="7668" y="310"/>
                  <a:pt x="7668" y="310"/>
                </a:cubicBezTo>
                <a:cubicBezTo>
                  <a:pt x="7668" y="334"/>
                  <a:pt x="7644" y="322"/>
                  <a:pt x="7632" y="334"/>
                </a:cubicBezTo>
                <a:cubicBezTo>
                  <a:pt x="7620" y="322"/>
                  <a:pt x="7620" y="310"/>
                  <a:pt x="7632" y="310"/>
                </a:cubicBezTo>
                <a:cubicBezTo>
                  <a:pt x="7626" y="310"/>
                  <a:pt x="7620" y="307"/>
                  <a:pt x="7617" y="307"/>
                </a:cubicBezTo>
                <a:cubicBezTo>
                  <a:pt x="7617" y="307"/>
                  <a:pt x="7616" y="307"/>
                  <a:pt x="7616" y="308"/>
                </a:cubicBezTo>
                <a:lnTo>
                  <a:pt x="7616" y="308"/>
                </a:lnTo>
                <a:lnTo>
                  <a:pt x="7609" y="286"/>
                </a:lnTo>
                <a:cubicBezTo>
                  <a:pt x="7593" y="286"/>
                  <a:pt x="7587" y="302"/>
                  <a:pt x="7582" y="302"/>
                </a:cubicBezTo>
                <a:cubicBezTo>
                  <a:pt x="7579" y="302"/>
                  <a:pt x="7577" y="298"/>
                  <a:pt x="7573" y="286"/>
                </a:cubicBezTo>
                <a:lnTo>
                  <a:pt x="7573" y="286"/>
                </a:lnTo>
                <a:cubicBezTo>
                  <a:pt x="7573" y="298"/>
                  <a:pt x="7585" y="322"/>
                  <a:pt x="7585" y="334"/>
                </a:cubicBezTo>
                <a:cubicBezTo>
                  <a:pt x="7576" y="321"/>
                  <a:pt x="7570" y="317"/>
                  <a:pt x="7567" y="317"/>
                </a:cubicBezTo>
                <a:cubicBezTo>
                  <a:pt x="7559" y="317"/>
                  <a:pt x="7565" y="347"/>
                  <a:pt x="7554" y="347"/>
                </a:cubicBezTo>
                <a:cubicBezTo>
                  <a:pt x="7552" y="347"/>
                  <a:pt x="7551" y="346"/>
                  <a:pt x="7549" y="345"/>
                </a:cubicBezTo>
                <a:cubicBezTo>
                  <a:pt x="7537" y="334"/>
                  <a:pt x="7549" y="322"/>
                  <a:pt x="7549" y="322"/>
                </a:cubicBezTo>
                <a:cubicBezTo>
                  <a:pt x="7546" y="320"/>
                  <a:pt x="7543" y="319"/>
                  <a:pt x="7541" y="319"/>
                </a:cubicBezTo>
                <a:cubicBezTo>
                  <a:pt x="7528" y="319"/>
                  <a:pt x="7537" y="347"/>
                  <a:pt x="7537" y="357"/>
                </a:cubicBezTo>
                <a:lnTo>
                  <a:pt x="7525" y="334"/>
                </a:lnTo>
                <a:lnTo>
                  <a:pt x="7513" y="381"/>
                </a:lnTo>
                <a:cubicBezTo>
                  <a:pt x="7507" y="368"/>
                  <a:pt x="7502" y="364"/>
                  <a:pt x="7499" y="364"/>
                </a:cubicBezTo>
                <a:cubicBezTo>
                  <a:pt x="7493" y="364"/>
                  <a:pt x="7489" y="375"/>
                  <a:pt x="7486" y="379"/>
                </a:cubicBezTo>
                <a:lnTo>
                  <a:pt x="7486" y="379"/>
                </a:lnTo>
                <a:cubicBezTo>
                  <a:pt x="7484" y="377"/>
                  <a:pt x="7481" y="375"/>
                  <a:pt x="7479" y="374"/>
                </a:cubicBezTo>
                <a:lnTo>
                  <a:pt x="7479" y="374"/>
                </a:lnTo>
                <a:cubicBezTo>
                  <a:pt x="7481" y="378"/>
                  <a:pt x="7483" y="380"/>
                  <a:pt x="7484" y="380"/>
                </a:cubicBezTo>
                <a:cubicBezTo>
                  <a:pt x="7485" y="380"/>
                  <a:pt x="7485" y="379"/>
                  <a:pt x="7486" y="379"/>
                </a:cubicBezTo>
                <a:lnTo>
                  <a:pt x="7486" y="379"/>
                </a:lnTo>
                <a:cubicBezTo>
                  <a:pt x="7491" y="383"/>
                  <a:pt x="7495" y="388"/>
                  <a:pt x="7489" y="393"/>
                </a:cubicBezTo>
                <a:cubicBezTo>
                  <a:pt x="7488" y="391"/>
                  <a:pt x="7486" y="391"/>
                  <a:pt x="7485" y="391"/>
                </a:cubicBezTo>
                <a:cubicBezTo>
                  <a:pt x="7480" y="391"/>
                  <a:pt x="7478" y="398"/>
                  <a:pt x="7475" y="398"/>
                </a:cubicBezTo>
                <a:cubicBezTo>
                  <a:pt x="7473" y="398"/>
                  <a:pt x="7470" y="394"/>
                  <a:pt x="7466" y="381"/>
                </a:cubicBezTo>
                <a:lnTo>
                  <a:pt x="7454" y="381"/>
                </a:lnTo>
                <a:lnTo>
                  <a:pt x="7442" y="345"/>
                </a:lnTo>
                <a:lnTo>
                  <a:pt x="7442" y="345"/>
                </a:lnTo>
                <a:cubicBezTo>
                  <a:pt x="7442" y="357"/>
                  <a:pt x="7454" y="393"/>
                  <a:pt x="7466" y="417"/>
                </a:cubicBezTo>
                <a:cubicBezTo>
                  <a:pt x="7460" y="414"/>
                  <a:pt x="7455" y="413"/>
                  <a:pt x="7452" y="413"/>
                </a:cubicBezTo>
                <a:cubicBezTo>
                  <a:pt x="7448" y="413"/>
                  <a:pt x="7446" y="414"/>
                  <a:pt x="7443" y="414"/>
                </a:cubicBezTo>
                <a:cubicBezTo>
                  <a:pt x="7439" y="414"/>
                  <a:pt x="7436" y="411"/>
                  <a:pt x="7430" y="393"/>
                </a:cubicBezTo>
                <a:lnTo>
                  <a:pt x="7418" y="393"/>
                </a:lnTo>
                <a:cubicBezTo>
                  <a:pt x="7417" y="396"/>
                  <a:pt x="7414" y="397"/>
                  <a:pt x="7412" y="397"/>
                </a:cubicBezTo>
                <a:cubicBezTo>
                  <a:pt x="7397" y="397"/>
                  <a:pt x="7365" y="361"/>
                  <a:pt x="7356" y="361"/>
                </a:cubicBezTo>
                <a:cubicBezTo>
                  <a:pt x="7353" y="361"/>
                  <a:pt x="7353" y="367"/>
                  <a:pt x="7358" y="381"/>
                </a:cubicBezTo>
                <a:cubicBezTo>
                  <a:pt x="7347" y="381"/>
                  <a:pt x="7347" y="369"/>
                  <a:pt x="7347" y="369"/>
                </a:cubicBezTo>
                <a:lnTo>
                  <a:pt x="7335" y="369"/>
                </a:lnTo>
                <a:lnTo>
                  <a:pt x="7323" y="345"/>
                </a:lnTo>
                <a:lnTo>
                  <a:pt x="7323" y="393"/>
                </a:lnTo>
                <a:lnTo>
                  <a:pt x="7311" y="381"/>
                </a:lnTo>
                <a:cubicBezTo>
                  <a:pt x="7299" y="381"/>
                  <a:pt x="7275" y="405"/>
                  <a:pt x="7263" y="417"/>
                </a:cubicBezTo>
                <a:lnTo>
                  <a:pt x="7263" y="405"/>
                </a:lnTo>
                <a:cubicBezTo>
                  <a:pt x="7259" y="419"/>
                  <a:pt x="7254" y="422"/>
                  <a:pt x="7249" y="422"/>
                </a:cubicBezTo>
                <a:cubicBezTo>
                  <a:pt x="7246" y="422"/>
                  <a:pt x="7242" y="420"/>
                  <a:pt x="7238" y="420"/>
                </a:cubicBezTo>
                <a:cubicBezTo>
                  <a:pt x="7235" y="420"/>
                  <a:pt x="7231" y="422"/>
                  <a:pt x="7228" y="429"/>
                </a:cubicBezTo>
                <a:cubicBezTo>
                  <a:pt x="7228" y="429"/>
                  <a:pt x="7228" y="429"/>
                  <a:pt x="7228" y="417"/>
                </a:cubicBezTo>
                <a:lnTo>
                  <a:pt x="7216" y="429"/>
                </a:lnTo>
                <a:lnTo>
                  <a:pt x="7216" y="417"/>
                </a:lnTo>
                <a:cubicBezTo>
                  <a:pt x="7216" y="424"/>
                  <a:pt x="7213" y="427"/>
                  <a:pt x="7209" y="427"/>
                </a:cubicBezTo>
                <a:cubicBezTo>
                  <a:pt x="7201" y="427"/>
                  <a:pt x="7188" y="415"/>
                  <a:pt x="7180" y="407"/>
                </a:cubicBezTo>
                <a:lnTo>
                  <a:pt x="7180" y="407"/>
                </a:lnTo>
                <a:cubicBezTo>
                  <a:pt x="7180" y="430"/>
                  <a:pt x="7180" y="453"/>
                  <a:pt x="7192" y="476"/>
                </a:cubicBezTo>
                <a:cubicBezTo>
                  <a:pt x="7180" y="476"/>
                  <a:pt x="7180" y="453"/>
                  <a:pt x="7156" y="441"/>
                </a:cubicBezTo>
                <a:lnTo>
                  <a:pt x="7156" y="441"/>
                </a:lnTo>
                <a:cubicBezTo>
                  <a:pt x="7156" y="450"/>
                  <a:pt x="7164" y="468"/>
                  <a:pt x="7154" y="468"/>
                </a:cubicBezTo>
                <a:cubicBezTo>
                  <a:pt x="7152" y="468"/>
                  <a:pt x="7149" y="467"/>
                  <a:pt x="7144" y="465"/>
                </a:cubicBezTo>
                <a:lnTo>
                  <a:pt x="7132" y="453"/>
                </a:lnTo>
                <a:cubicBezTo>
                  <a:pt x="7132" y="453"/>
                  <a:pt x="7132" y="476"/>
                  <a:pt x="7120" y="476"/>
                </a:cubicBezTo>
                <a:lnTo>
                  <a:pt x="7120" y="465"/>
                </a:lnTo>
                <a:cubicBezTo>
                  <a:pt x="7120" y="477"/>
                  <a:pt x="7117" y="480"/>
                  <a:pt x="7113" y="480"/>
                </a:cubicBezTo>
                <a:cubicBezTo>
                  <a:pt x="7107" y="480"/>
                  <a:pt x="7100" y="473"/>
                  <a:pt x="7097" y="473"/>
                </a:cubicBezTo>
                <a:cubicBezTo>
                  <a:pt x="7093" y="473"/>
                  <a:pt x="7095" y="481"/>
                  <a:pt x="7108" y="512"/>
                </a:cubicBezTo>
                <a:cubicBezTo>
                  <a:pt x="7085" y="500"/>
                  <a:pt x="7085" y="512"/>
                  <a:pt x="7061" y="476"/>
                </a:cubicBezTo>
                <a:cubicBezTo>
                  <a:pt x="7061" y="512"/>
                  <a:pt x="7049" y="536"/>
                  <a:pt x="7037" y="548"/>
                </a:cubicBezTo>
                <a:cubicBezTo>
                  <a:pt x="7026" y="533"/>
                  <a:pt x="7022" y="529"/>
                  <a:pt x="7021" y="529"/>
                </a:cubicBezTo>
                <a:lnTo>
                  <a:pt x="7021" y="529"/>
                </a:lnTo>
                <a:cubicBezTo>
                  <a:pt x="7018" y="529"/>
                  <a:pt x="7024" y="542"/>
                  <a:pt x="7021" y="542"/>
                </a:cubicBezTo>
                <a:cubicBezTo>
                  <a:pt x="7020" y="542"/>
                  <a:pt x="7017" y="540"/>
                  <a:pt x="7013" y="536"/>
                </a:cubicBezTo>
                <a:lnTo>
                  <a:pt x="7013" y="536"/>
                </a:lnTo>
                <a:lnTo>
                  <a:pt x="7025" y="560"/>
                </a:lnTo>
                <a:cubicBezTo>
                  <a:pt x="7021" y="564"/>
                  <a:pt x="7015" y="566"/>
                  <a:pt x="7009" y="566"/>
                </a:cubicBezTo>
                <a:cubicBezTo>
                  <a:pt x="6984" y="566"/>
                  <a:pt x="6947" y="542"/>
                  <a:pt x="6922" y="542"/>
                </a:cubicBezTo>
                <a:cubicBezTo>
                  <a:pt x="6916" y="542"/>
                  <a:pt x="6910" y="544"/>
                  <a:pt x="6906" y="548"/>
                </a:cubicBezTo>
                <a:lnTo>
                  <a:pt x="6894" y="524"/>
                </a:lnTo>
                <a:lnTo>
                  <a:pt x="6906" y="560"/>
                </a:lnTo>
                <a:cubicBezTo>
                  <a:pt x="6870" y="560"/>
                  <a:pt x="6823" y="560"/>
                  <a:pt x="6799" y="572"/>
                </a:cubicBezTo>
                <a:cubicBezTo>
                  <a:pt x="6799" y="593"/>
                  <a:pt x="6799" y="633"/>
                  <a:pt x="6782" y="633"/>
                </a:cubicBezTo>
                <a:cubicBezTo>
                  <a:pt x="6780" y="633"/>
                  <a:pt x="6778" y="633"/>
                  <a:pt x="6775" y="631"/>
                </a:cubicBezTo>
                <a:cubicBezTo>
                  <a:pt x="6763" y="655"/>
                  <a:pt x="6751" y="679"/>
                  <a:pt x="6716" y="679"/>
                </a:cubicBezTo>
                <a:cubicBezTo>
                  <a:pt x="6716" y="671"/>
                  <a:pt x="6710" y="663"/>
                  <a:pt x="6707" y="655"/>
                </a:cubicBezTo>
                <a:lnTo>
                  <a:pt x="6707" y="655"/>
                </a:lnTo>
                <a:cubicBezTo>
                  <a:pt x="6707" y="661"/>
                  <a:pt x="6706" y="663"/>
                  <a:pt x="6703" y="663"/>
                </a:cubicBezTo>
                <a:cubicBezTo>
                  <a:pt x="6697" y="663"/>
                  <a:pt x="6687" y="655"/>
                  <a:pt x="6680" y="655"/>
                </a:cubicBezTo>
                <a:lnTo>
                  <a:pt x="6704" y="679"/>
                </a:lnTo>
                <a:cubicBezTo>
                  <a:pt x="6704" y="692"/>
                  <a:pt x="6700" y="697"/>
                  <a:pt x="6696" y="697"/>
                </a:cubicBezTo>
                <a:cubicBezTo>
                  <a:pt x="6688" y="697"/>
                  <a:pt x="6675" y="682"/>
                  <a:pt x="6668" y="667"/>
                </a:cubicBezTo>
                <a:lnTo>
                  <a:pt x="6668" y="667"/>
                </a:lnTo>
                <a:lnTo>
                  <a:pt x="6680" y="703"/>
                </a:lnTo>
                <a:cubicBezTo>
                  <a:pt x="6668" y="703"/>
                  <a:pt x="6668" y="703"/>
                  <a:pt x="6668" y="691"/>
                </a:cubicBezTo>
                <a:lnTo>
                  <a:pt x="6668" y="715"/>
                </a:lnTo>
                <a:lnTo>
                  <a:pt x="6644" y="679"/>
                </a:lnTo>
                <a:lnTo>
                  <a:pt x="6644" y="679"/>
                </a:lnTo>
                <a:cubicBezTo>
                  <a:pt x="6644" y="679"/>
                  <a:pt x="6632" y="703"/>
                  <a:pt x="6656" y="738"/>
                </a:cubicBezTo>
                <a:cubicBezTo>
                  <a:pt x="6644" y="726"/>
                  <a:pt x="6632" y="726"/>
                  <a:pt x="6632" y="715"/>
                </a:cubicBezTo>
                <a:lnTo>
                  <a:pt x="6585" y="715"/>
                </a:lnTo>
                <a:lnTo>
                  <a:pt x="6596" y="726"/>
                </a:lnTo>
                <a:cubicBezTo>
                  <a:pt x="6616" y="756"/>
                  <a:pt x="6611" y="777"/>
                  <a:pt x="6603" y="777"/>
                </a:cubicBezTo>
                <a:cubicBezTo>
                  <a:pt x="6601" y="777"/>
                  <a:pt x="6599" y="776"/>
                  <a:pt x="6596" y="774"/>
                </a:cubicBezTo>
                <a:cubicBezTo>
                  <a:pt x="6596" y="750"/>
                  <a:pt x="6573" y="726"/>
                  <a:pt x="6561" y="715"/>
                </a:cubicBezTo>
                <a:lnTo>
                  <a:pt x="6561" y="715"/>
                </a:lnTo>
                <a:cubicBezTo>
                  <a:pt x="6561" y="726"/>
                  <a:pt x="6585" y="738"/>
                  <a:pt x="6585" y="750"/>
                </a:cubicBezTo>
                <a:cubicBezTo>
                  <a:pt x="6585" y="770"/>
                  <a:pt x="6585" y="789"/>
                  <a:pt x="6578" y="789"/>
                </a:cubicBezTo>
                <a:cubicBezTo>
                  <a:pt x="6577" y="789"/>
                  <a:pt x="6575" y="788"/>
                  <a:pt x="6573" y="786"/>
                </a:cubicBezTo>
                <a:lnTo>
                  <a:pt x="6573" y="762"/>
                </a:lnTo>
                <a:cubicBezTo>
                  <a:pt x="6571" y="766"/>
                  <a:pt x="6568" y="768"/>
                  <a:pt x="6566" y="768"/>
                </a:cubicBezTo>
                <a:cubicBezTo>
                  <a:pt x="6554" y="768"/>
                  <a:pt x="6539" y="737"/>
                  <a:pt x="6529" y="737"/>
                </a:cubicBezTo>
                <a:cubicBezTo>
                  <a:pt x="6527" y="737"/>
                  <a:pt x="6526" y="737"/>
                  <a:pt x="6525" y="738"/>
                </a:cubicBezTo>
                <a:cubicBezTo>
                  <a:pt x="6525" y="762"/>
                  <a:pt x="6513" y="750"/>
                  <a:pt x="6537" y="798"/>
                </a:cubicBezTo>
                <a:cubicBezTo>
                  <a:pt x="6536" y="799"/>
                  <a:pt x="6534" y="800"/>
                  <a:pt x="6533" y="800"/>
                </a:cubicBezTo>
                <a:cubicBezTo>
                  <a:pt x="6523" y="800"/>
                  <a:pt x="6513" y="762"/>
                  <a:pt x="6513" y="762"/>
                </a:cubicBezTo>
                <a:cubicBezTo>
                  <a:pt x="6513" y="774"/>
                  <a:pt x="6507" y="780"/>
                  <a:pt x="6500" y="780"/>
                </a:cubicBezTo>
                <a:cubicBezTo>
                  <a:pt x="6492" y="780"/>
                  <a:pt x="6483" y="774"/>
                  <a:pt x="6477" y="762"/>
                </a:cubicBezTo>
                <a:lnTo>
                  <a:pt x="6477" y="762"/>
                </a:lnTo>
                <a:cubicBezTo>
                  <a:pt x="6486" y="787"/>
                  <a:pt x="6482" y="793"/>
                  <a:pt x="6476" y="793"/>
                </a:cubicBezTo>
                <a:cubicBezTo>
                  <a:pt x="6469" y="793"/>
                  <a:pt x="6459" y="787"/>
                  <a:pt x="6453" y="787"/>
                </a:cubicBezTo>
                <a:cubicBezTo>
                  <a:pt x="6448" y="787"/>
                  <a:pt x="6446" y="792"/>
                  <a:pt x="6454" y="810"/>
                </a:cubicBezTo>
                <a:lnTo>
                  <a:pt x="6430" y="774"/>
                </a:lnTo>
                <a:lnTo>
                  <a:pt x="6430" y="774"/>
                </a:lnTo>
                <a:cubicBezTo>
                  <a:pt x="6442" y="798"/>
                  <a:pt x="6454" y="834"/>
                  <a:pt x="6454" y="846"/>
                </a:cubicBezTo>
                <a:cubicBezTo>
                  <a:pt x="6430" y="834"/>
                  <a:pt x="6418" y="798"/>
                  <a:pt x="6406" y="786"/>
                </a:cubicBezTo>
                <a:lnTo>
                  <a:pt x="6406" y="786"/>
                </a:lnTo>
                <a:lnTo>
                  <a:pt x="6442" y="846"/>
                </a:lnTo>
                <a:cubicBezTo>
                  <a:pt x="6420" y="833"/>
                  <a:pt x="6401" y="829"/>
                  <a:pt x="6385" y="829"/>
                </a:cubicBezTo>
                <a:cubicBezTo>
                  <a:pt x="6347" y="829"/>
                  <a:pt x="6318" y="851"/>
                  <a:pt x="6281" y="851"/>
                </a:cubicBezTo>
                <a:cubicBezTo>
                  <a:pt x="6272" y="851"/>
                  <a:pt x="6262" y="849"/>
                  <a:pt x="6251" y="846"/>
                </a:cubicBezTo>
                <a:cubicBezTo>
                  <a:pt x="6227" y="869"/>
                  <a:pt x="6215" y="905"/>
                  <a:pt x="6192" y="905"/>
                </a:cubicBezTo>
                <a:lnTo>
                  <a:pt x="6156" y="893"/>
                </a:lnTo>
                <a:lnTo>
                  <a:pt x="6156" y="893"/>
                </a:lnTo>
                <a:lnTo>
                  <a:pt x="6192" y="917"/>
                </a:lnTo>
                <a:cubicBezTo>
                  <a:pt x="6180" y="929"/>
                  <a:pt x="6192" y="941"/>
                  <a:pt x="6180" y="941"/>
                </a:cubicBezTo>
                <a:cubicBezTo>
                  <a:pt x="6160" y="934"/>
                  <a:pt x="6134" y="924"/>
                  <a:pt x="6111" y="924"/>
                </a:cubicBezTo>
                <a:cubicBezTo>
                  <a:pt x="6093" y="924"/>
                  <a:pt x="6078" y="931"/>
                  <a:pt x="6073" y="953"/>
                </a:cubicBezTo>
                <a:cubicBezTo>
                  <a:pt x="6075" y="973"/>
                  <a:pt x="6074" y="980"/>
                  <a:pt x="6071" y="980"/>
                </a:cubicBezTo>
                <a:cubicBezTo>
                  <a:pt x="6062" y="980"/>
                  <a:pt x="6042" y="944"/>
                  <a:pt x="6032" y="944"/>
                </a:cubicBezTo>
                <a:cubicBezTo>
                  <a:pt x="6028" y="944"/>
                  <a:pt x="6025" y="949"/>
                  <a:pt x="6025" y="965"/>
                </a:cubicBezTo>
                <a:cubicBezTo>
                  <a:pt x="6025" y="953"/>
                  <a:pt x="6025" y="941"/>
                  <a:pt x="6025" y="929"/>
                </a:cubicBezTo>
                <a:cubicBezTo>
                  <a:pt x="6013" y="965"/>
                  <a:pt x="6001" y="988"/>
                  <a:pt x="6001" y="1036"/>
                </a:cubicBezTo>
                <a:cubicBezTo>
                  <a:pt x="5990" y="1013"/>
                  <a:pt x="5983" y="1006"/>
                  <a:pt x="5979" y="1006"/>
                </a:cubicBezTo>
                <a:cubicBezTo>
                  <a:pt x="5973" y="1006"/>
                  <a:pt x="5973" y="1022"/>
                  <a:pt x="5970" y="1022"/>
                </a:cubicBezTo>
                <a:cubicBezTo>
                  <a:pt x="5970" y="1022"/>
                  <a:pt x="5970" y="1022"/>
                  <a:pt x="5970" y="1022"/>
                </a:cubicBezTo>
                <a:lnTo>
                  <a:pt x="5970" y="1022"/>
                </a:lnTo>
                <a:lnTo>
                  <a:pt x="5977" y="1036"/>
                </a:lnTo>
                <a:cubicBezTo>
                  <a:pt x="5965" y="1024"/>
                  <a:pt x="5954" y="1024"/>
                  <a:pt x="5942" y="1000"/>
                </a:cubicBezTo>
                <a:lnTo>
                  <a:pt x="5942" y="1000"/>
                </a:lnTo>
                <a:lnTo>
                  <a:pt x="5954" y="1036"/>
                </a:lnTo>
                <a:lnTo>
                  <a:pt x="5954" y="1036"/>
                </a:lnTo>
                <a:lnTo>
                  <a:pt x="5930" y="1012"/>
                </a:lnTo>
                <a:cubicBezTo>
                  <a:pt x="5923" y="1012"/>
                  <a:pt x="5917" y="1023"/>
                  <a:pt x="5906" y="1023"/>
                </a:cubicBezTo>
                <a:cubicBezTo>
                  <a:pt x="5898" y="1023"/>
                  <a:pt x="5886" y="1015"/>
                  <a:pt x="5870" y="988"/>
                </a:cubicBezTo>
                <a:cubicBezTo>
                  <a:pt x="5858" y="1048"/>
                  <a:pt x="5799" y="1060"/>
                  <a:pt x="5751" y="1072"/>
                </a:cubicBezTo>
                <a:cubicBezTo>
                  <a:pt x="5751" y="1096"/>
                  <a:pt x="5739" y="1107"/>
                  <a:pt x="5739" y="1107"/>
                </a:cubicBezTo>
                <a:lnTo>
                  <a:pt x="5715" y="1084"/>
                </a:lnTo>
                <a:cubicBezTo>
                  <a:pt x="5706" y="1093"/>
                  <a:pt x="5712" y="1126"/>
                  <a:pt x="5702" y="1126"/>
                </a:cubicBezTo>
                <a:cubicBezTo>
                  <a:pt x="5700" y="1126"/>
                  <a:pt x="5696" y="1124"/>
                  <a:pt x="5692" y="1119"/>
                </a:cubicBezTo>
                <a:cubicBezTo>
                  <a:pt x="5689" y="1122"/>
                  <a:pt x="5686" y="1123"/>
                  <a:pt x="5683" y="1123"/>
                </a:cubicBezTo>
                <a:cubicBezTo>
                  <a:pt x="5680" y="1123"/>
                  <a:pt x="5677" y="1122"/>
                  <a:pt x="5675" y="1122"/>
                </a:cubicBezTo>
                <a:cubicBezTo>
                  <a:pt x="5671" y="1122"/>
                  <a:pt x="5668" y="1125"/>
                  <a:pt x="5668" y="1143"/>
                </a:cubicBezTo>
                <a:cubicBezTo>
                  <a:pt x="5666" y="1145"/>
                  <a:pt x="5664" y="1146"/>
                  <a:pt x="5661" y="1146"/>
                </a:cubicBezTo>
                <a:cubicBezTo>
                  <a:pt x="5652" y="1146"/>
                  <a:pt x="5642" y="1125"/>
                  <a:pt x="5632" y="1096"/>
                </a:cubicBezTo>
                <a:lnTo>
                  <a:pt x="5632" y="1096"/>
                </a:lnTo>
                <a:cubicBezTo>
                  <a:pt x="5640" y="1119"/>
                  <a:pt x="5640" y="1127"/>
                  <a:pt x="5636" y="1127"/>
                </a:cubicBezTo>
                <a:cubicBezTo>
                  <a:pt x="5629" y="1127"/>
                  <a:pt x="5608" y="1096"/>
                  <a:pt x="5608" y="1096"/>
                </a:cubicBezTo>
                <a:cubicBezTo>
                  <a:pt x="5608" y="1096"/>
                  <a:pt x="5453" y="1119"/>
                  <a:pt x="5299" y="1191"/>
                </a:cubicBezTo>
                <a:cubicBezTo>
                  <a:pt x="5132" y="1250"/>
                  <a:pt x="4977" y="1357"/>
                  <a:pt x="4977" y="1560"/>
                </a:cubicBezTo>
                <a:cubicBezTo>
                  <a:pt x="4977" y="1596"/>
                  <a:pt x="4977" y="1619"/>
                  <a:pt x="4989" y="1655"/>
                </a:cubicBezTo>
                <a:cubicBezTo>
                  <a:pt x="4989" y="1656"/>
                  <a:pt x="4989" y="1657"/>
                  <a:pt x="4989" y="1657"/>
                </a:cubicBezTo>
                <a:cubicBezTo>
                  <a:pt x="4986" y="1657"/>
                  <a:pt x="4974" y="1632"/>
                  <a:pt x="4969" y="1632"/>
                </a:cubicBezTo>
                <a:cubicBezTo>
                  <a:pt x="4967" y="1632"/>
                  <a:pt x="4965" y="1635"/>
                  <a:pt x="4965" y="1643"/>
                </a:cubicBezTo>
                <a:cubicBezTo>
                  <a:pt x="4989" y="1655"/>
                  <a:pt x="4989" y="1727"/>
                  <a:pt x="5025" y="1762"/>
                </a:cubicBezTo>
                <a:lnTo>
                  <a:pt x="5013" y="1774"/>
                </a:lnTo>
                <a:cubicBezTo>
                  <a:pt x="5015" y="1778"/>
                  <a:pt x="5017" y="1780"/>
                  <a:pt x="5018" y="1780"/>
                </a:cubicBezTo>
                <a:cubicBezTo>
                  <a:pt x="5023" y="1780"/>
                  <a:pt x="5025" y="1767"/>
                  <a:pt x="5029" y="1767"/>
                </a:cubicBezTo>
                <a:cubicBezTo>
                  <a:pt x="5029" y="1767"/>
                  <a:pt x="5029" y="1767"/>
                  <a:pt x="5029" y="1767"/>
                </a:cubicBezTo>
                <a:lnTo>
                  <a:pt x="5029" y="1767"/>
                </a:lnTo>
                <a:lnTo>
                  <a:pt x="5013" y="1727"/>
                </a:lnTo>
                <a:cubicBezTo>
                  <a:pt x="5023" y="1727"/>
                  <a:pt x="5033" y="1735"/>
                  <a:pt x="5036" y="1752"/>
                </a:cubicBezTo>
                <a:lnTo>
                  <a:pt x="5036" y="1752"/>
                </a:lnTo>
                <a:cubicBezTo>
                  <a:pt x="5033" y="1725"/>
                  <a:pt x="5021" y="1675"/>
                  <a:pt x="5038" y="1675"/>
                </a:cubicBezTo>
                <a:cubicBezTo>
                  <a:pt x="5041" y="1675"/>
                  <a:pt x="5044" y="1676"/>
                  <a:pt x="5049" y="1679"/>
                </a:cubicBezTo>
                <a:lnTo>
                  <a:pt x="5037" y="1691"/>
                </a:lnTo>
                <a:cubicBezTo>
                  <a:pt x="5038" y="1689"/>
                  <a:pt x="5040" y="1688"/>
                  <a:pt x="5042" y="1688"/>
                </a:cubicBezTo>
                <a:cubicBezTo>
                  <a:pt x="5052" y="1688"/>
                  <a:pt x="5062" y="1716"/>
                  <a:pt x="5072" y="1727"/>
                </a:cubicBezTo>
                <a:lnTo>
                  <a:pt x="5061" y="1727"/>
                </a:lnTo>
                <a:lnTo>
                  <a:pt x="5084" y="1750"/>
                </a:lnTo>
                <a:cubicBezTo>
                  <a:pt x="5083" y="1749"/>
                  <a:pt x="5082" y="1748"/>
                  <a:pt x="5081" y="1748"/>
                </a:cubicBezTo>
                <a:cubicBezTo>
                  <a:pt x="5073" y="1748"/>
                  <a:pt x="5074" y="1786"/>
                  <a:pt x="5084" y="1786"/>
                </a:cubicBezTo>
                <a:cubicBezTo>
                  <a:pt x="5087" y="1788"/>
                  <a:pt x="5088" y="1789"/>
                  <a:pt x="5088" y="1789"/>
                </a:cubicBezTo>
                <a:cubicBezTo>
                  <a:pt x="5088" y="1789"/>
                  <a:pt x="5075" y="1772"/>
                  <a:pt x="5084" y="1762"/>
                </a:cubicBezTo>
                <a:cubicBezTo>
                  <a:pt x="5084" y="1761"/>
                  <a:pt x="5085" y="1760"/>
                  <a:pt x="5085" y="1760"/>
                </a:cubicBezTo>
                <a:cubicBezTo>
                  <a:pt x="5087" y="1760"/>
                  <a:pt x="5096" y="1788"/>
                  <a:pt x="5096" y="1798"/>
                </a:cubicBezTo>
                <a:lnTo>
                  <a:pt x="5108" y="1798"/>
                </a:lnTo>
                <a:cubicBezTo>
                  <a:pt x="5114" y="1810"/>
                  <a:pt x="5114" y="1810"/>
                  <a:pt x="5114" y="1810"/>
                </a:cubicBezTo>
                <a:cubicBezTo>
                  <a:pt x="5114" y="1810"/>
                  <a:pt x="5114" y="1810"/>
                  <a:pt x="5120" y="1822"/>
                </a:cubicBezTo>
                <a:lnTo>
                  <a:pt x="5120" y="1786"/>
                </a:lnTo>
                <a:cubicBezTo>
                  <a:pt x="5130" y="1805"/>
                  <a:pt x="5135" y="1812"/>
                  <a:pt x="5138" y="1812"/>
                </a:cubicBezTo>
                <a:cubicBezTo>
                  <a:pt x="5144" y="1812"/>
                  <a:pt x="5142" y="1791"/>
                  <a:pt x="5145" y="1791"/>
                </a:cubicBezTo>
                <a:cubicBezTo>
                  <a:pt x="5147" y="1791"/>
                  <a:pt x="5150" y="1796"/>
                  <a:pt x="5156" y="1810"/>
                </a:cubicBezTo>
                <a:cubicBezTo>
                  <a:pt x="5156" y="1834"/>
                  <a:pt x="5168" y="1834"/>
                  <a:pt x="5180" y="1858"/>
                </a:cubicBezTo>
                <a:lnTo>
                  <a:pt x="5203" y="1846"/>
                </a:lnTo>
                <a:cubicBezTo>
                  <a:pt x="5212" y="1846"/>
                  <a:pt x="5208" y="1859"/>
                  <a:pt x="5205" y="1861"/>
                </a:cubicBezTo>
                <a:lnTo>
                  <a:pt x="5205" y="1861"/>
                </a:lnTo>
                <a:cubicBezTo>
                  <a:pt x="5205" y="1860"/>
                  <a:pt x="5204" y="1859"/>
                  <a:pt x="5203" y="1858"/>
                </a:cubicBezTo>
                <a:lnTo>
                  <a:pt x="5203" y="1858"/>
                </a:lnTo>
                <a:cubicBezTo>
                  <a:pt x="5203" y="1860"/>
                  <a:pt x="5204" y="1861"/>
                  <a:pt x="5205" y="1861"/>
                </a:cubicBezTo>
                <a:cubicBezTo>
                  <a:pt x="5205" y="1861"/>
                  <a:pt x="5205" y="1861"/>
                  <a:pt x="5205" y="1861"/>
                </a:cubicBezTo>
                <a:lnTo>
                  <a:pt x="5205" y="1861"/>
                </a:lnTo>
                <a:cubicBezTo>
                  <a:pt x="5207" y="1864"/>
                  <a:pt x="5209" y="1866"/>
                  <a:pt x="5210" y="1866"/>
                </a:cubicBezTo>
                <a:cubicBezTo>
                  <a:pt x="5215" y="1866"/>
                  <a:pt x="5215" y="1843"/>
                  <a:pt x="5215" y="1834"/>
                </a:cubicBezTo>
                <a:cubicBezTo>
                  <a:pt x="5227" y="1858"/>
                  <a:pt x="5239" y="1834"/>
                  <a:pt x="5251" y="1881"/>
                </a:cubicBezTo>
                <a:cubicBezTo>
                  <a:pt x="5253" y="1882"/>
                  <a:pt x="5254" y="1883"/>
                  <a:pt x="5255" y="1883"/>
                </a:cubicBezTo>
                <a:cubicBezTo>
                  <a:pt x="5268" y="1883"/>
                  <a:pt x="5248" y="1829"/>
                  <a:pt x="5257" y="1829"/>
                </a:cubicBezTo>
                <a:cubicBezTo>
                  <a:pt x="5258" y="1829"/>
                  <a:pt x="5260" y="1831"/>
                  <a:pt x="5263" y="1834"/>
                </a:cubicBezTo>
                <a:cubicBezTo>
                  <a:pt x="5275" y="1858"/>
                  <a:pt x="5251" y="1846"/>
                  <a:pt x="5275" y="1869"/>
                </a:cubicBezTo>
                <a:lnTo>
                  <a:pt x="5287" y="1858"/>
                </a:lnTo>
                <a:cubicBezTo>
                  <a:pt x="5287" y="1867"/>
                  <a:pt x="5294" y="1891"/>
                  <a:pt x="5292" y="1895"/>
                </a:cubicBezTo>
                <a:lnTo>
                  <a:pt x="5292" y="1895"/>
                </a:lnTo>
                <a:cubicBezTo>
                  <a:pt x="5290" y="1894"/>
                  <a:pt x="5288" y="1894"/>
                  <a:pt x="5287" y="1893"/>
                </a:cubicBezTo>
                <a:lnTo>
                  <a:pt x="5287" y="1893"/>
                </a:lnTo>
                <a:cubicBezTo>
                  <a:pt x="5288" y="1895"/>
                  <a:pt x="5290" y="1896"/>
                  <a:pt x="5290" y="1896"/>
                </a:cubicBezTo>
                <a:cubicBezTo>
                  <a:pt x="5291" y="1896"/>
                  <a:pt x="5291" y="1895"/>
                  <a:pt x="5292" y="1895"/>
                </a:cubicBezTo>
                <a:lnTo>
                  <a:pt x="5292" y="1895"/>
                </a:lnTo>
                <a:cubicBezTo>
                  <a:pt x="5348" y="1918"/>
                  <a:pt x="5405" y="2004"/>
                  <a:pt x="5443" y="2004"/>
                </a:cubicBezTo>
                <a:cubicBezTo>
                  <a:pt x="5451" y="2004"/>
                  <a:pt x="5459" y="1999"/>
                  <a:pt x="5465" y="1989"/>
                </a:cubicBezTo>
                <a:cubicBezTo>
                  <a:pt x="5489" y="2024"/>
                  <a:pt x="5477" y="2012"/>
                  <a:pt x="5477" y="2036"/>
                </a:cubicBezTo>
                <a:cubicBezTo>
                  <a:pt x="5480" y="2023"/>
                  <a:pt x="5485" y="2018"/>
                  <a:pt x="5491" y="2018"/>
                </a:cubicBezTo>
                <a:cubicBezTo>
                  <a:pt x="5512" y="2018"/>
                  <a:pt x="5549" y="2073"/>
                  <a:pt x="5568" y="2073"/>
                </a:cubicBezTo>
                <a:cubicBezTo>
                  <a:pt x="5570" y="2073"/>
                  <a:pt x="5571" y="2073"/>
                  <a:pt x="5573" y="2072"/>
                </a:cubicBezTo>
                <a:lnTo>
                  <a:pt x="5573" y="2048"/>
                </a:lnTo>
                <a:cubicBezTo>
                  <a:pt x="5597" y="2073"/>
                  <a:pt x="5616" y="2080"/>
                  <a:pt x="5633" y="2080"/>
                </a:cubicBezTo>
                <a:cubicBezTo>
                  <a:pt x="5661" y="2080"/>
                  <a:pt x="5682" y="2059"/>
                  <a:pt x="5714" y="2059"/>
                </a:cubicBezTo>
                <a:cubicBezTo>
                  <a:pt x="5718" y="2059"/>
                  <a:pt x="5723" y="2059"/>
                  <a:pt x="5727" y="2060"/>
                </a:cubicBezTo>
                <a:lnTo>
                  <a:pt x="5715" y="2048"/>
                </a:lnTo>
                <a:cubicBezTo>
                  <a:pt x="5715" y="2012"/>
                  <a:pt x="5715" y="2012"/>
                  <a:pt x="5727" y="2000"/>
                </a:cubicBezTo>
                <a:cubicBezTo>
                  <a:pt x="5727" y="2003"/>
                  <a:pt x="5728" y="2008"/>
                  <a:pt x="5729" y="2014"/>
                </a:cubicBezTo>
                <a:lnTo>
                  <a:pt x="5729" y="2014"/>
                </a:lnTo>
                <a:cubicBezTo>
                  <a:pt x="5729" y="2013"/>
                  <a:pt x="5728" y="2013"/>
                  <a:pt x="5727" y="2012"/>
                </a:cubicBezTo>
                <a:lnTo>
                  <a:pt x="5727" y="2012"/>
                </a:lnTo>
                <a:cubicBezTo>
                  <a:pt x="5727" y="2017"/>
                  <a:pt x="5729" y="2022"/>
                  <a:pt x="5733" y="2027"/>
                </a:cubicBezTo>
                <a:lnTo>
                  <a:pt x="5733" y="2027"/>
                </a:lnTo>
                <a:cubicBezTo>
                  <a:pt x="5731" y="2022"/>
                  <a:pt x="5730" y="2018"/>
                  <a:pt x="5729" y="2014"/>
                </a:cubicBezTo>
                <a:lnTo>
                  <a:pt x="5729" y="2014"/>
                </a:lnTo>
                <a:cubicBezTo>
                  <a:pt x="5753" y="2029"/>
                  <a:pt x="5778" y="2034"/>
                  <a:pt x="5803" y="2034"/>
                </a:cubicBezTo>
                <a:cubicBezTo>
                  <a:pt x="5841" y="2034"/>
                  <a:pt x="5881" y="2022"/>
                  <a:pt x="5924" y="2022"/>
                </a:cubicBezTo>
                <a:cubicBezTo>
                  <a:pt x="5934" y="2022"/>
                  <a:pt x="5944" y="2023"/>
                  <a:pt x="5954" y="2024"/>
                </a:cubicBezTo>
                <a:cubicBezTo>
                  <a:pt x="6025" y="1965"/>
                  <a:pt x="6144" y="1977"/>
                  <a:pt x="6215" y="1929"/>
                </a:cubicBezTo>
                <a:cubicBezTo>
                  <a:pt x="6204" y="1929"/>
                  <a:pt x="6180" y="1869"/>
                  <a:pt x="6204" y="1869"/>
                </a:cubicBezTo>
                <a:cubicBezTo>
                  <a:pt x="6225" y="1901"/>
                  <a:pt x="6236" y="1911"/>
                  <a:pt x="6244" y="1911"/>
                </a:cubicBezTo>
                <a:cubicBezTo>
                  <a:pt x="6257" y="1911"/>
                  <a:pt x="6258" y="1884"/>
                  <a:pt x="6271" y="1884"/>
                </a:cubicBezTo>
                <a:cubicBezTo>
                  <a:pt x="6277" y="1884"/>
                  <a:pt x="6286" y="1890"/>
                  <a:pt x="6299" y="1905"/>
                </a:cubicBezTo>
                <a:cubicBezTo>
                  <a:pt x="6335" y="1846"/>
                  <a:pt x="6418" y="1917"/>
                  <a:pt x="6430" y="1822"/>
                </a:cubicBezTo>
                <a:lnTo>
                  <a:pt x="6442" y="1846"/>
                </a:lnTo>
                <a:cubicBezTo>
                  <a:pt x="6444" y="1848"/>
                  <a:pt x="6446" y="1849"/>
                  <a:pt x="6446" y="1849"/>
                </a:cubicBezTo>
                <a:cubicBezTo>
                  <a:pt x="6450" y="1849"/>
                  <a:pt x="6444" y="1834"/>
                  <a:pt x="6454" y="1834"/>
                </a:cubicBezTo>
                <a:cubicBezTo>
                  <a:pt x="6456" y="1835"/>
                  <a:pt x="6459" y="1836"/>
                  <a:pt x="6461" y="1836"/>
                </a:cubicBezTo>
                <a:cubicBezTo>
                  <a:pt x="6478" y="1836"/>
                  <a:pt x="6488" y="1808"/>
                  <a:pt x="6497" y="1808"/>
                </a:cubicBezTo>
                <a:cubicBezTo>
                  <a:pt x="6499" y="1808"/>
                  <a:pt x="6500" y="1809"/>
                  <a:pt x="6501" y="1810"/>
                </a:cubicBezTo>
                <a:lnTo>
                  <a:pt x="6489" y="1774"/>
                </a:lnTo>
                <a:lnTo>
                  <a:pt x="6489" y="1774"/>
                </a:lnTo>
                <a:cubicBezTo>
                  <a:pt x="6489" y="1774"/>
                  <a:pt x="6495" y="1785"/>
                  <a:pt x="6498" y="1785"/>
                </a:cubicBezTo>
                <a:cubicBezTo>
                  <a:pt x="6500" y="1785"/>
                  <a:pt x="6501" y="1782"/>
                  <a:pt x="6501" y="1774"/>
                </a:cubicBezTo>
                <a:lnTo>
                  <a:pt x="6513" y="1798"/>
                </a:lnTo>
                <a:lnTo>
                  <a:pt x="6513" y="1762"/>
                </a:lnTo>
                <a:cubicBezTo>
                  <a:pt x="6521" y="1781"/>
                  <a:pt x="6526" y="1787"/>
                  <a:pt x="6530" y="1787"/>
                </a:cubicBezTo>
                <a:cubicBezTo>
                  <a:pt x="6537" y="1787"/>
                  <a:pt x="6542" y="1769"/>
                  <a:pt x="6551" y="1769"/>
                </a:cubicBezTo>
                <a:cubicBezTo>
                  <a:pt x="6554" y="1769"/>
                  <a:pt x="6557" y="1771"/>
                  <a:pt x="6561" y="1774"/>
                </a:cubicBezTo>
                <a:cubicBezTo>
                  <a:pt x="6571" y="1764"/>
                  <a:pt x="6582" y="1725"/>
                  <a:pt x="6601" y="1725"/>
                </a:cubicBezTo>
                <a:cubicBezTo>
                  <a:pt x="6603" y="1725"/>
                  <a:pt x="6606" y="1725"/>
                  <a:pt x="6608" y="1727"/>
                </a:cubicBezTo>
                <a:cubicBezTo>
                  <a:pt x="6620" y="1750"/>
                  <a:pt x="6644" y="1738"/>
                  <a:pt x="6668" y="1750"/>
                </a:cubicBezTo>
                <a:cubicBezTo>
                  <a:pt x="6692" y="1727"/>
                  <a:pt x="6739" y="1703"/>
                  <a:pt x="6775" y="1691"/>
                </a:cubicBezTo>
                <a:lnTo>
                  <a:pt x="6763" y="1655"/>
                </a:lnTo>
                <a:lnTo>
                  <a:pt x="6763" y="1643"/>
                </a:lnTo>
                <a:cubicBezTo>
                  <a:pt x="6775" y="1655"/>
                  <a:pt x="6775" y="1655"/>
                  <a:pt x="6775" y="1667"/>
                </a:cubicBezTo>
                <a:cubicBezTo>
                  <a:pt x="6781" y="1676"/>
                  <a:pt x="6785" y="1679"/>
                  <a:pt x="6787" y="1679"/>
                </a:cubicBezTo>
                <a:cubicBezTo>
                  <a:pt x="6792" y="1679"/>
                  <a:pt x="6793" y="1669"/>
                  <a:pt x="6796" y="1664"/>
                </a:cubicBezTo>
                <a:lnTo>
                  <a:pt x="6796" y="1664"/>
                </a:lnTo>
                <a:cubicBezTo>
                  <a:pt x="6797" y="1665"/>
                  <a:pt x="6798" y="1666"/>
                  <a:pt x="6799" y="1667"/>
                </a:cubicBezTo>
                <a:cubicBezTo>
                  <a:pt x="6799" y="1666"/>
                  <a:pt x="6799" y="1664"/>
                  <a:pt x="6798" y="1662"/>
                </a:cubicBezTo>
                <a:lnTo>
                  <a:pt x="6798" y="1662"/>
                </a:lnTo>
                <a:cubicBezTo>
                  <a:pt x="6798" y="1663"/>
                  <a:pt x="6797" y="1663"/>
                  <a:pt x="6796" y="1664"/>
                </a:cubicBezTo>
                <a:lnTo>
                  <a:pt x="6796" y="1664"/>
                </a:lnTo>
                <a:cubicBezTo>
                  <a:pt x="6778" y="1644"/>
                  <a:pt x="6776" y="1617"/>
                  <a:pt x="6783" y="1617"/>
                </a:cubicBezTo>
                <a:cubicBezTo>
                  <a:pt x="6784" y="1617"/>
                  <a:pt x="6785" y="1618"/>
                  <a:pt x="6787" y="1619"/>
                </a:cubicBezTo>
                <a:lnTo>
                  <a:pt x="6799" y="1631"/>
                </a:lnTo>
                <a:lnTo>
                  <a:pt x="6787" y="1608"/>
                </a:lnTo>
                <a:lnTo>
                  <a:pt x="6787" y="1608"/>
                </a:lnTo>
                <a:cubicBezTo>
                  <a:pt x="6811" y="1631"/>
                  <a:pt x="6823" y="1643"/>
                  <a:pt x="6835" y="1679"/>
                </a:cubicBezTo>
                <a:cubicBezTo>
                  <a:pt x="6858" y="1655"/>
                  <a:pt x="6858" y="1596"/>
                  <a:pt x="6906" y="1596"/>
                </a:cubicBezTo>
                <a:cubicBezTo>
                  <a:pt x="6909" y="1605"/>
                  <a:pt x="6912" y="1608"/>
                  <a:pt x="6914" y="1608"/>
                </a:cubicBezTo>
                <a:cubicBezTo>
                  <a:pt x="6917" y="1608"/>
                  <a:pt x="6919" y="1603"/>
                  <a:pt x="6923" y="1603"/>
                </a:cubicBezTo>
                <a:cubicBezTo>
                  <a:pt x="6927" y="1603"/>
                  <a:pt x="6933" y="1609"/>
                  <a:pt x="6942" y="1631"/>
                </a:cubicBezTo>
                <a:cubicBezTo>
                  <a:pt x="6954" y="1596"/>
                  <a:pt x="6918" y="1584"/>
                  <a:pt x="6906" y="1536"/>
                </a:cubicBezTo>
                <a:cubicBezTo>
                  <a:pt x="6914" y="1536"/>
                  <a:pt x="6911" y="1531"/>
                  <a:pt x="6912" y="1531"/>
                </a:cubicBezTo>
                <a:lnTo>
                  <a:pt x="6912" y="1531"/>
                </a:lnTo>
                <a:cubicBezTo>
                  <a:pt x="6913" y="1531"/>
                  <a:pt x="6914" y="1532"/>
                  <a:pt x="6918" y="1536"/>
                </a:cubicBezTo>
                <a:cubicBezTo>
                  <a:pt x="6930" y="1560"/>
                  <a:pt x="6942" y="1572"/>
                  <a:pt x="6942" y="1584"/>
                </a:cubicBezTo>
                <a:lnTo>
                  <a:pt x="6954" y="1572"/>
                </a:lnTo>
                <a:cubicBezTo>
                  <a:pt x="6954" y="1572"/>
                  <a:pt x="6954" y="1584"/>
                  <a:pt x="6954" y="1584"/>
                </a:cubicBezTo>
                <a:cubicBezTo>
                  <a:pt x="6960" y="1572"/>
                  <a:pt x="6969" y="1569"/>
                  <a:pt x="6977" y="1569"/>
                </a:cubicBezTo>
                <a:cubicBezTo>
                  <a:pt x="6986" y="1569"/>
                  <a:pt x="6995" y="1572"/>
                  <a:pt x="7001" y="1572"/>
                </a:cubicBezTo>
                <a:cubicBezTo>
                  <a:pt x="6942" y="1655"/>
                  <a:pt x="6894" y="1691"/>
                  <a:pt x="6811" y="1798"/>
                </a:cubicBezTo>
                <a:cubicBezTo>
                  <a:pt x="6827" y="1766"/>
                  <a:pt x="6823" y="1755"/>
                  <a:pt x="6810" y="1755"/>
                </a:cubicBezTo>
                <a:cubicBezTo>
                  <a:pt x="6788" y="1755"/>
                  <a:pt x="6740" y="1786"/>
                  <a:pt x="6729" y="1786"/>
                </a:cubicBezTo>
                <a:cubicBezTo>
                  <a:pt x="6723" y="1786"/>
                  <a:pt x="6727" y="1777"/>
                  <a:pt x="6751" y="1750"/>
                </a:cubicBezTo>
                <a:lnTo>
                  <a:pt x="6751" y="1750"/>
                </a:lnTo>
                <a:cubicBezTo>
                  <a:pt x="6680" y="1786"/>
                  <a:pt x="6692" y="1834"/>
                  <a:pt x="6656" y="1881"/>
                </a:cubicBezTo>
                <a:cubicBezTo>
                  <a:pt x="6646" y="1889"/>
                  <a:pt x="6637" y="1892"/>
                  <a:pt x="6630" y="1892"/>
                </a:cubicBezTo>
                <a:cubicBezTo>
                  <a:pt x="6605" y="1892"/>
                  <a:pt x="6595" y="1857"/>
                  <a:pt x="6611" y="1817"/>
                </a:cubicBezTo>
                <a:lnTo>
                  <a:pt x="6611" y="1817"/>
                </a:lnTo>
                <a:lnTo>
                  <a:pt x="6585" y="1869"/>
                </a:lnTo>
                <a:lnTo>
                  <a:pt x="6573" y="1858"/>
                </a:lnTo>
                <a:lnTo>
                  <a:pt x="6549" y="1929"/>
                </a:lnTo>
                <a:cubicBezTo>
                  <a:pt x="6533" y="1938"/>
                  <a:pt x="6524" y="1941"/>
                  <a:pt x="6517" y="1941"/>
                </a:cubicBezTo>
                <a:cubicBezTo>
                  <a:pt x="6505" y="1941"/>
                  <a:pt x="6500" y="1933"/>
                  <a:pt x="6490" y="1933"/>
                </a:cubicBezTo>
                <a:cubicBezTo>
                  <a:pt x="6483" y="1933"/>
                  <a:pt x="6472" y="1938"/>
                  <a:pt x="6454" y="1953"/>
                </a:cubicBezTo>
                <a:lnTo>
                  <a:pt x="6477" y="1989"/>
                </a:lnTo>
                <a:lnTo>
                  <a:pt x="6418" y="2012"/>
                </a:lnTo>
                <a:cubicBezTo>
                  <a:pt x="6454" y="2012"/>
                  <a:pt x="6430" y="2048"/>
                  <a:pt x="6394" y="2084"/>
                </a:cubicBezTo>
                <a:lnTo>
                  <a:pt x="6382" y="2072"/>
                </a:lnTo>
                <a:lnTo>
                  <a:pt x="6346" y="2131"/>
                </a:lnTo>
                <a:cubicBezTo>
                  <a:pt x="6353" y="2116"/>
                  <a:pt x="6352" y="2111"/>
                  <a:pt x="6349" y="2111"/>
                </a:cubicBezTo>
                <a:cubicBezTo>
                  <a:pt x="6341" y="2111"/>
                  <a:pt x="6319" y="2133"/>
                  <a:pt x="6307" y="2133"/>
                </a:cubicBezTo>
                <a:cubicBezTo>
                  <a:pt x="6302" y="2133"/>
                  <a:pt x="6299" y="2130"/>
                  <a:pt x="6299" y="2119"/>
                </a:cubicBezTo>
                <a:cubicBezTo>
                  <a:pt x="6263" y="2155"/>
                  <a:pt x="6263" y="2167"/>
                  <a:pt x="6204" y="2239"/>
                </a:cubicBezTo>
                <a:lnTo>
                  <a:pt x="6239" y="2250"/>
                </a:lnTo>
                <a:cubicBezTo>
                  <a:pt x="6218" y="2283"/>
                  <a:pt x="6206" y="2292"/>
                  <a:pt x="6198" y="2292"/>
                </a:cubicBezTo>
                <a:cubicBezTo>
                  <a:pt x="6186" y="2292"/>
                  <a:pt x="6183" y="2271"/>
                  <a:pt x="6169" y="2271"/>
                </a:cubicBezTo>
                <a:cubicBezTo>
                  <a:pt x="6161" y="2271"/>
                  <a:pt x="6150" y="2277"/>
                  <a:pt x="6132" y="2298"/>
                </a:cubicBezTo>
                <a:lnTo>
                  <a:pt x="6156" y="2310"/>
                </a:lnTo>
                <a:cubicBezTo>
                  <a:pt x="6025" y="2393"/>
                  <a:pt x="6013" y="2524"/>
                  <a:pt x="5918" y="2584"/>
                </a:cubicBezTo>
                <a:cubicBezTo>
                  <a:pt x="5946" y="2538"/>
                  <a:pt x="5930" y="2520"/>
                  <a:pt x="5922" y="2520"/>
                </a:cubicBezTo>
                <a:cubicBezTo>
                  <a:pt x="5920" y="2520"/>
                  <a:pt x="5918" y="2522"/>
                  <a:pt x="5918" y="2524"/>
                </a:cubicBezTo>
                <a:cubicBezTo>
                  <a:pt x="5870" y="2608"/>
                  <a:pt x="5775" y="2715"/>
                  <a:pt x="5739" y="2822"/>
                </a:cubicBezTo>
                <a:cubicBezTo>
                  <a:pt x="5724" y="2822"/>
                  <a:pt x="5712" y="2821"/>
                  <a:pt x="5702" y="2821"/>
                </a:cubicBezTo>
                <a:cubicBezTo>
                  <a:pt x="5669" y="2821"/>
                  <a:pt x="5647" y="2828"/>
                  <a:pt x="5584" y="2881"/>
                </a:cubicBezTo>
                <a:cubicBezTo>
                  <a:pt x="5549" y="2941"/>
                  <a:pt x="5549" y="2953"/>
                  <a:pt x="5549" y="2989"/>
                </a:cubicBezTo>
                <a:cubicBezTo>
                  <a:pt x="5503" y="3034"/>
                  <a:pt x="5447" y="3144"/>
                  <a:pt x="5411" y="3144"/>
                </a:cubicBezTo>
                <a:cubicBezTo>
                  <a:pt x="5409" y="3144"/>
                  <a:pt x="5408" y="3144"/>
                  <a:pt x="5406" y="3143"/>
                </a:cubicBezTo>
                <a:lnTo>
                  <a:pt x="5406" y="3143"/>
                </a:lnTo>
                <a:cubicBezTo>
                  <a:pt x="5430" y="3167"/>
                  <a:pt x="5370" y="3191"/>
                  <a:pt x="5370" y="3239"/>
                </a:cubicBezTo>
                <a:lnTo>
                  <a:pt x="5346" y="3227"/>
                </a:lnTo>
                <a:lnTo>
                  <a:pt x="5382" y="3251"/>
                </a:lnTo>
                <a:cubicBezTo>
                  <a:pt x="5251" y="3310"/>
                  <a:pt x="5299" y="3441"/>
                  <a:pt x="5180" y="3513"/>
                </a:cubicBezTo>
                <a:lnTo>
                  <a:pt x="5180" y="3489"/>
                </a:lnTo>
                <a:lnTo>
                  <a:pt x="5156" y="3536"/>
                </a:lnTo>
                <a:cubicBezTo>
                  <a:pt x="5144" y="3536"/>
                  <a:pt x="5144" y="3513"/>
                  <a:pt x="5132" y="3501"/>
                </a:cubicBezTo>
                <a:lnTo>
                  <a:pt x="5001" y="3715"/>
                </a:lnTo>
                <a:lnTo>
                  <a:pt x="5049" y="3679"/>
                </a:lnTo>
                <a:lnTo>
                  <a:pt x="5049" y="3679"/>
                </a:lnTo>
                <a:cubicBezTo>
                  <a:pt x="5025" y="3727"/>
                  <a:pt x="5025" y="3774"/>
                  <a:pt x="4977" y="3810"/>
                </a:cubicBezTo>
                <a:cubicBezTo>
                  <a:pt x="4980" y="3785"/>
                  <a:pt x="4979" y="3776"/>
                  <a:pt x="4975" y="3776"/>
                </a:cubicBezTo>
                <a:cubicBezTo>
                  <a:pt x="4963" y="3776"/>
                  <a:pt x="4921" y="3882"/>
                  <a:pt x="4894" y="3882"/>
                </a:cubicBezTo>
                <a:lnTo>
                  <a:pt x="4906" y="3822"/>
                </a:lnTo>
                <a:lnTo>
                  <a:pt x="4906" y="3822"/>
                </a:lnTo>
                <a:cubicBezTo>
                  <a:pt x="4882" y="3894"/>
                  <a:pt x="4882" y="3894"/>
                  <a:pt x="4906" y="3905"/>
                </a:cubicBezTo>
                <a:cubicBezTo>
                  <a:pt x="4870" y="3989"/>
                  <a:pt x="4822" y="3929"/>
                  <a:pt x="4811" y="4024"/>
                </a:cubicBezTo>
                <a:lnTo>
                  <a:pt x="4846" y="3965"/>
                </a:lnTo>
                <a:cubicBezTo>
                  <a:pt x="4870" y="3965"/>
                  <a:pt x="4870" y="4013"/>
                  <a:pt x="4846" y="4048"/>
                </a:cubicBezTo>
                <a:cubicBezTo>
                  <a:pt x="4838" y="4048"/>
                  <a:pt x="4825" y="4059"/>
                  <a:pt x="4821" y="4059"/>
                </a:cubicBezTo>
                <a:cubicBezTo>
                  <a:pt x="4819" y="4059"/>
                  <a:pt x="4819" y="4058"/>
                  <a:pt x="4820" y="4055"/>
                </a:cubicBezTo>
                <a:lnTo>
                  <a:pt x="4820" y="4055"/>
                </a:lnTo>
                <a:cubicBezTo>
                  <a:pt x="4793" y="4115"/>
                  <a:pt x="4727" y="4204"/>
                  <a:pt x="4727" y="4239"/>
                </a:cubicBezTo>
                <a:cubicBezTo>
                  <a:pt x="4716" y="4246"/>
                  <a:pt x="4707" y="4249"/>
                  <a:pt x="4700" y="4249"/>
                </a:cubicBezTo>
                <a:cubicBezTo>
                  <a:pt x="4685" y="4249"/>
                  <a:pt x="4680" y="4235"/>
                  <a:pt x="4680" y="4227"/>
                </a:cubicBezTo>
                <a:cubicBezTo>
                  <a:pt x="4632" y="4370"/>
                  <a:pt x="4644" y="4286"/>
                  <a:pt x="4596" y="4441"/>
                </a:cubicBezTo>
                <a:lnTo>
                  <a:pt x="4584" y="4429"/>
                </a:lnTo>
                <a:lnTo>
                  <a:pt x="4584" y="4489"/>
                </a:lnTo>
                <a:lnTo>
                  <a:pt x="4513" y="4536"/>
                </a:lnTo>
                <a:lnTo>
                  <a:pt x="4513" y="4536"/>
                </a:lnTo>
                <a:lnTo>
                  <a:pt x="4549" y="4525"/>
                </a:lnTo>
                <a:lnTo>
                  <a:pt x="4549" y="4525"/>
                </a:lnTo>
                <a:cubicBezTo>
                  <a:pt x="4525" y="4572"/>
                  <a:pt x="4525" y="4608"/>
                  <a:pt x="4489" y="4656"/>
                </a:cubicBezTo>
                <a:lnTo>
                  <a:pt x="4477" y="4620"/>
                </a:lnTo>
                <a:cubicBezTo>
                  <a:pt x="4418" y="4763"/>
                  <a:pt x="4346" y="4751"/>
                  <a:pt x="4334" y="4906"/>
                </a:cubicBezTo>
                <a:cubicBezTo>
                  <a:pt x="4322" y="4906"/>
                  <a:pt x="4322" y="4882"/>
                  <a:pt x="4322" y="4870"/>
                </a:cubicBezTo>
                <a:cubicBezTo>
                  <a:pt x="4322" y="5013"/>
                  <a:pt x="4239" y="4941"/>
                  <a:pt x="4239" y="5084"/>
                </a:cubicBezTo>
                <a:cubicBezTo>
                  <a:pt x="4239" y="5080"/>
                  <a:pt x="4238" y="5079"/>
                  <a:pt x="4236" y="5079"/>
                </a:cubicBezTo>
                <a:cubicBezTo>
                  <a:pt x="4231" y="5079"/>
                  <a:pt x="4223" y="5084"/>
                  <a:pt x="4215" y="5084"/>
                </a:cubicBezTo>
                <a:lnTo>
                  <a:pt x="4215" y="5144"/>
                </a:lnTo>
                <a:lnTo>
                  <a:pt x="4180" y="5120"/>
                </a:lnTo>
                <a:lnTo>
                  <a:pt x="4215" y="5191"/>
                </a:lnTo>
                <a:lnTo>
                  <a:pt x="4156" y="5215"/>
                </a:lnTo>
                <a:lnTo>
                  <a:pt x="4168" y="5239"/>
                </a:lnTo>
                <a:cubicBezTo>
                  <a:pt x="4072" y="5275"/>
                  <a:pt x="4096" y="5382"/>
                  <a:pt x="4025" y="5441"/>
                </a:cubicBezTo>
                <a:lnTo>
                  <a:pt x="4072" y="5441"/>
                </a:lnTo>
                <a:cubicBezTo>
                  <a:pt x="4072" y="5489"/>
                  <a:pt x="4072" y="5537"/>
                  <a:pt x="4060" y="5584"/>
                </a:cubicBezTo>
                <a:cubicBezTo>
                  <a:pt x="3989" y="5584"/>
                  <a:pt x="3929" y="5584"/>
                  <a:pt x="3870" y="5596"/>
                </a:cubicBezTo>
                <a:cubicBezTo>
                  <a:pt x="3828" y="5619"/>
                  <a:pt x="3798" y="5627"/>
                  <a:pt x="3775" y="5627"/>
                </a:cubicBezTo>
                <a:cubicBezTo>
                  <a:pt x="3722" y="5627"/>
                  <a:pt x="3706" y="5584"/>
                  <a:pt x="3654" y="5584"/>
                </a:cubicBezTo>
                <a:cubicBezTo>
                  <a:pt x="3634" y="5584"/>
                  <a:pt x="3608" y="5590"/>
                  <a:pt x="3572" y="5608"/>
                </a:cubicBezTo>
                <a:cubicBezTo>
                  <a:pt x="3584" y="5596"/>
                  <a:pt x="3584" y="5584"/>
                  <a:pt x="3596" y="5572"/>
                </a:cubicBezTo>
                <a:lnTo>
                  <a:pt x="3596" y="5572"/>
                </a:lnTo>
                <a:cubicBezTo>
                  <a:pt x="3406" y="5632"/>
                  <a:pt x="3310" y="5656"/>
                  <a:pt x="3132" y="5751"/>
                </a:cubicBezTo>
                <a:cubicBezTo>
                  <a:pt x="3132" y="5728"/>
                  <a:pt x="3123" y="5720"/>
                  <a:pt x="3110" y="5720"/>
                </a:cubicBezTo>
                <a:cubicBezTo>
                  <a:pt x="3084" y="5720"/>
                  <a:pt x="3042" y="5751"/>
                  <a:pt x="3023" y="5751"/>
                </a:cubicBezTo>
                <a:cubicBezTo>
                  <a:pt x="3016" y="5751"/>
                  <a:pt x="3013" y="5747"/>
                  <a:pt x="3013" y="5739"/>
                </a:cubicBezTo>
                <a:lnTo>
                  <a:pt x="3013" y="5775"/>
                </a:lnTo>
                <a:cubicBezTo>
                  <a:pt x="3002" y="5772"/>
                  <a:pt x="2988" y="5771"/>
                  <a:pt x="2973" y="5771"/>
                </a:cubicBezTo>
                <a:cubicBezTo>
                  <a:pt x="2947" y="5771"/>
                  <a:pt x="2917" y="5774"/>
                  <a:pt x="2896" y="5774"/>
                </a:cubicBezTo>
                <a:cubicBezTo>
                  <a:pt x="2877" y="5774"/>
                  <a:pt x="2865" y="5772"/>
                  <a:pt x="2870" y="5763"/>
                </a:cubicBezTo>
                <a:lnTo>
                  <a:pt x="2870" y="5763"/>
                </a:lnTo>
                <a:lnTo>
                  <a:pt x="2798" y="5822"/>
                </a:lnTo>
                <a:lnTo>
                  <a:pt x="2775" y="5787"/>
                </a:lnTo>
                <a:cubicBezTo>
                  <a:pt x="2684" y="5817"/>
                  <a:pt x="2515" y="5916"/>
                  <a:pt x="2416" y="5916"/>
                </a:cubicBezTo>
                <a:cubicBezTo>
                  <a:pt x="2398" y="5916"/>
                  <a:pt x="2382" y="5913"/>
                  <a:pt x="2370" y="5906"/>
                </a:cubicBezTo>
                <a:cubicBezTo>
                  <a:pt x="2251" y="5989"/>
                  <a:pt x="2108" y="6096"/>
                  <a:pt x="1929" y="6180"/>
                </a:cubicBezTo>
                <a:cubicBezTo>
                  <a:pt x="1786" y="6299"/>
                  <a:pt x="1608" y="6406"/>
                  <a:pt x="1477" y="6525"/>
                </a:cubicBezTo>
                <a:cubicBezTo>
                  <a:pt x="1453" y="6572"/>
                  <a:pt x="1382" y="6644"/>
                  <a:pt x="1322" y="6703"/>
                </a:cubicBezTo>
                <a:lnTo>
                  <a:pt x="1239" y="6727"/>
                </a:lnTo>
                <a:cubicBezTo>
                  <a:pt x="1179" y="6799"/>
                  <a:pt x="1167" y="6906"/>
                  <a:pt x="1096" y="6942"/>
                </a:cubicBezTo>
                <a:cubicBezTo>
                  <a:pt x="1096" y="6942"/>
                  <a:pt x="1096" y="6930"/>
                  <a:pt x="1096" y="6930"/>
                </a:cubicBezTo>
                <a:cubicBezTo>
                  <a:pt x="1048" y="7001"/>
                  <a:pt x="977" y="7037"/>
                  <a:pt x="965" y="7120"/>
                </a:cubicBezTo>
                <a:cubicBezTo>
                  <a:pt x="918" y="7177"/>
                  <a:pt x="870" y="7226"/>
                  <a:pt x="841" y="7226"/>
                </a:cubicBezTo>
                <a:cubicBezTo>
                  <a:pt x="836" y="7226"/>
                  <a:pt x="832" y="7225"/>
                  <a:pt x="828" y="7222"/>
                </a:cubicBezTo>
                <a:lnTo>
                  <a:pt x="828" y="7222"/>
                </a:lnTo>
                <a:cubicBezTo>
                  <a:pt x="853" y="7263"/>
                  <a:pt x="715" y="7358"/>
                  <a:pt x="715" y="7358"/>
                </a:cubicBezTo>
                <a:cubicBezTo>
                  <a:pt x="715" y="7358"/>
                  <a:pt x="667" y="7418"/>
                  <a:pt x="596" y="7525"/>
                </a:cubicBezTo>
                <a:cubicBezTo>
                  <a:pt x="524" y="7644"/>
                  <a:pt x="417" y="7799"/>
                  <a:pt x="334" y="8025"/>
                </a:cubicBezTo>
                <a:cubicBezTo>
                  <a:pt x="143" y="8454"/>
                  <a:pt x="0" y="9085"/>
                  <a:pt x="24" y="9739"/>
                </a:cubicBezTo>
                <a:cubicBezTo>
                  <a:pt x="36" y="10382"/>
                  <a:pt x="191" y="11049"/>
                  <a:pt x="429" y="11573"/>
                </a:cubicBezTo>
                <a:cubicBezTo>
                  <a:pt x="655" y="12109"/>
                  <a:pt x="953" y="12502"/>
                  <a:pt x="1179" y="12680"/>
                </a:cubicBezTo>
                <a:cubicBezTo>
                  <a:pt x="1214" y="12689"/>
                  <a:pt x="1260" y="12722"/>
                  <a:pt x="1288" y="12722"/>
                </a:cubicBezTo>
                <a:cubicBezTo>
                  <a:pt x="1299" y="12722"/>
                  <a:pt x="1307" y="12717"/>
                  <a:pt x="1310" y="12704"/>
                </a:cubicBezTo>
                <a:cubicBezTo>
                  <a:pt x="1364" y="12758"/>
                  <a:pt x="1339" y="12813"/>
                  <a:pt x="1362" y="12813"/>
                </a:cubicBezTo>
                <a:cubicBezTo>
                  <a:pt x="1364" y="12813"/>
                  <a:pt x="1367" y="12812"/>
                  <a:pt x="1370" y="12811"/>
                </a:cubicBezTo>
                <a:cubicBezTo>
                  <a:pt x="1335" y="12718"/>
                  <a:pt x="1448" y="12785"/>
                  <a:pt x="1442" y="12687"/>
                </a:cubicBezTo>
                <a:lnTo>
                  <a:pt x="1442" y="12687"/>
                </a:lnTo>
                <a:cubicBezTo>
                  <a:pt x="1445" y="12693"/>
                  <a:pt x="1453" y="12701"/>
                  <a:pt x="1461" y="12707"/>
                </a:cubicBezTo>
                <a:lnTo>
                  <a:pt x="1461" y="12707"/>
                </a:lnTo>
                <a:lnTo>
                  <a:pt x="1441" y="12680"/>
                </a:lnTo>
                <a:lnTo>
                  <a:pt x="1441" y="12680"/>
                </a:lnTo>
                <a:cubicBezTo>
                  <a:pt x="1441" y="12682"/>
                  <a:pt x="1441" y="12685"/>
                  <a:pt x="1442" y="12687"/>
                </a:cubicBezTo>
                <a:lnTo>
                  <a:pt x="1442" y="12687"/>
                </a:lnTo>
                <a:cubicBezTo>
                  <a:pt x="1438" y="12681"/>
                  <a:pt x="1438" y="12676"/>
                  <a:pt x="1444" y="12672"/>
                </a:cubicBezTo>
                <a:lnTo>
                  <a:pt x="1444" y="12672"/>
                </a:lnTo>
                <a:lnTo>
                  <a:pt x="1393" y="12692"/>
                </a:lnTo>
                <a:cubicBezTo>
                  <a:pt x="1370" y="12645"/>
                  <a:pt x="1370" y="12609"/>
                  <a:pt x="1370" y="12585"/>
                </a:cubicBezTo>
                <a:cubicBezTo>
                  <a:pt x="1322" y="12549"/>
                  <a:pt x="1239" y="12573"/>
                  <a:pt x="1203" y="12454"/>
                </a:cubicBezTo>
                <a:lnTo>
                  <a:pt x="1203" y="12454"/>
                </a:lnTo>
                <a:lnTo>
                  <a:pt x="1227" y="12478"/>
                </a:lnTo>
                <a:cubicBezTo>
                  <a:pt x="1179" y="12406"/>
                  <a:pt x="1227" y="12406"/>
                  <a:pt x="1227" y="12395"/>
                </a:cubicBezTo>
                <a:lnTo>
                  <a:pt x="1239" y="12406"/>
                </a:lnTo>
                <a:lnTo>
                  <a:pt x="1227" y="12323"/>
                </a:lnTo>
                <a:lnTo>
                  <a:pt x="1227" y="12323"/>
                </a:lnTo>
                <a:cubicBezTo>
                  <a:pt x="1230" y="12339"/>
                  <a:pt x="1239" y="12354"/>
                  <a:pt x="1249" y="12368"/>
                </a:cubicBezTo>
                <a:lnTo>
                  <a:pt x="1249" y="12368"/>
                </a:lnTo>
                <a:cubicBezTo>
                  <a:pt x="1228" y="12323"/>
                  <a:pt x="1263" y="12323"/>
                  <a:pt x="1274" y="12311"/>
                </a:cubicBezTo>
                <a:lnTo>
                  <a:pt x="1227" y="12240"/>
                </a:lnTo>
                <a:cubicBezTo>
                  <a:pt x="1229" y="12239"/>
                  <a:pt x="1231" y="12238"/>
                  <a:pt x="1233" y="12238"/>
                </a:cubicBezTo>
                <a:cubicBezTo>
                  <a:pt x="1246" y="12238"/>
                  <a:pt x="1255" y="12259"/>
                  <a:pt x="1259" y="12259"/>
                </a:cubicBezTo>
                <a:cubicBezTo>
                  <a:pt x="1261" y="12259"/>
                  <a:pt x="1262" y="12254"/>
                  <a:pt x="1262" y="12240"/>
                </a:cubicBezTo>
                <a:lnTo>
                  <a:pt x="1179" y="12156"/>
                </a:lnTo>
                <a:cubicBezTo>
                  <a:pt x="1239" y="12097"/>
                  <a:pt x="1096" y="12061"/>
                  <a:pt x="1132" y="11978"/>
                </a:cubicBezTo>
                <a:lnTo>
                  <a:pt x="1132" y="11978"/>
                </a:lnTo>
                <a:cubicBezTo>
                  <a:pt x="1146" y="11999"/>
                  <a:pt x="1153" y="12007"/>
                  <a:pt x="1156" y="12007"/>
                </a:cubicBezTo>
                <a:cubicBezTo>
                  <a:pt x="1164" y="12007"/>
                  <a:pt x="1154" y="11966"/>
                  <a:pt x="1179" y="11966"/>
                </a:cubicBezTo>
                <a:cubicBezTo>
                  <a:pt x="1179" y="11966"/>
                  <a:pt x="1155" y="11918"/>
                  <a:pt x="1132" y="11871"/>
                </a:cubicBezTo>
                <a:cubicBezTo>
                  <a:pt x="1108" y="11835"/>
                  <a:pt x="1084" y="11787"/>
                  <a:pt x="1084" y="11787"/>
                </a:cubicBezTo>
                <a:cubicBezTo>
                  <a:pt x="1084" y="11783"/>
                  <a:pt x="1085" y="11782"/>
                  <a:pt x="1088" y="11782"/>
                </a:cubicBezTo>
                <a:cubicBezTo>
                  <a:pt x="1093" y="11782"/>
                  <a:pt x="1102" y="11790"/>
                  <a:pt x="1108" y="11797"/>
                </a:cubicBezTo>
                <a:lnTo>
                  <a:pt x="1108" y="11797"/>
                </a:lnTo>
                <a:cubicBezTo>
                  <a:pt x="1118" y="11752"/>
                  <a:pt x="1072" y="11751"/>
                  <a:pt x="1060" y="11728"/>
                </a:cubicBezTo>
                <a:cubicBezTo>
                  <a:pt x="1072" y="11704"/>
                  <a:pt x="1001" y="11597"/>
                  <a:pt x="1048" y="11573"/>
                </a:cubicBezTo>
                <a:cubicBezTo>
                  <a:pt x="1024" y="11442"/>
                  <a:pt x="977" y="11549"/>
                  <a:pt x="953" y="11418"/>
                </a:cubicBezTo>
                <a:cubicBezTo>
                  <a:pt x="955" y="11416"/>
                  <a:pt x="957" y="11415"/>
                  <a:pt x="959" y="11415"/>
                </a:cubicBezTo>
                <a:cubicBezTo>
                  <a:pt x="974" y="11415"/>
                  <a:pt x="984" y="11465"/>
                  <a:pt x="992" y="11465"/>
                </a:cubicBezTo>
                <a:cubicBezTo>
                  <a:pt x="995" y="11465"/>
                  <a:pt x="998" y="11459"/>
                  <a:pt x="1001" y="11442"/>
                </a:cubicBezTo>
                <a:lnTo>
                  <a:pt x="953" y="11323"/>
                </a:lnTo>
                <a:lnTo>
                  <a:pt x="953" y="11323"/>
                </a:lnTo>
                <a:cubicBezTo>
                  <a:pt x="965" y="11335"/>
                  <a:pt x="1001" y="11335"/>
                  <a:pt x="1012" y="11383"/>
                </a:cubicBezTo>
                <a:cubicBezTo>
                  <a:pt x="929" y="11037"/>
                  <a:pt x="1036" y="10823"/>
                  <a:pt x="929" y="10525"/>
                </a:cubicBezTo>
                <a:cubicBezTo>
                  <a:pt x="935" y="10514"/>
                  <a:pt x="939" y="10509"/>
                  <a:pt x="943" y="10509"/>
                </a:cubicBezTo>
                <a:cubicBezTo>
                  <a:pt x="955" y="10509"/>
                  <a:pt x="961" y="10555"/>
                  <a:pt x="989" y="10573"/>
                </a:cubicBezTo>
                <a:cubicBezTo>
                  <a:pt x="893" y="10371"/>
                  <a:pt x="1001" y="10251"/>
                  <a:pt x="977" y="10073"/>
                </a:cubicBezTo>
                <a:lnTo>
                  <a:pt x="953" y="10073"/>
                </a:lnTo>
                <a:cubicBezTo>
                  <a:pt x="1001" y="9799"/>
                  <a:pt x="953" y="9501"/>
                  <a:pt x="1012" y="9216"/>
                </a:cubicBezTo>
                <a:lnTo>
                  <a:pt x="1012" y="9216"/>
                </a:lnTo>
                <a:lnTo>
                  <a:pt x="989" y="9251"/>
                </a:lnTo>
                <a:cubicBezTo>
                  <a:pt x="977" y="9204"/>
                  <a:pt x="977" y="9144"/>
                  <a:pt x="965" y="9097"/>
                </a:cubicBezTo>
                <a:cubicBezTo>
                  <a:pt x="968" y="9095"/>
                  <a:pt x="971" y="9094"/>
                  <a:pt x="974" y="9094"/>
                </a:cubicBezTo>
                <a:cubicBezTo>
                  <a:pt x="984" y="9094"/>
                  <a:pt x="995" y="9100"/>
                  <a:pt x="1004" y="9100"/>
                </a:cubicBezTo>
                <a:cubicBezTo>
                  <a:pt x="1015" y="9100"/>
                  <a:pt x="1024" y="9091"/>
                  <a:pt x="1024" y="9049"/>
                </a:cubicBezTo>
                <a:lnTo>
                  <a:pt x="1024" y="9049"/>
                </a:lnTo>
                <a:cubicBezTo>
                  <a:pt x="1014" y="9059"/>
                  <a:pt x="1004" y="9087"/>
                  <a:pt x="994" y="9087"/>
                </a:cubicBezTo>
                <a:cubicBezTo>
                  <a:pt x="992" y="9087"/>
                  <a:pt x="990" y="9086"/>
                  <a:pt x="989" y="9085"/>
                </a:cubicBezTo>
                <a:cubicBezTo>
                  <a:pt x="1084" y="8847"/>
                  <a:pt x="1191" y="8358"/>
                  <a:pt x="1429" y="8049"/>
                </a:cubicBezTo>
                <a:cubicBezTo>
                  <a:pt x="1679" y="7561"/>
                  <a:pt x="2132" y="7192"/>
                  <a:pt x="2572" y="6930"/>
                </a:cubicBezTo>
                <a:lnTo>
                  <a:pt x="2572" y="6930"/>
                </a:lnTo>
                <a:cubicBezTo>
                  <a:pt x="2558" y="6937"/>
                  <a:pt x="2547" y="6939"/>
                  <a:pt x="2539" y="6939"/>
                </a:cubicBezTo>
                <a:cubicBezTo>
                  <a:pt x="2503" y="6939"/>
                  <a:pt x="2512" y="6889"/>
                  <a:pt x="2560" y="6870"/>
                </a:cubicBezTo>
                <a:cubicBezTo>
                  <a:pt x="2578" y="6875"/>
                  <a:pt x="2595" y="6876"/>
                  <a:pt x="2610" y="6876"/>
                </a:cubicBezTo>
                <a:cubicBezTo>
                  <a:pt x="2678" y="6876"/>
                  <a:pt x="2726" y="6840"/>
                  <a:pt x="2775" y="6811"/>
                </a:cubicBezTo>
                <a:cubicBezTo>
                  <a:pt x="2834" y="6775"/>
                  <a:pt x="2894" y="6739"/>
                  <a:pt x="2989" y="6739"/>
                </a:cubicBezTo>
                <a:cubicBezTo>
                  <a:pt x="3120" y="6668"/>
                  <a:pt x="3263" y="6656"/>
                  <a:pt x="3394" y="6620"/>
                </a:cubicBezTo>
                <a:cubicBezTo>
                  <a:pt x="3525" y="6620"/>
                  <a:pt x="3644" y="6584"/>
                  <a:pt x="3775" y="6537"/>
                </a:cubicBezTo>
                <a:lnTo>
                  <a:pt x="3775" y="6537"/>
                </a:lnTo>
                <a:cubicBezTo>
                  <a:pt x="3763" y="6644"/>
                  <a:pt x="3751" y="6763"/>
                  <a:pt x="3727" y="6822"/>
                </a:cubicBezTo>
                <a:cubicBezTo>
                  <a:pt x="3735" y="6822"/>
                  <a:pt x="3738" y="6828"/>
                  <a:pt x="3742" y="6828"/>
                </a:cubicBezTo>
                <a:cubicBezTo>
                  <a:pt x="3744" y="6828"/>
                  <a:pt x="3747" y="6826"/>
                  <a:pt x="3751" y="6822"/>
                </a:cubicBezTo>
                <a:lnTo>
                  <a:pt x="3751" y="6822"/>
                </a:lnTo>
                <a:cubicBezTo>
                  <a:pt x="3751" y="6918"/>
                  <a:pt x="3727" y="7037"/>
                  <a:pt x="3727" y="7132"/>
                </a:cubicBezTo>
                <a:cubicBezTo>
                  <a:pt x="3703" y="7120"/>
                  <a:pt x="3703" y="7096"/>
                  <a:pt x="3703" y="7072"/>
                </a:cubicBezTo>
                <a:cubicBezTo>
                  <a:pt x="3703" y="7108"/>
                  <a:pt x="3691" y="7156"/>
                  <a:pt x="3703" y="7192"/>
                </a:cubicBezTo>
                <a:lnTo>
                  <a:pt x="3668" y="7156"/>
                </a:lnTo>
                <a:lnTo>
                  <a:pt x="3668" y="7156"/>
                </a:lnTo>
                <a:cubicBezTo>
                  <a:pt x="3668" y="7227"/>
                  <a:pt x="3691" y="7370"/>
                  <a:pt x="3644" y="7394"/>
                </a:cubicBezTo>
                <a:cubicBezTo>
                  <a:pt x="3651" y="7391"/>
                  <a:pt x="3658" y="7388"/>
                  <a:pt x="3664" y="7388"/>
                </a:cubicBezTo>
                <a:cubicBezTo>
                  <a:pt x="3679" y="7388"/>
                  <a:pt x="3691" y="7403"/>
                  <a:pt x="3691" y="7453"/>
                </a:cubicBezTo>
                <a:cubicBezTo>
                  <a:pt x="3620" y="7489"/>
                  <a:pt x="3727" y="7632"/>
                  <a:pt x="3703" y="7727"/>
                </a:cubicBezTo>
                <a:cubicBezTo>
                  <a:pt x="3683" y="7717"/>
                  <a:pt x="3680" y="7663"/>
                  <a:pt x="3680" y="7663"/>
                </a:cubicBezTo>
                <a:cubicBezTo>
                  <a:pt x="3679" y="7663"/>
                  <a:pt x="3679" y="7664"/>
                  <a:pt x="3679" y="7668"/>
                </a:cubicBezTo>
                <a:cubicBezTo>
                  <a:pt x="3668" y="7715"/>
                  <a:pt x="3691" y="7763"/>
                  <a:pt x="3715" y="7811"/>
                </a:cubicBezTo>
                <a:lnTo>
                  <a:pt x="3691" y="7799"/>
                </a:lnTo>
                <a:lnTo>
                  <a:pt x="3691" y="7799"/>
                </a:lnTo>
                <a:cubicBezTo>
                  <a:pt x="3691" y="7799"/>
                  <a:pt x="3703" y="7858"/>
                  <a:pt x="3715" y="7918"/>
                </a:cubicBezTo>
                <a:cubicBezTo>
                  <a:pt x="3727" y="7977"/>
                  <a:pt x="3751" y="8037"/>
                  <a:pt x="3751" y="8037"/>
                </a:cubicBezTo>
                <a:cubicBezTo>
                  <a:pt x="3691" y="8085"/>
                  <a:pt x="3799" y="8263"/>
                  <a:pt x="3763" y="8263"/>
                </a:cubicBezTo>
                <a:cubicBezTo>
                  <a:pt x="3765" y="8281"/>
                  <a:pt x="3767" y="8287"/>
                  <a:pt x="3768" y="8287"/>
                </a:cubicBezTo>
                <a:cubicBezTo>
                  <a:pt x="3770" y="8287"/>
                  <a:pt x="3771" y="8250"/>
                  <a:pt x="3779" y="8250"/>
                </a:cubicBezTo>
                <a:cubicBezTo>
                  <a:pt x="3783" y="8250"/>
                  <a:pt x="3789" y="8259"/>
                  <a:pt x="3799" y="8287"/>
                </a:cubicBezTo>
                <a:cubicBezTo>
                  <a:pt x="3787" y="8323"/>
                  <a:pt x="3834" y="8382"/>
                  <a:pt x="3799" y="8382"/>
                </a:cubicBezTo>
                <a:lnTo>
                  <a:pt x="3787" y="8382"/>
                </a:lnTo>
                <a:lnTo>
                  <a:pt x="3810" y="8454"/>
                </a:lnTo>
                <a:lnTo>
                  <a:pt x="3763" y="8418"/>
                </a:lnTo>
                <a:lnTo>
                  <a:pt x="3763" y="8418"/>
                </a:lnTo>
                <a:cubicBezTo>
                  <a:pt x="3787" y="8477"/>
                  <a:pt x="3834" y="8513"/>
                  <a:pt x="3858" y="8513"/>
                </a:cubicBezTo>
                <a:cubicBezTo>
                  <a:pt x="3846" y="8585"/>
                  <a:pt x="3906" y="8656"/>
                  <a:pt x="3882" y="8692"/>
                </a:cubicBezTo>
                <a:lnTo>
                  <a:pt x="3858" y="8680"/>
                </a:lnTo>
                <a:lnTo>
                  <a:pt x="3858" y="8680"/>
                </a:lnTo>
                <a:cubicBezTo>
                  <a:pt x="3941" y="8847"/>
                  <a:pt x="3870" y="9001"/>
                  <a:pt x="3989" y="9108"/>
                </a:cubicBezTo>
                <a:cubicBezTo>
                  <a:pt x="3989" y="9114"/>
                  <a:pt x="3986" y="9117"/>
                  <a:pt x="3982" y="9117"/>
                </a:cubicBezTo>
                <a:cubicBezTo>
                  <a:pt x="3977" y="9117"/>
                  <a:pt x="3971" y="9114"/>
                  <a:pt x="3965" y="9108"/>
                </a:cubicBezTo>
                <a:lnTo>
                  <a:pt x="3965" y="9108"/>
                </a:lnTo>
                <a:lnTo>
                  <a:pt x="4013" y="9204"/>
                </a:lnTo>
                <a:lnTo>
                  <a:pt x="4013" y="9204"/>
                </a:lnTo>
                <a:lnTo>
                  <a:pt x="3977" y="9192"/>
                </a:lnTo>
                <a:lnTo>
                  <a:pt x="4096" y="9335"/>
                </a:lnTo>
                <a:lnTo>
                  <a:pt x="4084" y="9347"/>
                </a:lnTo>
                <a:cubicBezTo>
                  <a:pt x="4132" y="9454"/>
                  <a:pt x="4239" y="9620"/>
                  <a:pt x="4346" y="9751"/>
                </a:cubicBezTo>
                <a:lnTo>
                  <a:pt x="4322" y="9739"/>
                </a:lnTo>
                <a:lnTo>
                  <a:pt x="4322" y="9739"/>
                </a:lnTo>
                <a:cubicBezTo>
                  <a:pt x="4453" y="9859"/>
                  <a:pt x="4406" y="9882"/>
                  <a:pt x="4513" y="9978"/>
                </a:cubicBezTo>
                <a:cubicBezTo>
                  <a:pt x="4501" y="9978"/>
                  <a:pt x="4501" y="9966"/>
                  <a:pt x="4489" y="9966"/>
                </a:cubicBezTo>
                <a:lnTo>
                  <a:pt x="4572" y="10061"/>
                </a:lnTo>
                <a:lnTo>
                  <a:pt x="4558" y="10054"/>
                </a:lnTo>
                <a:lnTo>
                  <a:pt x="4558" y="10054"/>
                </a:lnTo>
                <a:cubicBezTo>
                  <a:pt x="4624" y="10091"/>
                  <a:pt x="4672" y="10220"/>
                  <a:pt x="4673" y="10220"/>
                </a:cubicBezTo>
                <a:cubicBezTo>
                  <a:pt x="4673" y="10220"/>
                  <a:pt x="4671" y="10215"/>
                  <a:pt x="4668" y="10204"/>
                </a:cubicBezTo>
                <a:lnTo>
                  <a:pt x="4668" y="10204"/>
                </a:lnTo>
                <a:cubicBezTo>
                  <a:pt x="4721" y="10225"/>
                  <a:pt x="4783" y="10265"/>
                  <a:pt x="4822" y="10265"/>
                </a:cubicBezTo>
                <a:cubicBezTo>
                  <a:pt x="4826" y="10265"/>
                  <a:pt x="4830" y="10265"/>
                  <a:pt x="4834" y="10263"/>
                </a:cubicBezTo>
                <a:cubicBezTo>
                  <a:pt x="4930" y="10347"/>
                  <a:pt x="4834" y="10299"/>
                  <a:pt x="4894" y="10371"/>
                </a:cubicBezTo>
                <a:cubicBezTo>
                  <a:pt x="4977" y="10430"/>
                  <a:pt x="5001" y="10418"/>
                  <a:pt x="5108" y="10501"/>
                </a:cubicBezTo>
                <a:lnTo>
                  <a:pt x="5096" y="10513"/>
                </a:lnTo>
                <a:cubicBezTo>
                  <a:pt x="5156" y="10537"/>
                  <a:pt x="5203" y="10549"/>
                  <a:pt x="5275" y="10585"/>
                </a:cubicBezTo>
                <a:lnTo>
                  <a:pt x="5251" y="10585"/>
                </a:lnTo>
                <a:cubicBezTo>
                  <a:pt x="5374" y="10605"/>
                  <a:pt x="5391" y="10687"/>
                  <a:pt x="5484" y="10687"/>
                </a:cubicBezTo>
                <a:cubicBezTo>
                  <a:pt x="5499" y="10687"/>
                  <a:pt x="5517" y="10685"/>
                  <a:pt x="5537" y="10680"/>
                </a:cubicBezTo>
                <a:cubicBezTo>
                  <a:pt x="5596" y="10704"/>
                  <a:pt x="5704" y="10728"/>
                  <a:pt x="5692" y="10763"/>
                </a:cubicBezTo>
                <a:cubicBezTo>
                  <a:pt x="5771" y="10768"/>
                  <a:pt x="5843" y="10771"/>
                  <a:pt x="5914" y="10771"/>
                </a:cubicBezTo>
                <a:cubicBezTo>
                  <a:pt x="6014" y="10771"/>
                  <a:pt x="6111" y="10765"/>
                  <a:pt x="6215" y="10752"/>
                </a:cubicBezTo>
                <a:cubicBezTo>
                  <a:pt x="6228" y="10773"/>
                  <a:pt x="6237" y="10779"/>
                  <a:pt x="6247" y="10779"/>
                </a:cubicBezTo>
                <a:cubicBezTo>
                  <a:pt x="6261" y="10779"/>
                  <a:pt x="6279" y="10769"/>
                  <a:pt x="6316" y="10769"/>
                </a:cubicBezTo>
                <a:cubicBezTo>
                  <a:pt x="6330" y="10769"/>
                  <a:pt x="6348" y="10771"/>
                  <a:pt x="6370" y="10775"/>
                </a:cubicBezTo>
                <a:lnTo>
                  <a:pt x="6358" y="10740"/>
                </a:lnTo>
                <a:cubicBezTo>
                  <a:pt x="6620" y="10704"/>
                  <a:pt x="6942" y="10668"/>
                  <a:pt x="7180" y="10478"/>
                </a:cubicBezTo>
                <a:lnTo>
                  <a:pt x="7216" y="10501"/>
                </a:lnTo>
                <a:cubicBezTo>
                  <a:pt x="7216" y="10501"/>
                  <a:pt x="7239" y="10442"/>
                  <a:pt x="7239" y="10442"/>
                </a:cubicBezTo>
                <a:cubicBezTo>
                  <a:pt x="7513" y="10251"/>
                  <a:pt x="7763" y="9906"/>
                  <a:pt x="7847" y="9656"/>
                </a:cubicBezTo>
                <a:cubicBezTo>
                  <a:pt x="7870" y="9573"/>
                  <a:pt x="7870" y="9442"/>
                  <a:pt x="7906" y="9323"/>
                </a:cubicBezTo>
                <a:lnTo>
                  <a:pt x="7906" y="9335"/>
                </a:lnTo>
                <a:cubicBezTo>
                  <a:pt x="7930" y="9108"/>
                  <a:pt x="7930" y="8870"/>
                  <a:pt x="7918" y="8632"/>
                </a:cubicBezTo>
                <a:lnTo>
                  <a:pt x="7918" y="8632"/>
                </a:lnTo>
                <a:cubicBezTo>
                  <a:pt x="7921" y="8635"/>
                  <a:pt x="7923" y="8636"/>
                  <a:pt x="7925" y="8636"/>
                </a:cubicBezTo>
                <a:cubicBezTo>
                  <a:pt x="7928" y="8636"/>
                  <a:pt x="7930" y="8633"/>
                  <a:pt x="7932" y="8633"/>
                </a:cubicBezTo>
                <a:cubicBezTo>
                  <a:pt x="7933" y="8633"/>
                  <a:pt x="7935" y="8633"/>
                  <a:pt x="7936" y="8635"/>
                </a:cubicBezTo>
                <a:lnTo>
                  <a:pt x="7936" y="8635"/>
                </a:lnTo>
                <a:cubicBezTo>
                  <a:pt x="7909" y="8586"/>
                  <a:pt x="7929" y="8510"/>
                  <a:pt x="7918" y="8466"/>
                </a:cubicBezTo>
                <a:lnTo>
                  <a:pt x="7918" y="8466"/>
                </a:lnTo>
                <a:lnTo>
                  <a:pt x="7906" y="8525"/>
                </a:lnTo>
                <a:cubicBezTo>
                  <a:pt x="7859" y="8466"/>
                  <a:pt x="7870" y="8370"/>
                  <a:pt x="7882" y="8323"/>
                </a:cubicBezTo>
                <a:cubicBezTo>
                  <a:pt x="7882" y="8323"/>
                  <a:pt x="7811" y="8239"/>
                  <a:pt x="7811" y="8239"/>
                </a:cubicBezTo>
                <a:cubicBezTo>
                  <a:pt x="7823" y="8227"/>
                  <a:pt x="7823" y="8215"/>
                  <a:pt x="7823" y="8215"/>
                </a:cubicBezTo>
                <a:lnTo>
                  <a:pt x="7799" y="8204"/>
                </a:lnTo>
                <a:lnTo>
                  <a:pt x="7823" y="8132"/>
                </a:lnTo>
                <a:cubicBezTo>
                  <a:pt x="7811" y="8120"/>
                  <a:pt x="7751" y="7989"/>
                  <a:pt x="7692" y="7977"/>
                </a:cubicBezTo>
                <a:cubicBezTo>
                  <a:pt x="7701" y="7960"/>
                  <a:pt x="7683" y="7909"/>
                  <a:pt x="7688" y="7909"/>
                </a:cubicBezTo>
                <a:cubicBezTo>
                  <a:pt x="7690" y="7909"/>
                  <a:pt x="7695" y="7915"/>
                  <a:pt x="7704" y="7930"/>
                </a:cubicBezTo>
                <a:cubicBezTo>
                  <a:pt x="7704" y="7930"/>
                  <a:pt x="7680" y="7846"/>
                  <a:pt x="7632" y="7763"/>
                </a:cubicBezTo>
                <a:cubicBezTo>
                  <a:pt x="7597" y="7680"/>
                  <a:pt x="7549" y="7608"/>
                  <a:pt x="7549" y="7608"/>
                </a:cubicBezTo>
                <a:lnTo>
                  <a:pt x="7549" y="7608"/>
                </a:lnTo>
                <a:lnTo>
                  <a:pt x="7561" y="7656"/>
                </a:lnTo>
                <a:cubicBezTo>
                  <a:pt x="7558" y="7659"/>
                  <a:pt x="7554" y="7660"/>
                  <a:pt x="7550" y="7660"/>
                </a:cubicBezTo>
                <a:cubicBezTo>
                  <a:pt x="7521" y="7660"/>
                  <a:pt x="7464" y="7591"/>
                  <a:pt x="7454" y="7549"/>
                </a:cubicBezTo>
                <a:lnTo>
                  <a:pt x="7454" y="7549"/>
                </a:lnTo>
                <a:cubicBezTo>
                  <a:pt x="7468" y="7560"/>
                  <a:pt x="7477" y="7565"/>
                  <a:pt x="7484" y="7565"/>
                </a:cubicBezTo>
                <a:cubicBezTo>
                  <a:pt x="7504" y="7565"/>
                  <a:pt x="7492" y="7516"/>
                  <a:pt x="7501" y="7489"/>
                </a:cubicBezTo>
                <a:cubicBezTo>
                  <a:pt x="7493" y="7483"/>
                  <a:pt x="7487" y="7480"/>
                  <a:pt x="7484" y="7480"/>
                </a:cubicBezTo>
                <a:cubicBezTo>
                  <a:pt x="7469" y="7480"/>
                  <a:pt x="7491" y="7526"/>
                  <a:pt x="7472" y="7526"/>
                </a:cubicBezTo>
                <a:cubicBezTo>
                  <a:pt x="7470" y="7526"/>
                  <a:pt x="7468" y="7526"/>
                  <a:pt x="7466" y="7525"/>
                </a:cubicBezTo>
                <a:cubicBezTo>
                  <a:pt x="7406" y="7489"/>
                  <a:pt x="7335" y="7394"/>
                  <a:pt x="7323" y="7358"/>
                </a:cubicBezTo>
                <a:lnTo>
                  <a:pt x="7323" y="7358"/>
                </a:lnTo>
                <a:lnTo>
                  <a:pt x="7358" y="7382"/>
                </a:lnTo>
                <a:cubicBezTo>
                  <a:pt x="7299" y="7323"/>
                  <a:pt x="7323" y="7251"/>
                  <a:pt x="7263" y="7192"/>
                </a:cubicBezTo>
                <a:cubicBezTo>
                  <a:pt x="7222" y="7167"/>
                  <a:pt x="7198" y="7131"/>
                  <a:pt x="7175" y="7131"/>
                </a:cubicBezTo>
                <a:cubicBezTo>
                  <a:pt x="7165" y="7131"/>
                  <a:pt x="7155" y="7138"/>
                  <a:pt x="7144" y="7156"/>
                </a:cubicBezTo>
                <a:cubicBezTo>
                  <a:pt x="7073" y="7084"/>
                  <a:pt x="7156" y="7096"/>
                  <a:pt x="7132" y="7061"/>
                </a:cubicBezTo>
                <a:cubicBezTo>
                  <a:pt x="7085" y="7037"/>
                  <a:pt x="7001" y="6930"/>
                  <a:pt x="7001" y="6906"/>
                </a:cubicBezTo>
                <a:cubicBezTo>
                  <a:pt x="6999" y="6906"/>
                  <a:pt x="6996" y="6906"/>
                  <a:pt x="6994" y="6906"/>
                </a:cubicBezTo>
                <a:cubicBezTo>
                  <a:pt x="6909" y="6906"/>
                  <a:pt x="6843" y="6723"/>
                  <a:pt x="6779" y="6723"/>
                </a:cubicBezTo>
                <a:cubicBezTo>
                  <a:pt x="6774" y="6723"/>
                  <a:pt x="6768" y="6725"/>
                  <a:pt x="6763" y="6727"/>
                </a:cubicBezTo>
                <a:lnTo>
                  <a:pt x="6739" y="6644"/>
                </a:lnTo>
                <a:cubicBezTo>
                  <a:pt x="6726" y="6650"/>
                  <a:pt x="6710" y="6660"/>
                  <a:pt x="6688" y="6660"/>
                </a:cubicBezTo>
                <a:cubicBezTo>
                  <a:pt x="6669" y="6660"/>
                  <a:pt x="6647" y="6654"/>
                  <a:pt x="6620" y="6632"/>
                </a:cubicBezTo>
                <a:cubicBezTo>
                  <a:pt x="6585" y="6572"/>
                  <a:pt x="6620" y="6561"/>
                  <a:pt x="6620" y="6537"/>
                </a:cubicBezTo>
                <a:lnTo>
                  <a:pt x="6620" y="6537"/>
                </a:lnTo>
                <a:lnTo>
                  <a:pt x="6537" y="6561"/>
                </a:lnTo>
                <a:cubicBezTo>
                  <a:pt x="6299" y="6263"/>
                  <a:pt x="5846" y="6037"/>
                  <a:pt x="5489" y="5834"/>
                </a:cubicBezTo>
                <a:cubicBezTo>
                  <a:pt x="5394" y="5810"/>
                  <a:pt x="5299" y="5787"/>
                  <a:pt x="5192" y="5763"/>
                </a:cubicBezTo>
                <a:cubicBezTo>
                  <a:pt x="5084" y="5751"/>
                  <a:pt x="4977" y="5715"/>
                  <a:pt x="4870" y="5691"/>
                </a:cubicBezTo>
                <a:lnTo>
                  <a:pt x="4894" y="5679"/>
                </a:lnTo>
                <a:lnTo>
                  <a:pt x="4680" y="5632"/>
                </a:lnTo>
                <a:lnTo>
                  <a:pt x="4834" y="5691"/>
                </a:lnTo>
                <a:cubicBezTo>
                  <a:pt x="4787" y="5691"/>
                  <a:pt x="4751" y="5691"/>
                  <a:pt x="4703" y="5679"/>
                </a:cubicBezTo>
                <a:cubicBezTo>
                  <a:pt x="4668" y="5679"/>
                  <a:pt x="4632" y="5668"/>
                  <a:pt x="4596" y="5656"/>
                </a:cubicBezTo>
                <a:cubicBezTo>
                  <a:pt x="4608" y="5632"/>
                  <a:pt x="4620" y="5620"/>
                  <a:pt x="4632" y="5620"/>
                </a:cubicBezTo>
                <a:cubicBezTo>
                  <a:pt x="4638" y="5602"/>
                  <a:pt x="4632" y="5599"/>
                  <a:pt x="4623" y="5599"/>
                </a:cubicBezTo>
                <a:cubicBezTo>
                  <a:pt x="4619" y="5599"/>
                  <a:pt x="4613" y="5600"/>
                  <a:pt x="4609" y="5600"/>
                </a:cubicBezTo>
                <a:cubicBezTo>
                  <a:pt x="4604" y="5600"/>
                  <a:pt x="4599" y="5599"/>
                  <a:pt x="4596" y="5596"/>
                </a:cubicBezTo>
                <a:cubicBezTo>
                  <a:pt x="4596" y="5596"/>
                  <a:pt x="4644" y="5465"/>
                  <a:pt x="4644" y="5465"/>
                </a:cubicBezTo>
                <a:cubicBezTo>
                  <a:pt x="4668" y="5465"/>
                  <a:pt x="4739" y="5477"/>
                  <a:pt x="4739" y="5501"/>
                </a:cubicBezTo>
                <a:cubicBezTo>
                  <a:pt x="4739" y="5441"/>
                  <a:pt x="4680" y="5453"/>
                  <a:pt x="4715" y="5394"/>
                </a:cubicBezTo>
                <a:lnTo>
                  <a:pt x="4715" y="5394"/>
                </a:lnTo>
                <a:cubicBezTo>
                  <a:pt x="4719" y="5401"/>
                  <a:pt x="4724" y="5404"/>
                  <a:pt x="4728" y="5404"/>
                </a:cubicBezTo>
                <a:cubicBezTo>
                  <a:pt x="4747" y="5404"/>
                  <a:pt x="4772" y="5360"/>
                  <a:pt x="4792" y="5360"/>
                </a:cubicBezTo>
                <a:cubicBezTo>
                  <a:pt x="4799" y="5360"/>
                  <a:pt x="4805" y="5366"/>
                  <a:pt x="4811" y="5382"/>
                </a:cubicBezTo>
                <a:cubicBezTo>
                  <a:pt x="4858" y="5358"/>
                  <a:pt x="4906" y="5239"/>
                  <a:pt x="4918" y="5167"/>
                </a:cubicBezTo>
                <a:cubicBezTo>
                  <a:pt x="4916" y="5159"/>
                  <a:pt x="4913" y="5156"/>
                  <a:pt x="4910" y="5156"/>
                </a:cubicBezTo>
                <a:cubicBezTo>
                  <a:pt x="4895" y="5156"/>
                  <a:pt x="4870" y="5218"/>
                  <a:pt x="4844" y="5218"/>
                </a:cubicBezTo>
                <a:cubicBezTo>
                  <a:pt x="4841" y="5218"/>
                  <a:pt x="4838" y="5217"/>
                  <a:pt x="4834" y="5215"/>
                </a:cubicBezTo>
                <a:cubicBezTo>
                  <a:pt x="4894" y="5025"/>
                  <a:pt x="4811" y="4977"/>
                  <a:pt x="4894" y="4846"/>
                </a:cubicBezTo>
                <a:lnTo>
                  <a:pt x="4894" y="4846"/>
                </a:lnTo>
                <a:lnTo>
                  <a:pt x="4870" y="4882"/>
                </a:lnTo>
                <a:cubicBezTo>
                  <a:pt x="4882" y="4786"/>
                  <a:pt x="4882" y="4798"/>
                  <a:pt x="4882" y="4739"/>
                </a:cubicBezTo>
                <a:cubicBezTo>
                  <a:pt x="4889" y="4748"/>
                  <a:pt x="4899" y="4752"/>
                  <a:pt x="4911" y="4752"/>
                </a:cubicBezTo>
                <a:cubicBezTo>
                  <a:pt x="4961" y="4752"/>
                  <a:pt x="5048" y="4676"/>
                  <a:pt x="5096" y="4560"/>
                </a:cubicBezTo>
                <a:cubicBezTo>
                  <a:pt x="5095" y="4559"/>
                  <a:pt x="5094" y="4559"/>
                  <a:pt x="5092" y="4559"/>
                </a:cubicBezTo>
                <a:cubicBezTo>
                  <a:pt x="5078" y="4559"/>
                  <a:pt x="5037" y="4594"/>
                  <a:pt x="5015" y="4594"/>
                </a:cubicBezTo>
                <a:cubicBezTo>
                  <a:pt x="5008" y="4594"/>
                  <a:pt x="5003" y="4591"/>
                  <a:pt x="5001" y="4584"/>
                </a:cubicBezTo>
                <a:lnTo>
                  <a:pt x="5037" y="4489"/>
                </a:lnTo>
                <a:cubicBezTo>
                  <a:pt x="5037" y="4489"/>
                  <a:pt x="5037" y="4501"/>
                  <a:pt x="5037" y="4513"/>
                </a:cubicBezTo>
                <a:cubicBezTo>
                  <a:pt x="5072" y="4429"/>
                  <a:pt x="5180" y="4394"/>
                  <a:pt x="5144" y="4346"/>
                </a:cubicBezTo>
                <a:lnTo>
                  <a:pt x="5202" y="4317"/>
                </a:lnTo>
                <a:lnTo>
                  <a:pt x="5202" y="4317"/>
                </a:lnTo>
                <a:cubicBezTo>
                  <a:pt x="5202" y="4319"/>
                  <a:pt x="5203" y="4321"/>
                  <a:pt x="5203" y="4322"/>
                </a:cubicBezTo>
                <a:lnTo>
                  <a:pt x="5239" y="4298"/>
                </a:lnTo>
                <a:lnTo>
                  <a:pt x="5202" y="4317"/>
                </a:lnTo>
                <a:lnTo>
                  <a:pt x="5202" y="4317"/>
                </a:lnTo>
                <a:cubicBezTo>
                  <a:pt x="5196" y="4287"/>
                  <a:pt x="5227" y="4202"/>
                  <a:pt x="5227" y="4179"/>
                </a:cubicBezTo>
                <a:cubicBezTo>
                  <a:pt x="5263" y="4084"/>
                  <a:pt x="5299" y="4060"/>
                  <a:pt x="5346" y="4024"/>
                </a:cubicBezTo>
                <a:cubicBezTo>
                  <a:pt x="5337" y="4024"/>
                  <a:pt x="5322" y="4028"/>
                  <a:pt x="5309" y="4028"/>
                </a:cubicBezTo>
                <a:cubicBezTo>
                  <a:pt x="5290" y="4028"/>
                  <a:pt x="5277" y="4020"/>
                  <a:pt x="5299" y="3977"/>
                </a:cubicBezTo>
                <a:lnTo>
                  <a:pt x="5299" y="3977"/>
                </a:lnTo>
                <a:cubicBezTo>
                  <a:pt x="5304" y="3980"/>
                  <a:pt x="5310" y="3982"/>
                  <a:pt x="5316" y="3982"/>
                </a:cubicBezTo>
                <a:cubicBezTo>
                  <a:pt x="5366" y="3982"/>
                  <a:pt x="5413" y="3867"/>
                  <a:pt x="5436" y="3867"/>
                </a:cubicBezTo>
                <a:cubicBezTo>
                  <a:pt x="5438" y="3867"/>
                  <a:pt x="5440" y="3868"/>
                  <a:pt x="5442" y="3870"/>
                </a:cubicBezTo>
                <a:cubicBezTo>
                  <a:pt x="5465" y="3846"/>
                  <a:pt x="5513" y="3810"/>
                  <a:pt x="5489" y="3786"/>
                </a:cubicBezTo>
                <a:lnTo>
                  <a:pt x="5489" y="3786"/>
                </a:lnTo>
                <a:lnTo>
                  <a:pt x="5525" y="3810"/>
                </a:lnTo>
                <a:cubicBezTo>
                  <a:pt x="5477" y="3774"/>
                  <a:pt x="5537" y="3679"/>
                  <a:pt x="5584" y="3596"/>
                </a:cubicBezTo>
                <a:cubicBezTo>
                  <a:pt x="5594" y="3606"/>
                  <a:pt x="5602" y="3610"/>
                  <a:pt x="5609" y="3610"/>
                </a:cubicBezTo>
                <a:cubicBezTo>
                  <a:pt x="5640" y="3610"/>
                  <a:pt x="5645" y="3522"/>
                  <a:pt x="5699" y="3522"/>
                </a:cubicBezTo>
                <a:cubicBezTo>
                  <a:pt x="5704" y="3522"/>
                  <a:pt x="5709" y="3523"/>
                  <a:pt x="5715" y="3524"/>
                </a:cubicBezTo>
                <a:cubicBezTo>
                  <a:pt x="5680" y="3477"/>
                  <a:pt x="5799" y="3370"/>
                  <a:pt x="5763" y="3334"/>
                </a:cubicBezTo>
                <a:cubicBezTo>
                  <a:pt x="5779" y="3307"/>
                  <a:pt x="5798" y="3299"/>
                  <a:pt x="5816" y="3299"/>
                </a:cubicBezTo>
                <a:cubicBezTo>
                  <a:pt x="5837" y="3299"/>
                  <a:pt x="5857" y="3310"/>
                  <a:pt x="5870" y="3310"/>
                </a:cubicBezTo>
                <a:lnTo>
                  <a:pt x="5870" y="3274"/>
                </a:lnTo>
                <a:cubicBezTo>
                  <a:pt x="5906" y="3262"/>
                  <a:pt x="5989" y="3155"/>
                  <a:pt x="6049" y="3108"/>
                </a:cubicBezTo>
                <a:lnTo>
                  <a:pt x="6061" y="3012"/>
                </a:lnTo>
                <a:lnTo>
                  <a:pt x="6096" y="3012"/>
                </a:lnTo>
                <a:cubicBezTo>
                  <a:pt x="6086" y="3003"/>
                  <a:pt x="6110" y="2959"/>
                  <a:pt x="6097" y="2959"/>
                </a:cubicBezTo>
                <a:cubicBezTo>
                  <a:pt x="6094" y="2959"/>
                  <a:pt x="6090" y="2961"/>
                  <a:pt x="6085" y="2965"/>
                </a:cubicBezTo>
                <a:lnTo>
                  <a:pt x="6108" y="2929"/>
                </a:lnTo>
                <a:cubicBezTo>
                  <a:pt x="6061" y="2893"/>
                  <a:pt x="6132" y="2881"/>
                  <a:pt x="6156" y="2798"/>
                </a:cubicBezTo>
                <a:cubicBezTo>
                  <a:pt x="6160" y="2796"/>
                  <a:pt x="6164" y="2795"/>
                  <a:pt x="6167" y="2795"/>
                </a:cubicBezTo>
                <a:cubicBezTo>
                  <a:pt x="6180" y="2795"/>
                  <a:pt x="6180" y="2812"/>
                  <a:pt x="6180" y="2822"/>
                </a:cubicBezTo>
                <a:cubicBezTo>
                  <a:pt x="6188" y="2814"/>
                  <a:pt x="6194" y="2811"/>
                  <a:pt x="6201" y="2811"/>
                </a:cubicBezTo>
                <a:cubicBezTo>
                  <a:pt x="6213" y="2811"/>
                  <a:pt x="6225" y="2820"/>
                  <a:pt x="6245" y="2822"/>
                </a:cubicBezTo>
                <a:lnTo>
                  <a:pt x="6245" y="2822"/>
                </a:lnTo>
                <a:cubicBezTo>
                  <a:pt x="6223" y="2811"/>
                  <a:pt x="6239" y="2691"/>
                  <a:pt x="6196" y="2691"/>
                </a:cubicBezTo>
                <a:cubicBezTo>
                  <a:pt x="6188" y="2691"/>
                  <a:pt x="6179" y="2695"/>
                  <a:pt x="6168" y="2703"/>
                </a:cubicBezTo>
                <a:cubicBezTo>
                  <a:pt x="6144" y="2703"/>
                  <a:pt x="6168" y="2643"/>
                  <a:pt x="6204" y="2620"/>
                </a:cubicBezTo>
                <a:lnTo>
                  <a:pt x="6263" y="2631"/>
                </a:lnTo>
                <a:lnTo>
                  <a:pt x="6263" y="2631"/>
                </a:lnTo>
                <a:lnTo>
                  <a:pt x="6251" y="2560"/>
                </a:lnTo>
                <a:cubicBezTo>
                  <a:pt x="6287" y="2512"/>
                  <a:pt x="6323" y="2512"/>
                  <a:pt x="6358" y="2489"/>
                </a:cubicBezTo>
                <a:lnTo>
                  <a:pt x="6358" y="2489"/>
                </a:lnTo>
                <a:cubicBezTo>
                  <a:pt x="6342" y="2514"/>
                  <a:pt x="6354" y="2575"/>
                  <a:pt x="6393" y="2575"/>
                </a:cubicBezTo>
                <a:cubicBezTo>
                  <a:pt x="6409" y="2575"/>
                  <a:pt x="6429" y="2564"/>
                  <a:pt x="6454" y="2536"/>
                </a:cubicBezTo>
                <a:lnTo>
                  <a:pt x="6454" y="2536"/>
                </a:lnTo>
                <a:cubicBezTo>
                  <a:pt x="6406" y="2596"/>
                  <a:pt x="6406" y="2631"/>
                  <a:pt x="6394" y="2667"/>
                </a:cubicBezTo>
                <a:cubicBezTo>
                  <a:pt x="6405" y="2662"/>
                  <a:pt x="6413" y="2657"/>
                  <a:pt x="6418" y="2657"/>
                </a:cubicBezTo>
                <a:cubicBezTo>
                  <a:pt x="6424" y="2657"/>
                  <a:pt x="6424" y="2665"/>
                  <a:pt x="6418" y="2691"/>
                </a:cubicBezTo>
                <a:cubicBezTo>
                  <a:pt x="6466" y="2608"/>
                  <a:pt x="6418" y="2643"/>
                  <a:pt x="6477" y="2560"/>
                </a:cubicBezTo>
                <a:cubicBezTo>
                  <a:pt x="6487" y="2574"/>
                  <a:pt x="6498" y="2581"/>
                  <a:pt x="6513" y="2581"/>
                </a:cubicBezTo>
                <a:cubicBezTo>
                  <a:pt x="6535" y="2581"/>
                  <a:pt x="6565" y="2565"/>
                  <a:pt x="6608" y="2536"/>
                </a:cubicBezTo>
                <a:lnTo>
                  <a:pt x="6608" y="2536"/>
                </a:lnTo>
                <a:lnTo>
                  <a:pt x="6537" y="2560"/>
                </a:lnTo>
                <a:cubicBezTo>
                  <a:pt x="6537" y="2560"/>
                  <a:pt x="6537" y="2548"/>
                  <a:pt x="6537" y="2548"/>
                </a:cubicBezTo>
                <a:cubicBezTo>
                  <a:pt x="6525" y="2554"/>
                  <a:pt x="6516" y="2557"/>
                  <a:pt x="6509" y="2557"/>
                </a:cubicBezTo>
                <a:cubicBezTo>
                  <a:pt x="6501" y="2557"/>
                  <a:pt x="6495" y="2554"/>
                  <a:pt x="6489" y="2548"/>
                </a:cubicBezTo>
                <a:cubicBezTo>
                  <a:pt x="6501" y="2537"/>
                  <a:pt x="6523" y="2438"/>
                  <a:pt x="6546" y="2430"/>
                </a:cubicBezTo>
                <a:lnTo>
                  <a:pt x="6546" y="2430"/>
                </a:lnTo>
                <a:cubicBezTo>
                  <a:pt x="6540" y="2431"/>
                  <a:pt x="6535" y="2431"/>
                  <a:pt x="6531" y="2431"/>
                </a:cubicBezTo>
                <a:cubicBezTo>
                  <a:pt x="6458" y="2431"/>
                  <a:pt x="6606" y="2284"/>
                  <a:pt x="6561" y="2284"/>
                </a:cubicBezTo>
                <a:cubicBezTo>
                  <a:pt x="6558" y="2284"/>
                  <a:pt x="6554" y="2285"/>
                  <a:pt x="6549" y="2286"/>
                </a:cubicBezTo>
                <a:cubicBezTo>
                  <a:pt x="6549" y="2265"/>
                  <a:pt x="6587" y="2225"/>
                  <a:pt x="6612" y="2225"/>
                </a:cubicBezTo>
                <a:cubicBezTo>
                  <a:pt x="6615" y="2225"/>
                  <a:pt x="6618" y="2225"/>
                  <a:pt x="6620" y="2227"/>
                </a:cubicBezTo>
                <a:cubicBezTo>
                  <a:pt x="6609" y="2254"/>
                  <a:pt x="6613" y="2262"/>
                  <a:pt x="6625" y="2262"/>
                </a:cubicBezTo>
                <a:cubicBezTo>
                  <a:pt x="6644" y="2262"/>
                  <a:pt x="6681" y="2242"/>
                  <a:pt x="6701" y="2242"/>
                </a:cubicBezTo>
                <a:cubicBezTo>
                  <a:pt x="6708" y="2242"/>
                  <a:pt x="6714" y="2244"/>
                  <a:pt x="6716" y="2250"/>
                </a:cubicBezTo>
                <a:cubicBezTo>
                  <a:pt x="6719" y="2241"/>
                  <a:pt x="6715" y="2238"/>
                  <a:pt x="6709" y="2238"/>
                </a:cubicBezTo>
                <a:cubicBezTo>
                  <a:pt x="6699" y="2238"/>
                  <a:pt x="6681" y="2246"/>
                  <a:pt x="6671" y="2246"/>
                </a:cubicBezTo>
                <a:cubicBezTo>
                  <a:pt x="6664" y="2246"/>
                  <a:pt x="6660" y="2242"/>
                  <a:pt x="6668" y="2227"/>
                </a:cubicBezTo>
                <a:cubicBezTo>
                  <a:pt x="6692" y="2191"/>
                  <a:pt x="6739" y="2191"/>
                  <a:pt x="6775" y="2179"/>
                </a:cubicBezTo>
                <a:lnTo>
                  <a:pt x="6775" y="2179"/>
                </a:lnTo>
                <a:lnTo>
                  <a:pt x="6763" y="2203"/>
                </a:lnTo>
                <a:lnTo>
                  <a:pt x="6763" y="2203"/>
                </a:lnTo>
                <a:lnTo>
                  <a:pt x="6835" y="2155"/>
                </a:lnTo>
                <a:cubicBezTo>
                  <a:pt x="6832" y="2150"/>
                  <a:pt x="6826" y="2148"/>
                  <a:pt x="6818" y="2148"/>
                </a:cubicBezTo>
                <a:cubicBezTo>
                  <a:pt x="6808" y="2148"/>
                  <a:pt x="6796" y="2151"/>
                  <a:pt x="6788" y="2151"/>
                </a:cubicBezTo>
                <a:cubicBezTo>
                  <a:pt x="6776" y="2151"/>
                  <a:pt x="6771" y="2145"/>
                  <a:pt x="6787" y="2119"/>
                </a:cubicBezTo>
                <a:cubicBezTo>
                  <a:pt x="6809" y="2119"/>
                  <a:pt x="6850" y="2070"/>
                  <a:pt x="6866" y="2070"/>
                </a:cubicBezTo>
                <a:cubicBezTo>
                  <a:pt x="6868" y="2070"/>
                  <a:pt x="6869" y="2071"/>
                  <a:pt x="6870" y="2072"/>
                </a:cubicBezTo>
                <a:cubicBezTo>
                  <a:pt x="6858" y="2119"/>
                  <a:pt x="6906" y="2131"/>
                  <a:pt x="6870" y="2179"/>
                </a:cubicBezTo>
                <a:cubicBezTo>
                  <a:pt x="6904" y="2145"/>
                  <a:pt x="7002" y="2047"/>
                  <a:pt x="6952" y="2047"/>
                </a:cubicBezTo>
                <a:cubicBezTo>
                  <a:pt x="6949" y="2047"/>
                  <a:pt x="6945" y="2047"/>
                  <a:pt x="6942" y="2048"/>
                </a:cubicBezTo>
                <a:lnTo>
                  <a:pt x="6989" y="2012"/>
                </a:lnTo>
                <a:cubicBezTo>
                  <a:pt x="6964" y="2012"/>
                  <a:pt x="6925" y="2026"/>
                  <a:pt x="6907" y="2026"/>
                </a:cubicBezTo>
                <a:cubicBezTo>
                  <a:pt x="6891" y="2026"/>
                  <a:pt x="6891" y="2016"/>
                  <a:pt x="6930" y="1977"/>
                </a:cubicBezTo>
                <a:lnTo>
                  <a:pt x="6930" y="1989"/>
                </a:lnTo>
                <a:lnTo>
                  <a:pt x="6966" y="1905"/>
                </a:lnTo>
                <a:lnTo>
                  <a:pt x="7013" y="1893"/>
                </a:lnTo>
                <a:cubicBezTo>
                  <a:pt x="7001" y="1893"/>
                  <a:pt x="7001" y="1869"/>
                  <a:pt x="7025" y="1858"/>
                </a:cubicBezTo>
                <a:cubicBezTo>
                  <a:pt x="7033" y="1858"/>
                  <a:pt x="7052" y="1852"/>
                  <a:pt x="7063" y="1852"/>
                </a:cubicBezTo>
                <a:cubicBezTo>
                  <a:pt x="7069" y="1852"/>
                  <a:pt x="7073" y="1854"/>
                  <a:pt x="7073" y="1858"/>
                </a:cubicBezTo>
                <a:cubicBezTo>
                  <a:pt x="7144" y="1798"/>
                  <a:pt x="7120" y="1786"/>
                  <a:pt x="7120" y="1762"/>
                </a:cubicBezTo>
                <a:cubicBezTo>
                  <a:pt x="7138" y="1744"/>
                  <a:pt x="7153" y="1736"/>
                  <a:pt x="7164" y="1736"/>
                </a:cubicBezTo>
                <a:cubicBezTo>
                  <a:pt x="7174" y="1736"/>
                  <a:pt x="7180" y="1744"/>
                  <a:pt x="7180" y="1762"/>
                </a:cubicBezTo>
                <a:cubicBezTo>
                  <a:pt x="7228" y="1727"/>
                  <a:pt x="7323" y="1643"/>
                  <a:pt x="7370" y="1631"/>
                </a:cubicBezTo>
                <a:cubicBezTo>
                  <a:pt x="7394" y="1598"/>
                  <a:pt x="7397" y="1592"/>
                  <a:pt x="7394" y="1592"/>
                </a:cubicBezTo>
                <a:cubicBezTo>
                  <a:pt x="7391" y="1592"/>
                  <a:pt x="7385" y="1595"/>
                  <a:pt x="7381" y="1595"/>
                </a:cubicBezTo>
                <a:cubicBezTo>
                  <a:pt x="7377" y="1595"/>
                  <a:pt x="7375" y="1591"/>
                  <a:pt x="7382" y="1572"/>
                </a:cubicBezTo>
                <a:cubicBezTo>
                  <a:pt x="7389" y="1573"/>
                  <a:pt x="7395" y="1574"/>
                  <a:pt x="7401" y="1574"/>
                </a:cubicBezTo>
                <a:cubicBezTo>
                  <a:pt x="7443" y="1574"/>
                  <a:pt x="7484" y="1543"/>
                  <a:pt x="7525" y="1512"/>
                </a:cubicBezTo>
                <a:cubicBezTo>
                  <a:pt x="7537" y="1524"/>
                  <a:pt x="7537" y="1536"/>
                  <a:pt x="7537" y="1548"/>
                </a:cubicBezTo>
                <a:cubicBezTo>
                  <a:pt x="7525" y="1546"/>
                  <a:pt x="7518" y="1545"/>
                  <a:pt x="7514" y="1545"/>
                </a:cubicBezTo>
                <a:cubicBezTo>
                  <a:pt x="7498" y="1545"/>
                  <a:pt x="7530" y="1560"/>
                  <a:pt x="7501" y="1560"/>
                </a:cubicBezTo>
                <a:lnTo>
                  <a:pt x="7537" y="1572"/>
                </a:lnTo>
                <a:cubicBezTo>
                  <a:pt x="7525" y="1596"/>
                  <a:pt x="7442" y="1608"/>
                  <a:pt x="7442" y="1643"/>
                </a:cubicBezTo>
                <a:lnTo>
                  <a:pt x="7406" y="1631"/>
                </a:lnTo>
                <a:lnTo>
                  <a:pt x="7442" y="1655"/>
                </a:lnTo>
                <a:cubicBezTo>
                  <a:pt x="7418" y="1679"/>
                  <a:pt x="7382" y="1727"/>
                  <a:pt x="7382" y="1750"/>
                </a:cubicBezTo>
                <a:cubicBezTo>
                  <a:pt x="7394" y="1762"/>
                  <a:pt x="7430" y="1798"/>
                  <a:pt x="7406" y="1798"/>
                </a:cubicBezTo>
                <a:cubicBezTo>
                  <a:pt x="7418" y="1834"/>
                  <a:pt x="7418" y="1858"/>
                  <a:pt x="7394" y="1881"/>
                </a:cubicBezTo>
                <a:cubicBezTo>
                  <a:pt x="7385" y="1881"/>
                  <a:pt x="7377" y="1881"/>
                  <a:pt x="7368" y="1877"/>
                </a:cubicBezTo>
                <a:lnTo>
                  <a:pt x="7368" y="1877"/>
                </a:lnTo>
                <a:cubicBezTo>
                  <a:pt x="7387" y="1893"/>
                  <a:pt x="7358" y="1893"/>
                  <a:pt x="7358" y="1893"/>
                </a:cubicBezTo>
                <a:lnTo>
                  <a:pt x="7382" y="1893"/>
                </a:lnTo>
                <a:cubicBezTo>
                  <a:pt x="7406" y="1917"/>
                  <a:pt x="7382" y="1917"/>
                  <a:pt x="7347" y="1917"/>
                </a:cubicBezTo>
                <a:lnTo>
                  <a:pt x="7382" y="1941"/>
                </a:lnTo>
                <a:lnTo>
                  <a:pt x="7335" y="1929"/>
                </a:lnTo>
                <a:lnTo>
                  <a:pt x="7335" y="1929"/>
                </a:lnTo>
                <a:cubicBezTo>
                  <a:pt x="7347" y="1941"/>
                  <a:pt x="7358" y="1965"/>
                  <a:pt x="7394" y="1977"/>
                </a:cubicBezTo>
                <a:cubicBezTo>
                  <a:pt x="7386" y="1977"/>
                  <a:pt x="7373" y="1982"/>
                  <a:pt x="7365" y="1982"/>
                </a:cubicBezTo>
                <a:cubicBezTo>
                  <a:pt x="7361" y="1982"/>
                  <a:pt x="7358" y="1981"/>
                  <a:pt x="7358" y="1977"/>
                </a:cubicBezTo>
                <a:lnTo>
                  <a:pt x="7335" y="2012"/>
                </a:lnTo>
                <a:lnTo>
                  <a:pt x="7347" y="2012"/>
                </a:lnTo>
                <a:cubicBezTo>
                  <a:pt x="7382" y="2024"/>
                  <a:pt x="7394" y="2036"/>
                  <a:pt x="7382" y="2048"/>
                </a:cubicBezTo>
                <a:cubicBezTo>
                  <a:pt x="7358" y="2024"/>
                  <a:pt x="7335" y="2024"/>
                  <a:pt x="7311" y="2024"/>
                </a:cubicBezTo>
                <a:cubicBezTo>
                  <a:pt x="7317" y="2030"/>
                  <a:pt x="7323" y="2030"/>
                  <a:pt x="7330" y="2030"/>
                </a:cubicBezTo>
                <a:cubicBezTo>
                  <a:pt x="7338" y="2030"/>
                  <a:pt x="7347" y="2030"/>
                  <a:pt x="7358" y="2036"/>
                </a:cubicBezTo>
                <a:cubicBezTo>
                  <a:pt x="7370" y="2048"/>
                  <a:pt x="7382" y="2072"/>
                  <a:pt x="7370" y="2072"/>
                </a:cubicBezTo>
                <a:lnTo>
                  <a:pt x="7358" y="2060"/>
                </a:lnTo>
                <a:cubicBezTo>
                  <a:pt x="7358" y="2066"/>
                  <a:pt x="7347" y="2066"/>
                  <a:pt x="7335" y="2066"/>
                </a:cubicBezTo>
                <a:cubicBezTo>
                  <a:pt x="7323" y="2066"/>
                  <a:pt x="7311" y="2066"/>
                  <a:pt x="7311" y="2072"/>
                </a:cubicBezTo>
                <a:cubicBezTo>
                  <a:pt x="7335" y="2096"/>
                  <a:pt x="7299" y="2096"/>
                  <a:pt x="7358" y="2108"/>
                </a:cubicBezTo>
                <a:cubicBezTo>
                  <a:pt x="7362" y="2112"/>
                  <a:pt x="7360" y="2113"/>
                  <a:pt x="7354" y="2113"/>
                </a:cubicBezTo>
                <a:cubicBezTo>
                  <a:pt x="7343" y="2113"/>
                  <a:pt x="7319" y="2108"/>
                  <a:pt x="7311" y="2108"/>
                </a:cubicBezTo>
                <a:cubicBezTo>
                  <a:pt x="7335" y="2119"/>
                  <a:pt x="7311" y="2131"/>
                  <a:pt x="7287" y="2131"/>
                </a:cubicBezTo>
                <a:cubicBezTo>
                  <a:pt x="7370" y="2155"/>
                  <a:pt x="7251" y="2155"/>
                  <a:pt x="7311" y="2179"/>
                </a:cubicBezTo>
                <a:lnTo>
                  <a:pt x="7275" y="2179"/>
                </a:lnTo>
                <a:cubicBezTo>
                  <a:pt x="7287" y="2179"/>
                  <a:pt x="7335" y="2203"/>
                  <a:pt x="7335" y="2203"/>
                </a:cubicBezTo>
                <a:cubicBezTo>
                  <a:pt x="7327" y="2207"/>
                  <a:pt x="7319" y="2208"/>
                  <a:pt x="7311" y="2208"/>
                </a:cubicBezTo>
                <a:cubicBezTo>
                  <a:pt x="7295" y="2208"/>
                  <a:pt x="7279" y="2203"/>
                  <a:pt x="7263" y="2203"/>
                </a:cubicBezTo>
                <a:lnTo>
                  <a:pt x="7323" y="2227"/>
                </a:lnTo>
                <a:cubicBezTo>
                  <a:pt x="7239" y="2250"/>
                  <a:pt x="7275" y="2334"/>
                  <a:pt x="7204" y="2370"/>
                </a:cubicBezTo>
                <a:cubicBezTo>
                  <a:pt x="7204" y="2393"/>
                  <a:pt x="7228" y="2441"/>
                  <a:pt x="7216" y="2465"/>
                </a:cubicBezTo>
                <a:cubicBezTo>
                  <a:pt x="7228" y="2477"/>
                  <a:pt x="7239" y="2489"/>
                  <a:pt x="7228" y="2489"/>
                </a:cubicBezTo>
                <a:cubicBezTo>
                  <a:pt x="7192" y="2512"/>
                  <a:pt x="7156" y="2548"/>
                  <a:pt x="7180" y="2596"/>
                </a:cubicBezTo>
                <a:cubicBezTo>
                  <a:pt x="7208" y="2615"/>
                  <a:pt x="7203" y="2619"/>
                  <a:pt x="7189" y="2619"/>
                </a:cubicBezTo>
                <a:cubicBezTo>
                  <a:pt x="7179" y="2619"/>
                  <a:pt x="7166" y="2617"/>
                  <a:pt x="7157" y="2617"/>
                </a:cubicBezTo>
                <a:cubicBezTo>
                  <a:pt x="7145" y="2617"/>
                  <a:pt x="7140" y="2620"/>
                  <a:pt x="7156" y="2631"/>
                </a:cubicBezTo>
                <a:cubicBezTo>
                  <a:pt x="7144" y="2631"/>
                  <a:pt x="7144" y="2631"/>
                  <a:pt x="7132" y="2620"/>
                </a:cubicBezTo>
                <a:lnTo>
                  <a:pt x="7132" y="2620"/>
                </a:lnTo>
                <a:cubicBezTo>
                  <a:pt x="7156" y="2655"/>
                  <a:pt x="7156" y="2679"/>
                  <a:pt x="7204" y="2703"/>
                </a:cubicBezTo>
                <a:cubicBezTo>
                  <a:pt x="7191" y="2701"/>
                  <a:pt x="7183" y="2700"/>
                  <a:pt x="7177" y="2700"/>
                </a:cubicBezTo>
                <a:cubicBezTo>
                  <a:pt x="7148" y="2700"/>
                  <a:pt x="7181" y="2717"/>
                  <a:pt x="7169" y="2717"/>
                </a:cubicBezTo>
                <a:cubicBezTo>
                  <a:pt x="7167" y="2717"/>
                  <a:pt x="7163" y="2717"/>
                  <a:pt x="7156" y="2715"/>
                </a:cubicBezTo>
                <a:lnTo>
                  <a:pt x="7156" y="2715"/>
                </a:lnTo>
                <a:lnTo>
                  <a:pt x="7192" y="2727"/>
                </a:lnTo>
                <a:cubicBezTo>
                  <a:pt x="7176" y="2727"/>
                  <a:pt x="7165" y="2732"/>
                  <a:pt x="7153" y="2732"/>
                </a:cubicBezTo>
                <a:cubicBezTo>
                  <a:pt x="7147" y="2732"/>
                  <a:pt x="7140" y="2731"/>
                  <a:pt x="7132" y="2727"/>
                </a:cubicBezTo>
                <a:lnTo>
                  <a:pt x="7132" y="2727"/>
                </a:lnTo>
                <a:lnTo>
                  <a:pt x="7180" y="2751"/>
                </a:lnTo>
                <a:lnTo>
                  <a:pt x="7144" y="2739"/>
                </a:lnTo>
                <a:lnTo>
                  <a:pt x="7144" y="2739"/>
                </a:lnTo>
                <a:cubicBezTo>
                  <a:pt x="7132" y="2762"/>
                  <a:pt x="7156" y="2798"/>
                  <a:pt x="7085" y="2798"/>
                </a:cubicBezTo>
                <a:cubicBezTo>
                  <a:pt x="7132" y="2846"/>
                  <a:pt x="7108" y="2893"/>
                  <a:pt x="7085" y="2941"/>
                </a:cubicBezTo>
                <a:cubicBezTo>
                  <a:pt x="7108" y="2953"/>
                  <a:pt x="7108" y="2965"/>
                  <a:pt x="7108" y="2977"/>
                </a:cubicBezTo>
                <a:lnTo>
                  <a:pt x="7073" y="2989"/>
                </a:lnTo>
                <a:cubicBezTo>
                  <a:pt x="7073" y="3001"/>
                  <a:pt x="7120" y="3024"/>
                  <a:pt x="7097" y="3024"/>
                </a:cubicBezTo>
                <a:lnTo>
                  <a:pt x="7085" y="3024"/>
                </a:lnTo>
                <a:cubicBezTo>
                  <a:pt x="7097" y="3036"/>
                  <a:pt x="7073" y="3048"/>
                  <a:pt x="7108" y="3060"/>
                </a:cubicBezTo>
                <a:cubicBezTo>
                  <a:pt x="7100" y="3069"/>
                  <a:pt x="7092" y="3077"/>
                  <a:pt x="7075" y="3077"/>
                </a:cubicBezTo>
                <a:cubicBezTo>
                  <a:pt x="7071" y="3077"/>
                  <a:pt x="7068" y="3077"/>
                  <a:pt x="7063" y="3076"/>
                </a:cubicBezTo>
                <a:lnTo>
                  <a:pt x="7063" y="3076"/>
                </a:lnTo>
                <a:cubicBezTo>
                  <a:pt x="7091" y="3086"/>
                  <a:pt x="7025" y="3096"/>
                  <a:pt x="7025" y="3096"/>
                </a:cubicBezTo>
                <a:cubicBezTo>
                  <a:pt x="7025" y="3096"/>
                  <a:pt x="6966" y="3251"/>
                  <a:pt x="6954" y="3441"/>
                </a:cubicBezTo>
                <a:cubicBezTo>
                  <a:pt x="6930" y="3632"/>
                  <a:pt x="6989" y="3882"/>
                  <a:pt x="7180" y="3953"/>
                </a:cubicBezTo>
                <a:cubicBezTo>
                  <a:pt x="7204" y="3953"/>
                  <a:pt x="7228" y="3965"/>
                  <a:pt x="7263" y="3965"/>
                </a:cubicBezTo>
                <a:cubicBezTo>
                  <a:pt x="7275" y="3965"/>
                  <a:pt x="7228" y="3977"/>
                  <a:pt x="7251" y="3977"/>
                </a:cubicBezTo>
                <a:cubicBezTo>
                  <a:pt x="7275" y="3965"/>
                  <a:pt x="7335" y="3977"/>
                  <a:pt x="7382" y="3953"/>
                </a:cubicBezTo>
                <a:lnTo>
                  <a:pt x="7347" y="3953"/>
                </a:lnTo>
                <a:cubicBezTo>
                  <a:pt x="7347" y="3953"/>
                  <a:pt x="7358" y="3941"/>
                  <a:pt x="7382" y="3941"/>
                </a:cubicBezTo>
                <a:cubicBezTo>
                  <a:pt x="7358" y="3929"/>
                  <a:pt x="7275" y="3929"/>
                  <a:pt x="7311" y="3917"/>
                </a:cubicBezTo>
                <a:cubicBezTo>
                  <a:pt x="7311" y="3905"/>
                  <a:pt x="7358" y="3905"/>
                  <a:pt x="7370" y="3905"/>
                </a:cubicBezTo>
                <a:lnTo>
                  <a:pt x="7394" y="3894"/>
                </a:lnTo>
                <a:lnTo>
                  <a:pt x="7394" y="3894"/>
                </a:lnTo>
                <a:cubicBezTo>
                  <a:pt x="7385" y="3898"/>
                  <a:pt x="7388" y="3902"/>
                  <a:pt x="7394" y="3906"/>
                </a:cubicBezTo>
                <a:lnTo>
                  <a:pt x="7394" y="3906"/>
                </a:lnTo>
                <a:cubicBezTo>
                  <a:pt x="7394" y="3906"/>
                  <a:pt x="7394" y="3906"/>
                  <a:pt x="7394" y="3905"/>
                </a:cubicBezTo>
                <a:cubicBezTo>
                  <a:pt x="7394" y="3894"/>
                  <a:pt x="7430" y="3894"/>
                  <a:pt x="7442" y="3894"/>
                </a:cubicBezTo>
                <a:lnTo>
                  <a:pt x="7442" y="3882"/>
                </a:lnTo>
                <a:cubicBezTo>
                  <a:pt x="7458" y="3882"/>
                  <a:pt x="7452" y="3887"/>
                  <a:pt x="7454" y="3887"/>
                </a:cubicBezTo>
                <a:cubicBezTo>
                  <a:pt x="7455" y="3887"/>
                  <a:pt x="7458" y="3886"/>
                  <a:pt x="7466" y="3882"/>
                </a:cubicBezTo>
                <a:lnTo>
                  <a:pt x="7442" y="3870"/>
                </a:lnTo>
                <a:cubicBezTo>
                  <a:pt x="7513" y="3858"/>
                  <a:pt x="7406" y="3846"/>
                  <a:pt x="7478" y="3834"/>
                </a:cubicBezTo>
                <a:lnTo>
                  <a:pt x="7478" y="3834"/>
                </a:lnTo>
                <a:cubicBezTo>
                  <a:pt x="7482" y="3838"/>
                  <a:pt x="7485" y="3839"/>
                  <a:pt x="7490" y="3839"/>
                </a:cubicBezTo>
                <a:cubicBezTo>
                  <a:pt x="7499" y="3839"/>
                  <a:pt x="7509" y="3834"/>
                  <a:pt x="7525" y="3834"/>
                </a:cubicBezTo>
                <a:lnTo>
                  <a:pt x="7513" y="3810"/>
                </a:lnTo>
                <a:lnTo>
                  <a:pt x="7537" y="3810"/>
                </a:lnTo>
                <a:cubicBezTo>
                  <a:pt x="7549" y="3810"/>
                  <a:pt x="7513" y="3798"/>
                  <a:pt x="7513" y="3798"/>
                </a:cubicBezTo>
                <a:cubicBezTo>
                  <a:pt x="7537" y="3798"/>
                  <a:pt x="7513" y="3774"/>
                  <a:pt x="7561" y="3774"/>
                </a:cubicBezTo>
                <a:cubicBezTo>
                  <a:pt x="7597" y="3763"/>
                  <a:pt x="7501" y="3774"/>
                  <a:pt x="7525" y="3751"/>
                </a:cubicBezTo>
                <a:cubicBezTo>
                  <a:pt x="7561" y="3751"/>
                  <a:pt x="7537" y="3763"/>
                  <a:pt x="7561" y="3763"/>
                </a:cubicBezTo>
                <a:lnTo>
                  <a:pt x="7549" y="3739"/>
                </a:lnTo>
                <a:cubicBezTo>
                  <a:pt x="7573" y="3739"/>
                  <a:pt x="7597" y="3739"/>
                  <a:pt x="7597" y="3751"/>
                </a:cubicBezTo>
                <a:cubicBezTo>
                  <a:pt x="7632" y="3703"/>
                  <a:pt x="7787" y="3679"/>
                  <a:pt x="7751" y="3632"/>
                </a:cubicBezTo>
                <a:cubicBezTo>
                  <a:pt x="7787" y="3632"/>
                  <a:pt x="7775" y="3643"/>
                  <a:pt x="7799" y="3643"/>
                </a:cubicBezTo>
                <a:cubicBezTo>
                  <a:pt x="7751" y="3608"/>
                  <a:pt x="7870" y="3608"/>
                  <a:pt x="7870" y="3584"/>
                </a:cubicBezTo>
                <a:lnTo>
                  <a:pt x="7847" y="3572"/>
                </a:lnTo>
                <a:cubicBezTo>
                  <a:pt x="7930" y="3548"/>
                  <a:pt x="7882" y="3501"/>
                  <a:pt x="7930" y="3453"/>
                </a:cubicBezTo>
                <a:lnTo>
                  <a:pt x="7930" y="3453"/>
                </a:lnTo>
                <a:lnTo>
                  <a:pt x="7906" y="3465"/>
                </a:lnTo>
                <a:cubicBezTo>
                  <a:pt x="7882" y="3453"/>
                  <a:pt x="7882" y="3441"/>
                  <a:pt x="7870" y="3441"/>
                </a:cubicBezTo>
                <a:cubicBezTo>
                  <a:pt x="7873" y="3441"/>
                  <a:pt x="7877" y="3441"/>
                  <a:pt x="7883" y="3441"/>
                </a:cubicBezTo>
                <a:lnTo>
                  <a:pt x="7883" y="3441"/>
                </a:lnTo>
                <a:cubicBezTo>
                  <a:pt x="7954" y="3405"/>
                  <a:pt x="7954" y="3334"/>
                  <a:pt x="7990" y="3274"/>
                </a:cubicBezTo>
                <a:cubicBezTo>
                  <a:pt x="7978" y="3191"/>
                  <a:pt x="8061" y="3108"/>
                  <a:pt x="8049" y="3024"/>
                </a:cubicBezTo>
                <a:lnTo>
                  <a:pt x="8049" y="3024"/>
                </a:lnTo>
                <a:cubicBezTo>
                  <a:pt x="8049" y="3028"/>
                  <a:pt x="8044" y="3029"/>
                  <a:pt x="8037" y="3029"/>
                </a:cubicBezTo>
                <a:cubicBezTo>
                  <a:pt x="8020" y="3029"/>
                  <a:pt x="7993" y="3021"/>
                  <a:pt x="8001" y="3012"/>
                </a:cubicBezTo>
                <a:cubicBezTo>
                  <a:pt x="8120" y="3012"/>
                  <a:pt x="7990" y="2965"/>
                  <a:pt x="8073" y="2953"/>
                </a:cubicBezTo>
                <a:cubicBezTo>
                  <a:pt x="8049" y="2905"/>
                  <a:pt x="8156" y="2881"/>
                  <a:pt x="8085" y="2822"/>
                </a:cubicBezTo>
                <a:lnTo>
                  <a:pt x="8109" y="2822"/>
                </a:lnTo>
                <a:cubicBezTo>
                  <a:pt x="8132" y="2822"/>
                  <a:pt x="8109" y="2822"/>
                  <a:pt x="8109" y="2810"/>
                </a:cubicBezTo>
                <a:lnTo>
                  <a:pt x="8120" y="2810"/>
                </a:lnTo>
                <a:cubicBezTo>
                  <a:pt x="8132" y="2798"/>
                  <a:pt x="8097" y="2774"/>
                  <a:pt x="8120" y="2762"/>
                </a:cubicBezTo>
                <a:lnTo>
                  <a:pt x="8085" y="2762"/>
                </a:lnTo>
                <a:cubicBezTo>
                  <a:pt x="8085" y="2751"/>
                  <a:pt x="8109" y="2762"/>
                  <a:pt x="8097" y="2739"/>
                </a:cubicBezTo>
                <a:lnTo>
                  <a:pt x="8097" y="2739"/>
                </a:lnTo>
                <a:lnTo>
                  <a:pt x="8085" y="2727"/>
                </a:lnTo>
                <a:lnTo>
                  <a:pt x="8085" y="2727"/>
                </a:lnTo>
                <a:cubicBezTo>
                  <a:pt x="8093" y="2728"/>
                  <a:pt x="8100" y="2729"/>
                  <a:pt x="8104" y="2729"/>
                </a:cubicBezTo>
                <a:cubicBezTo>
                  <a:pt x="8132" y="2729"/>
                  <a:pt x="8100" y="2703"/>
                  <a:pt x="8120" y="2703"/>
                </a:cubicBezTo>
                <a:cubicBezTo>
                  <a:pt x="8109" y="2691"/>
                  <a:pt x="8097" y="2655"/>
                  <a:pt x="8109" y="2643"/>
                </a:cubicBezTo>
                <a:cubicBezTo>
                  <a:pt x="8144" y="2643"/>
                  <a:pt x="8144" y="2620"/>
                  <a:pt x="8168" y="2608"/>
                </a:cubicBezTo>
                <a:cubicBezTo>
                  <a:pt x="8168" y="2584"/>
                  <a:pt x="8168" y="2536"/>
                  <a:pt x="8192" y="2500"/>
                </a:cubicBezTo>
                <a:lnTo>
                  <a:pt x="8144" y="2500"/>
                </a:lnTo>
                <a:lnTo>
                  <a:pt x="8144" y="2489"/>
                </a:lnTo>
                <a:lnTo>
                  <a:pt x="8168" y="2489"/>
                </a:lnTo>
                <a:cubicBezTo>
                  <a:pt x="8175" y="2490"/>
                  <a:pt x="8180" y="2491"/>
                  <a:pt x="8183" y="2491"/>
                </a:cubicBezTo>
                <a:cubicBezTo>
                  <a:pt x="8201" y="2491"/>
                  <a:pt x="8161" y="2465"/>
                  <a:pt x="8192" y="2465"/>
                </a:cubicBezTo>
                <a:cubicBezTo>
                  <a:pt x="8181" y="2461"/>
                  <a:pt x="8176" y="2460"/>
                  <a:pt x="8174" y="2460"/>
                </a:cubicBezTo>
                <a:cubicBezTo>
                  <a:pt x="8168" y="2460"/>
                  <a:pt x="8180" y="2468"/>
                  <a:pt x="8180" y="2477"/>
                </a:cubicBezTo>
                <a:cubicBezTo>
                  <a:pt x="8156" y="2477"/>
                  <a:pt x="8120" y="2453"/>
                  <a:pt x="8144" y="2453"/>
                </a:cubicBezTo>
                <a:lnTo>
                  <a:pt x="8156" y="2453"/>
                </a:lnTo>
                <a:lnTo>
                  <a:pt x="8132" y="2441"/>
                </a:lnTo>
                <a:lnTo>
                  <a:pt x="8132" y="2441"/>
                </a:lnTo>
                <a:cubicBezTo>
                  <a:pt x="8168" y="2453"/>
                  <a:pt x="8180" y="2453"/>
                  <a:pt x="8216" y="2453"/>
                </a:cubicBezTo>
                <a:cubicBezTo>
                  <a:pt x="8216" y="2429"/>
                  <a:pt x="8168" y="2381"/>
                  <a:pt x="8192" y="2358"/>
                </a:cubicBezTo>
                <a:lnTo>
                  <a:pt x="8192" y="2358"/>
                </a:lnTo>
                <a:cubicBezTo>
                  <a:pt x="8197" y="2359"/>
                  <a:pt x="8201" y="2360"/>
                  <a:pt x="8204" y="2360"/>
                </a:cubicBezTo>
                <a:cubicBezTo>
                  <a:pt x="8214" y="2360"/>
                  <a:pt x="8209" y="2349"/>
                  <a:pt x="8221" y="2349"/>
                </a:cubicBezTo>
                <a:cubicBezTo>
                  <a:pt x="8227" y="2349"/>
                  <a:pt x="8236" y="2351"/>
                  <a:pt x="8251" y="2358"/>
                </a:cubicBezTo>
                <a:cubicBezTo>
                  <a:pt x="8228" y="2334"/>
                  <a:pt x="8192" y="2346"/>
                  <a:pt x="8156" y="2322"/>
                </a:cubicBezTo>
                <a:cubicBezTo>
                  <a:pt x="8156" y="2322"/>
                  <a:pt x="8144" y="2310"/>
                  <a:pt x="8168" y="2310"/>
                </a:cubicBezTo>
                <a:cubicBezTo>
                  <a:pt x="8180" y="2322"/>
                  <a:pt x="8204" y="2322"/>
                  <a:pt x="8204" y="2322"/>
                </a:cubicBezTo>
                <a:lnTo>
                  <a:pt x="8204" y="2310"/>
                </a:lnTo>
                <a:cubicBezTo>
                  <a:pt x="8216" y="2310"/>
                  <a:pt x="8228" y="2322"/>
                  <a:pt x="8228" y="2322"/>
                </a:cubicBezTo>
                <a:cubicBezTo>
                  <a:pt x="8192" y="2286"/>
                  <a:pt x="8275" y="2286"/>
                  <a:pt x="8251" y="2250"/>
                </a:cubicBezTo>
                <a:cubicBezTo>
                  <a:pt x="8246" y="2248"/>
                  <a:pt x="8243" y="2247"/>
                  <a:pt x="8240" y="2247"/>
                </a:cubicBezTo>
                <a:cubicBezTo>
                  <a:pt x="8234" y="2247"/>
                  <a:pt x="8234" y="2254"/>
                  <a:pt x="8227" y="2254"/>
                </a:cubicBezTo>
                <a:cubicBezTo>
                  <a:pt x="8224" y="2254"/>
                  <a:pt x="8221" y="2253"/>
                  <a:pt x="8216" y="2250"/>
                </a:cubicBezTo>
                <a:cubicBezTo>
                  <a:pt x="8180" y="2215"/>
                  <a:pt x="8263" y="2239"/>
                  <a:pt x="8240" y="2215"/>
                </a:cubicBezTo>
                <a:lnTo>
                  <a:pt x="8240" y="2215"/>
                </a:lnTo>
                <a:lnTo>
                  <a:pt x="8275" y="2227"/>
                </a:lnTo>
                <a:cubicBezTo>
                  <a:pt x="8251" y="2215"/>
                  <a:pt x="8228" y="2203"/>
                  <a:pt x="8251" y="2203"/>
                </a:cubicBezTo>
                <a:cubicBezTo>
                  <a:pt x="8287" y="2203"/>
                  <a:pt x="8275" y="2215"/>
                  <a:pt x="8299" y="2227"/>
                </a:cubicBezTo>
                <a:cubicBezTo>
                  <a:pt x="8299" y="2215"/>
                  <a:pt x="8299" y="2191"/>
                  <a:pt x="8263" y="2191"/>
                </a:cubicBezTo>
                <a:cubicBezTo>
                  <a:pt x="8257" y="2185"/>
                  <a:pt x="8263" y="2185"/>
                  <a:pt x="8272" y="2185"/>
                </a:cubicBezTo>
                <a:cubicBezTo>
                  <a:pt x="8281" y="2185"/>
                  <a:pt x="8293" y="2185"/>
                  <a:pt x="8299" y="2179"/>
                </a:cubicBezTo>
                <a:lnTo>
                  <a:pt x="8251" y="2179"/>
                </a:lnTo>
                <a:cubicBezTo>
                  <a:pt x="8275" y="2167"/>
                  <a:pt x="8287" y="2143"/>
                  <a:pt x="8299" y="2131"/>
                </a:cubicBezTo>
                <a:cubicBezTo>
                  <a:pt x="8299" y="2131"/>
                  <a:pt x="8311" y="2143"/>
                  <a:pt x="8323" y="2143"/>
                </a:cubicBezTo>
                <a:cubicBezTo>
                  <a:pt x="8304" y="2129"/>
                  <a:pt x="8306" y="2126"/>
                  <a:pt x="8314" y="2126"/>
                </a:cubicBezTo>
                <a:cubicBezTo>
                  <a:pt x="8321" y="2126"/>
                  <a:pt x="8333" y="2128"/>
                  <a:pt x="8342" y="2128"/>
                </a:cubicBezTo>
                <a:cubicBezTo>
                  <a:pt x="8351" y="2128"/>
                  <a:pt x="8359" y="2127"/>
                  <a:pt x="8359" y="2119"/>
                </a:cubicBezTo>
                <a:cubicBezTo>
                  <a:pt x="8359" y="2072"/>
                  <a:pt x="8335" y="1989"/>
                  <a:pt x="8359" y="1953"/>
                </a:cubicBezTo>
                <a:cubicBezTo>
                  <a:pt x="8311" y="1929"/>
                  <a:pt x="8323" y="1905"/>
                  <a:pt x="8311" y="1893"/>
                </a:cubicBezTo>
                <a:lnTo>
                  <a:pt x="8311" y="1893"/>
                </a:lnTo>
                <a:lnTo>
                  <a:pt x="8371" y="1917"/>
                </a:lnTo>
                <a:lnTo>
                  <a:pt x="8371" y="1917"/>
                </a:lnTo>
                <a:lnTo>
                  <a:pt x="8359" y="1893"/>
                </a:lnTo>
                <a:cubicBezTo>
                  <a:pt x="8374" y="1893"/>
                  <a:pt x="8380" y="1877"/>
                  <a:pt x="8392" y="1877"/>
                </a:cubicBezTo>
                <a:cubicBezTo>
                  <a:pt x="8398" y="1877"/>
                  <a:pt x="8406" y="1881"/>
                  <a:pt x="8418" y="1893"/>
                </a:cubicBezTo>
                <a:lnTo>
                  <a:pt x="8442" y="1858"/>
                </a:lnTo>
                <a:cubicBezTo>
                  <a:pt x="8442" y="1846"/>
                  <a:pt x="8394" y="1822"/>
                  <a:pt x="8406" y="1822"/>
                </a:cubicBezTo>
                <a:cubicBezTo>
                  <a:pt x="8430" y="1822"/>
                  <a:pt x="8418" y="1834"/>
                  <a:pt x="8442" y="1834"/>
                </a:cubicBezTo>
                <a:cubicBezTo>
                  <a:pt x="8498" y="1823"/>
                  <a:pt x="8353" y="1758"/>
                  <a:pt x="8376" y="1731"/>
                </a:cubicBezTo>
                <a:lnTo>
                  <a:pt x="8376" y="1731"/>
                </a:lnTo>
                <a:cubicBezTo>
                  <a:pt x="8371" y="1722"/>
                  <a:pt x="8371" y="1715"/>
                  <a:pt x="8371" y="1715"/>
                </a:cubicBezTo>
                <a:cubicBezTo>
                  <a:pt x="8353" y="1709"/>
                  <a:pt x="8345" y="1706"/>
                  <a:pt x="8344" y="1706"/>
                </a:cubicBezTo>
                <a:cubicBezTo>
                  <a:pt x="8339" y="1706"/>
                  <a:pt x="8385" y="1727"/>
                  <a:pt x="8359" y="1727"/>
                </a:cubicBezTo>
                <a:cubicBezTo>
                  <a:pt x="8311" y="1703"/>
                  <a:pt x="8335" y="1703"/>
                  <a:pt x="8299" y="1691"/>
                </a:cubicBezTo>
                <a:cubicBezTo>
                  <a:pt x="8311" y="1691"/>
                  <a:pt x="8287" y="1667"/>
                  <a:pt x="8287" y="1667"/>
                </a:cubicBezTo>
                <a:cubicBezTo>
                  <a:pt x="8323" y="1667"/>
                  <a:pt x="8311" y="1643"/>
                  <a:pt x="8347" y="1643"/>
                </a:cubicBezTo>
                <a:cubicBezTo>
                  <a:pt x="8335" y="1631"/>
                  <a:pt x="8287" y="1608"/>
                  <a:pt x="8287" y="1596"/>
                </a:cubicBezTo>
                <a:lnTo>
                  <a:pt x="8287" y="1596"/>
                </a:lnTo>
                <a:cubicBezTo>
                  <a:pt x="8321" y="1604"/>
                  <a:pt x="8331" y="1612"/>
                  <a:pt x="8338" y="1612"/>
                </a:cubicBezTo>
                <a:cubicBezTo>
                  <a:pt x="8341" y="1612"/>
                  <a:pt x="8343" y="1611"/>
                  <a:pt x="8347" y="1608"/>
                </a:cubicBezTo>
                <a:lnTo>
                  <a:pt x="8323" y="1596"/>
                </a:lnTo>
                <a:cubicBezTo>
                  <a:pt x="8323" y="1592"/>
                  <a:pt x="8324" y="1590"/>
                  <a:pt x="8326" y="1590"/>
                </a:cubicBezTo>
                <a:cubicBezTo>
                  <a:pt x="8331" y="1590"/>
                  <a:pt x="8339" y="1596"/>
                  <a:pt x="8347" y="1596"/>
                </a:cubicBezTo>
                <a:cubicBezTo>
                  <a:pt x="8359" y="1584"/>
                  <a:pt x="8311" y="1572"/>
                  <a:pt x="8335" y="1572"/>
                </a:cubicBezTo>
                <a:lnTo>
                  <a:pt x="8359" y="1584"/>
                </a:lnTo>
                <a:cubicBezTo>
                  <a:pt x="8359" y="1572"/>
                  <a:pt x="8359" y="1572"/>
                  <a:pt x="8371" y="1560"/>
                </a:cubicBezTo>
                <a:cubicBezTo>
                  <a:pt x="8382" y="1572"/>
                  <a:pt x="8382" y="1572"/>
                  <a:pt x="8382" y="1572"/>
                </a:cubicBezTo>
                <a:cubicBezTo>
                  <a:pt x="8389" y="1574"/>
                  <a:pt x="8394" y="1574"/>
                  <a:pt x="8396" y="1574"/>
                </a:cubicBezTo>
                <a:cubicBezTo>
                  <a:pt x="8411" y="1574"/>
                  <a:pt x="8360" y="1548"/>
                  <a:pt x="8371" y="1548"/>
                </a:cubicBezTo>
                <a:cubicBezTo>
                  <a:pt x="8359" y="1548"/>
                  <a:pt x="8347" y="1548"/>
                  <a:pt x="8311" y="1536"/>
                </a:cubicBezTo>
                <a:cubicBezTo>
                  <a:pt x="8321" y="1536"/>
                  <a:pt x="8296" y="1510"/>
                  <a:pt x="8312" y="1510"/>
                </a:cubicBezTo>
                <a:cubicBezTo>
                  <a:pt x="8314" y="1510"/>
                  <a:pt x="8317" y="1510"/>
                  <a:pt x="8322" y="1512"/>
                </a:cubicBezTo>
                <a:lnTo>
                  <a:pt x="8322" y="1512"/>
                </a:lnTo>
                <a:cubicBezTo>
                  <a:pt x="8321" y="1509"/>
                  <a:pt x="8324" y="1506"/>
                  <a:pt x="8333" y="1501"/>
                </a:cubicBezTo>
                <a:lnTo>
                  <a:pt x="8333" y="1501"/>
                </a:lnTo>
                <a:cubicBezTo>
                  <a:pt x="8336" y="1504"/>
                  <a:pt x="8340" y="1508"/>
                  <a:pt x="8347" y="1512"/>
                </a:cubicBezTo>
                <a:cubicBezTo>
                  <a:pt x="8335" y="1500"/>
                  <a:pt x="8335" y="1500"/>
                  <a:pt x="8335" y="1500"/>
                </a:cubicBezTo>
                <a:lnTo>
                  <a:pt x="8335" y="1500"/>
                </a:lnTo>
                <a:cubicBezTo>
                  <a:pt x="8334" y="1501"/>
                  <a:pt x="8334" y="1501"/>
                  <a:pt x="8333" y="1501"/>
                </a:cubicBezTo>
                <a:lnTo>
                  <a:pt x="8333" y="1501"/>
                </a:lnTo>
                <a:cubicBezTo>
                  <a:pt x="8324" y="1488"/>
                  <a:pt x="8349" y="1486"/>
                  <a:pt x="8359" y="1477"/>
                </a:cubicBezTo>
                <a:cubicBezTo>
                  <a:pt x="8347" y="1465"/>
                  <a:pt x="8335" y="1453"/>
                  <a:pt x="8335" y="1453"/>
                </a:cubicBezTo>
                <a:cubicBezTo>
                  <a:pt x="8311" y="1453"/>
                  <a:pt x="8311" y="1441"/>
                  <a:pt x="8275" y="1429"/>
                </a:cubicBezTo>
                <a:lnTo>
                  <a:pt x="8275" y="1429"/>
                </a:lnTo>
                <a:cubicBezTo>
                  <a:pt x="8282" y="1430"/>
                  <a:pt x="8286" y="1431"/>
                  <a:pt x="8289" y="1431"/>
                </a:cubicBezTo>
                <a:cubicBezTo>
                  <a:pt x="8313" y="1431"/>
                  <a:pt x="8232" y="1393"/>
                  <a:pt x="8263" y="1393"/>
                </a:cubicBezTo>
                <a:cubicBezTo>
                  <a:pt x="8274" y="1393"/>
                  <a:pt x="8283" y="1396"/>
                  <a:pt x="8286" y="1399"/>
                </a:cubicBezTo>
                <a:lnTo>
                  <a:pt x="8286" y="1399"/>
                </a:lnTo>
                <a:cubicBezTo>
                  <a:pt x="8287" y="1397"/>
                  <a:pt x="8289" y="1397"/>
                  <a:pt x="8292" y="1397"/>
                </a:cubicBezTo>
                <a:cubicBezTo>
                  <a:pt x="8303" y="1397"/>
                  <a:pt x="8327" y="1408"/>
                  <a:pt x="8328" y="1408"/>
                </a:cubicBezTo>
                <a:cubicBezTo>
                  <a:pt x="8328" y="1408"/>
                  <a:pt x="8326" y="1407"/>
                  <a:pt x="8323" y="1405"/>
                </a:cubicBezTo>
                <a:cubicBezTo>
                  <a:pt x="8311" y="1381"/>
                  <a:pt x="8275" y="1381"/>
                  <a:pt x="8299" y="1369"/>
                </a:cubicBezTo>
                <a:lnTo>
                  <a:pt x="8299" y="1369"/>
                </a:lnTo>
                <a:cubicBezTo>
                  <a:pt x="8299" y="1369"/>
                  <a:pt x="8299" y="1381"/>
                  <a:pt x="8299" y="1381"/>
                </a:cubicBezTo>
                <a:cubicBezTo>
                  <a:pt x="8315" y="1373"/>
                  <a:pt x="8309" y="1359"/>
                  <a:pt x="8323" y="1359"/>
                </a:cubicBezTo>
                <a:cubicBezTo>
                  <a:pt x="8330" y="1359"/>
                  <a:pt x="8340" y="1362"/>
                  <a:pt x="8359" y="1369"/>
                </a:cubicBezTo>
                <a:cubicBezTo>
                  <a:pt x="8371" y="1381"/>
                  <a:pt x="8394" y="1381"/>
                  <a:pt x="8382" y="1381"/>
                </a:cubicBezTo>
                <a:lnTo>
                  <a:pt x="8371" y="1381"/>
                </a:lnTo>
                <a:cubicBezTo>
                  <a:pt x="8381" y="1392"/>
                  <a:pt x="8385" y="1395"/>
                  <a:pt x="8387" y="1395"/>
                </a:cubicBezTo>
                <a:cubicBezTo>
                  <a:pt x="8391" y="1395"/>
                  <a:pt x="8388" y="1386"/>
                  <a:pt x="8397" y="1386"/>
                </a:cubicBezTo>
                <a:cubicBezTo>
                  <a:pt x="8399" y="1386"/>
                  <a:pt x="8401" y="1387"/>
                  <a:pt x="8404" y="1387"/>
                </a:cubicBezTo>
                <a:lnTo>
                  <a:pt x="8404" y="1387"/>
                </a:lnTo>
                <a:cubicBezTo>
                  <a:pt x="8386" y="1378"/>
                  <a:pt x="8396" y="1369"/>
                  <a:pt x="8406" y="1369"/>
                </a:cubicBezTo>
                <a:lnTo>
                  <a:pt x="8371" y="1357"/>
                </a:lnTo>
                <a:cubicBezTo>
                  <a:pt x="8344" y="1337"/>
                  <a:pt x="8338" y="1330"/>
                  <a:pt x="8343" y="1330"/>
                </a:cubicBezTo>
                <a:cubicBezTo>
                  <a:pt x="8353" y="1330"/>
                  <a:pt x="8413" y="1361"/>
                  <a:pt x="8428" y="1361"/>
                </a:cubicBezTo>
                <a:cubicBezTo>
                  <a:pt x="8430" y="1361"/>
                  <a:pt x="8431" y="1360"/>
                  <a:pt x="8430" y="1357"/>
                </a:cubicBezTo>
                <a:cubicBezTo>
                  <a:pt x="8426" y="1349"/>
                  <a:pt x="8423" y="1346"/>
                  <a:pt x="8421" y="1346"/>
                </a:cubicBezTo>
                <a:cubicBezTo>
                  <a:pt x="8418" y="1346"/>
                  <a:pt x="8416" y="1349"/>
                  <a:pt x="8413" y="1349"/>
                </a:cubicBezTo>
                <a:cubicBezTo>
                  <a:pt x="8411" y="1349"/>
                  <a:pt x="8409" y="1348"/>
                  <a:pt x="8406" y="1346"/>
                </a:cubicBezTo>
                <a:cubicBezTo>
                  <a:pt x="8418" y="1334"/>
                  <a:pt x="8442" y="1346"/>
                  <a:pt x="8430" y="1322"/>
                </a:cubicBezTo>
                <a:cubicBezTo>
                  <a:pt x="8444" y="1322"/>
                  <a:pt x="8458" y="1326"/>
                  <a:pt x="8475" y="1332"/>
                </a:cubicBezTo>
                <a:lnTo>
                  <a:pt x="8475" y="1332"/>
                </a:lnTo>
                <a:lnTo>
                  <a:pt x="8442" y="1310"/>
                </a:lnTo>
                <a:cubicBezTo>
                  <a:pt x="8454" y="1298"/>
                  <a:pt x="8442" y="1274"/>
                  <a:pt x="8454" y="1274"/>
                </a:cubicBezTo>
                <a:cubicBezTo>
                  <a:pt x="8454" y="1274"/>
                  <a:pt x="8442" y="1274"/>
                  <a:pt x="8430" y="1262"/>
                </a:cubicBezTo>
                <a:cubicBezTo>
                  <a:pt x="8430" y="1238"/>
                  <a:pt x="8394" y="1227"/>
                  <a:pt x="8406" y="1215"/>
                </a:cubicBezTo>
                <a:lnTo>
                  <a:pt x="8406" y="1215"/>
                </a:lnTo>
                <a:cubicBezTo>
                  <a:pt x="8442" y="1227"/>
                  <a:pt x="8430" y="1238"/>
                  <a:pt x="8430" y="1238"/>
                </a:cubicBezTo>
                <a:cubicBezTo>
                  <a:pt x="8466" y="1238"/>
                  <a:pt x="8442" y="1227"/>
                  <a:pt x="8454" y="1227"/>
                </a:cubicBezTo>
                <a:cubicBezTo>
                  <a:pt x="8490" y="1238"/>
                  <a:pt x="8454" y="1227"/>
                  <a:pt x="8478" y="1250"/>
                </a:cubicBezTo>
                <a:lnTo>
                  <a:pt x="8478" y="1227"/>
                </a:lnTo>
                <a:lnTo>
                  <a:pt x="8490" y="1227"/>
                </a:lnTo>
                <a:cubicBezTo>
                  <a:pt x="8430" y="1203"/>
                  <a:pt x="8490" y="1215"/>
                  <a:pt x="8490" y="1203"/>
                </a:cubicBezTo>
                <a:cubicBezTo>
                  <a:pt x="8501" y="1179"/>
                  <a:pt x="8430" y="1143"/>
                  <a:pt x="8394" y="1107"/>
                </a:cubicBezTo>
                <a:cubicBezTo>
                  <a:pt x="8418" y="1107"/>
                  <a:pt x="8430" y="1119"/>
                  <a:pt x="8442" y="1119"/>
                </a:cubicBezTo>
                <a:cubicBezTo>
                  <a:pt x="8418" y="1119"/>
                  <a:pt x="8430" y="1131"/>
                  <a:pt x="8442" y="1131"/>
                </a:cubicBezTo>
                <a:cubicBezTo>
                  <a:pt x="8442" y="1129"/>
                  <a:pt x="8444" y="1128"/>
                  <a:pt x="8448" y="1128"/>
                </a:cubicBezTo>
                <a:cubicBezTo>
                  <a:pt x="8463" y="1128"/>
                  <a:pt x="8506" y="1145"/>
                  <a:pt x="8525" y="1155"/>
                </a:cubicBezTo>
                <a:cubicBezTo>
                  <a:pt x="8513" y="1131"/>
                  <a:pt x="8490" y="1143"/>
                  <a:pt x="8478" y="1131"/>
                </a:cubicBezTo>
                <a:lnTo>
                  <a:pt x="8490" y="1119"/>
                </a:lnTo>
                <a:cubicBezTo>
                  <a:pt x="8466" y="1107"/>
                  <a:pt x="8454" y="1107"/>
                  <a:pt x="8442" y="1084"/>
                </a:cubicBezTo>
                <a:cubicBezTo>
                  <a:pt x="8442" y="1084"/>
                  <a:pt x="8442" y="1072"/>
                  <a:pt x="8454" y="1072"/>
                </a:cubicBezTo>
                <a:cubicBezTo>
                  <a:pt x="8466" y="1072"/>
                  <a:pt x="8490" y="1084"/>
                  <a:pt x="8490" y="1096"/>
                </a:cubicBezTo>
                <a:cubicBezTo>
                  <a:pt x="8501" y="1096"/>
                  <a:pt x="8501" y="1084"/>
                  <a:pt x="8478" y="1072"/>
                </a:cubicBezTo>
                <a:cubicBezTo>
                  <a:pt x="8454" y="1072"/>
                  <a:pt x="8466" y="1036"/>
                  <a:pt x="8418" y="1024"/>
                </a:cubicBezTo>
                <a:lnTo>
                  <a:pt x="8454" y="1024"/>
                </a:lnTo>
                <a:cubicBezTo>
                  <a:pt x="8462" y="1024"/>
                  <a:pt x="8464" y="1019"/>
                  <a:pt x="8472" y="1019"/>
                </a:cubicBezTo>
                <a:cubicBezTo>
                  <a:pt x="8476" y="1019"/>
                  <a:pt x="8482" y="1020"/>
                  <a:pt x="8490" y="1024"/>
                </a:cubicBezTo>
                <a:cubicBezTo>
                  <a:pt x="8481" y="1016"/>
                  <a:pt x="8485" y="1007"/>
                  <a:pt x="8496" y="1007"/>
                </a:cubicBezTo>
                <a:cubicBezTo>
                  <a:pt x="8500" y="1007"/>
                  <a:pt x="8506" y="1009"/>
                  <a:pt x="8513" y="1012"/>
                </a:cubicBezTo>
                <a:cubicBezTo>
                  <a:pt x="8501" y="1000"/>
                  <a:pt x="8490" y="1000"/>
                  <a:pt x="8478" y="988"/>
                </a:cubicBezTo>
                <a:lnTo>
                  <a:pt x="8490" y="976"/>
                </a:lnTo>
                <a:cubicBezTo>
                  <a:pt x="8501" y="982"/>
                  <a:pt x="8522" y="991"/>
                  <a:pt x="8540" y="1000"/>
                </a:cubicBezTo>
                <a:cubicBezTo>
                  <a:pt x="8528" y="991"/>
                  <a:pt x="8519" y="982"/>
                  <a:pt x="8525" y="976"/>
                </a:cubicBezTo>
                <a:lnTo>
                  <a:pt x="8525" y="976"/>
                </a:lnTo>
                <a:cubicBezTo>
                  <a:pt x="8561" y="1012"/>
                  <a:pt x="8561" y="988"/>
                  <a:pt x="8609" y="1024"/>
                </a:cubicBezTo>
                <a:cubicBezTo>
                  <a:pt x="8632" y="1024"/>
                  <a:pt x="8644" y="1012"/>
                  <a:pt x="8632" y="1000"/>
                </a:cubicBezTo>
                <a:cubicBezTo>
                  <a:pt x="8621" y="988"/>
                  <a:pt x="8618" y="988"/>
                  <a:pt x="8613" y="988"/>
                </a:cubicBezTo>
                <a:cubicBezTo>
                  <a:pt x="8609" y="988"/>
                  <a:pt x="8603" y="988"/>
                  <a:pt x="8585" y="976"/>
                </a:cubicBezTo>
                <a:cubicBezTo>
                  <a:pt x="8585" y="953"/>
                  <a:pt x="8490" y="893"/>
                  <a:pt x="8513" y="893"/>
                </a:cubicBezTo>
                <a:lnTo>
                  <a:pt x="8501" y="881"/>
                </a:lnTo>
                <a:cubicBezTo>
                  <a:pt x="8490" y="869"/>
                  <a:pt x="8501" y="869"/>
                  <a:pt x="8478" y="846"/>
                </a:cubicBezTo>
                <a:lnTo>
                  <a:pt x="8478" y="846"/>
                </a:lnTo>
                <a:cubicBezTo>
                  <a:pt x="8503" y="862"/>
                  <a:pt x="8546" y="879"/>
                  <a:pt x="8573" y="879"/>
                </a:cubicBezTo>
                <a:cubicBezTo>
                  <a:pt x="8585" y="879"/>
                  <a:pt x="8593" y="876"/>
                  <a:pt x="8597" y="869"/>
                </a:cubicBezTo>
                <a:cubicBezTo>
                  <a:pt x="8573" y="857"/>
                  <a:pt x="8549" y="857"/>
                  <a:pt x="8513" y="834"/>
                </a:cubicBezTo>
                <a:lnTo>
                  <a:pt x="8513" y="822"/>
                </a:lnTo>
                <a:cubicBezTo>
                  <a:pt x="8525" y="822"/>
                  <a:pt x="8525" y="834"/>
                  <a:pt x="8525" y="834"/>
                </a:cubicBezTo>
                <a:cubicBezTo>
                  <a:pt x="8525" y="827"/>
                  <a:pt x="8532" y="825"/>
                  <a:pt x="8539" y="825"/>
                </a:cubicBezTo>
                <a:cubicBezTo>
                  <a:pt x="8547" y="825"/>
                  <a:pt x="8557" y="827"/>
                  <a:pt x="8562" y="827"/>
                </a:cubicBezTo>
                <a:cubicBezTo>
                  <a:pt x="8568" y="827"/>
                  <a:pt x="8568" y="824"/>
                  <a:pt x="8549" y="810"/>
                </a:cubicBezTo>
                <a:lnTo>
                  <a:pt x="8549" y="810"/>
                </a:lnTo>
                <a:lnTo>
                  <a:pt x="8585" y="822"/>
                </a:lnTo>
                <a:cubicBezTo>
                  <a:pt x="8573" y="810"/>
                  <a:pt x="8573" y="798"/>
                  <a:pt x="8561" y="786"/>
                </a:cubicBezTo>
                <a:cubicBezTo>
                  <a:pt x="8555" y="774"/>
                  <a:pt x="8558" y="771"/>
                  <a:pt x="8565" y="771"/>
                </a:cubicBezTo>
                <a:cubicBezTo>
                  <a:pt x="8573" y="771"/>
                  <a:pt x="8585" y="774"/>
                  <a:pt x="8597" y="774"/>
                </a:cubicBezTo>
                <a:cubicBezTo>
                  <a:pt x="8585" y="774"/>
                  <a:pt x="8537" y="750"/>
                  <a:pt x="8537" y="738"/>
                </a:cubicBezTo>
                <a:lnTo>
                  <a:pt x="8537" y="738"/>
                </a:lnTo>
                <a:cubicBezTo>
                  <a:pt x="8563" y="751"/>
                  <a:pt x="8574" y="755"/>
                  <a:pt x="8581" y="755"/>
                </a:cubicBezTo>
                <a:cubicBezTo>
                  <a:pt x="8590" y="755"/>
                  <a:pt x="8588" y="748"/>
                  <a:pt x="8597" y="748"/>
                </a:cubicBezTo>
                <a:cubicBezTo>
                  <a:pt x="8599" y="748"/>
                  <a:pt x="8603" y="748"/>
                  <a:pt x="8609" y="750"/>
                </a:cubicBezTo>
                <a:cubicBezTo>
                  <a:pt x="8609" y="750"/>
                  <a:pt x="8623" y="750"/>
                  <a:pt x="8618" y="745"/>
                </a:cubicBezTo>
                <a:lnTo>
                  <a:pt x="8618" y="745"/>
                </a:lnTo>
                <a:lnTo>
                  <a:pt x="8644" y="762"/>
                </a:lnTo>
                <a:cubicBezTo>
                  <a:pt x="8597" y="726"/>
                  <a:pt x="8609" y="715"/>
                  <a:pt x="8597" y="703"/>
                </a:cubicBezTo>
                <a:lnTo>
                  <a:pt x="8597" y="703"/>
                </a:lnTo>
                <a:cubicBezTo>
                  <a:pt x="8620" y="716"/>
                  <a:pt x="8631" y="720"/>
                  <a:pt x="8637" y="720"/>
                </a:cubicBezTo>
                <a:cubicBezTo>
                  <a:pt x="8646" y="720"/>
                  <a:pt x="8640" y="709"/>
                  <a:pt x="8647" y="709"/>
                </a:cubicBezTo>
                <a:cubicBezTo>
                  <a:pt x="8650" y="709"/>
                  <a:pt x="8656" y="712"/>
                  <a:pt x="8668" y="719"/>
                </a:cubicBezTo>
                <a:lnTo>
                  <a:pt x="8668" y="719"/>
                </a:lnTo>
                <a:cubicBezTo>
                  <a:pt x="8628" y="691"/>
                  <a:pt x="8664" y="688"/>
                  <a:pt x="8621" y="655"/>
                </a:cubicBezTo>
                <a:cubicBezTo>
                  <a:pt x="8632" y="655"/>
                  <a:pt x="8668" y="679"/>
                  <a:pt x="8692" y="691"/>
                </a:cubicBezTo>
                <a:lnTo>
                  <a:pt x="8680" y="679"/>
                </a:lnTo>
                <a:lnTo>
                  <a:pt x="8680" y="679"/>
                </a:lnTo>
                <a:cubicBezTo>
                  <a:pt x="8685" y="681"/>
                  <a:pt x="8690" y="682"/>
                  <a:pt x="8694" y="682"/>
                </a:cubicBezTo>
                <a:cubicBezTo>
                  <a:pt x="8705" y="682"/>
                  <a:pt x="8714" y="675"/>
                  <a:pt x="8726" y="675"/>
                </a:cubicBezTo>
                <a:cubicBezTo>
                  <a:pt x="8730" y="675"/>
                  <a:pt x="8735" y="676"/>
                  <a:pt x="8740" y="679"/>
                </a:cubicBezTo>
                <a:lnTo>
                  <a:pt x="8692" y="631"/>
                </a:lnTo>
                <a:lnTo>
                  <a:pt x="8716" y="643"/>
                </a:lnTo>
                <a:cubicBezTo>
                  <a:pt x="8704" y="631"/>
                  <a:pt x="8704" y="631"/>
                  <a:pt x="8692" y="619"/>
                </a:cubicBezTo>
                <a:cubicBezTo>
                  <a:pt x="8644" y="584"/>
                  <a:pt x="8680" y="595"/>
                  <a:pt x="8668" y="572"/>
                </a:cubicBezTo>
                <a:lnTo>
                  <a:pt x="8668" y="572"/>
                </a:lnTo>
                <a:cubicBezTo>
                  <a:pt x="8680" y="584"/>
                  <a:pt x="8692" y="584"/>
                  <a:pt x="8692" y="595"/>
                </a:cubicBezTo>
                <a:cubicBezTo>
                  <a:pt x="8704" y="595"/>
                  <a:pt x="8728" y="607"/>
                  <a:pt x="8740" y="619"/>
                </a:cubicBezTo>
                <a:cubicBezTo>
                  <a:pt x="8728" y="607"/>
                  <a:pt x="8668" y="548"/>
                  <a:pt x="8632" y="536"/>
                </a:cubicBezTo>
                <a:cubicBezTo>
                  <a:pt x="8609" y="524"/>
                  <a:pt x="8609" y="512"/>
                  <a:pt x="8621" y="512"/>
                </a:cubicBezTo>
                <a:lnTo>
                  <a:pt x="8656" y="536"/>
                </a:lnTo>
                <a:lnTo>
                  <a:pt x="8656" y="536"/>
                </a:lnTo>
                <a:lnTo>
                  <a:pt x="8621" y="500"/>
                </a:lnTo>
                <a:cubicBezTo>
                  <a:pt x="8621" y="498"/>
                  <a:pt x="8622" y="497"/>
                  <a:pt x="8623" y="497"/>
                </a:cubicBezTo>
                <a:cubicBezTo>
                  <a:pt x="8628" y="497"/>
                  <a:pt x="8639" y="504"/>
                  <a:pt x="8647" y="504"/>
                </a:cubicBezTo>
                <a:cubicBezTo>
                  <a:pt x="8651" y="504"/>
                  <a:pt x="8654" y="503"/>
                  <a:pt x="8656" y="500"/>
                </a:cubicBezTo>
                <a:cubicBezTo>
                  <a:pt x="8656" y="511"/>
                  <a:pt x="8715" y="561"/>
                  <a:pt x="8735" y="561"/>
                </a:cubicBezTo>
                <a:cubicBezTo>
                  <a:pt x="8737" y="561"/>
                  <a:pt x="8739" y="561"/>
                  <a:pt x="8740" y="560"/>
                </a:cubicBezTo>
                <a:cubicBezTo>
                  <a:pt x="8740" y="572"/>
                  <a:pt x="8763" y="595"/>
                  <a:pt x="8763" y="607"/>
                </a:cubicBezTo>
                <a:cubicBezTo>
                  <a:pt x="8767" y="604"/>
                  <a:pt x="8769" y="602"/>
                  <a:pt x="8771" y="602"/>
                </a:cubicBezTo>
                <a:cubicBezTo>
                  <a:pt x="8776" y="602"/>
                  <a:pt x="8779" y="611"/>
                  <a:pt x="8787" y="619"/>
                </a:cubicBezTo>
                <a:cubicBezTo>
                  <a:pt x="8787" y="595"/>
                  <a:pt x="8763" y="595"/>
                  <a:pt x="8775" y="584"/>
                </a:cubicBezTo>
                <a:cubicBezTo>
                  <a:pt x="8775" y="584"/>
                  <a:pt x="8747" y="546"/>
                  <a:pt x="8758" y="546"/>
                </a:cubicBezTo>
                <a:cubicBezTo>
                  <a:pt x="8759" y="546"/>
                  <a:pt x="8761" y="547"/>
                  <a:pt x="8763" y="548"/>
                </a:cubicBezTo>
                <a:cubicBezTo>
                  <a:pt x="8692" y="512"/>
                  <a:pt x="8728" y="500"/>
                  <a:pt x="8692" y="476"/>
                </a:cubicBezTo>
                <a:cubicBezTo>
                  <a:pt x="8686" y="470"/>
                  <a:pt x="8683" y="468"/>
                  <a:pt x="8685" y="468"/>
                </a:cubicBezTo>
                <a:lnTo>
                  <a:pt x="8685" y="468"/>
                </a:lnTo>
                <a:cubicBezTo>
                  <a:pt x="8686" y="468"/>
                  <a:pt x="8692" y="470"/>
                  <a:pt x="8704" y="476"/>
                </a:cubicBezTo>
                <a:cubicBezTo>
                  <a:pt x="8717" y="489"/>
                  <a:pt x="8730" y="495"/>
                  <a:pt x="8743" y="500"/>
                </a:cubicBezTo>
                <a:lnTo>
                  <a:pt x="8743" y="500"/>
                </a:lnTo>
                <a:cubicBezTo>
                  <a:pt x="8737" y="496"/>
                  <a:pt x="8732" y="492"/>
                  <a:pt x="8728" y="488"/>
                </a:cubicBezTo>
                <a:cubicBezTo>
                  <a:pt x="8728" y="486"/>
                  <a:pt x="8729" y="485"/>
                  <a:pt x="8730" y="485"/>
                </a:cubicBezTo>
                <a:cubicBezTo>
                  <a:pt x="8737" y="485"/>
                  <a:pt x="8756" y="500"/>
                  <a:pt x="8775" y="500"/>
                </a:cubicBezTo>
                <a:lnTo>
                  <a:pt x="8775" y="512"/>
                </a:lnTo>
                <a:lnTo>
                  <a:pt x="8799" y="512"/>
                </a:lnTo>
                <a:cubicBezTo>
                  <a:pt x="8788" y="501"/>
                  <a:pt x="8766" y="500"/>
                  <a:pt x="8764" y="480"/>
                </a:cubicBezTo>
                <a:lnTo>
                  <a:pt x="8764" y="480"/>
                </a:lnTo>
                <a:cubicBezTo>
                  <a:pt x="8764" y="479"/>
                  <a:pt x="8765" y="473"/>
                  <a:pt x="8769" y="473"/>
                </a:cubicBezTo>
                <a:cubicBezTo>
                  <a:pt x="8771" y="473"/>
                  <a:pt x="8773" y="474"/>
                  <a:pt x="8775" y="476"/>
                </a:cubicBezTo>
                <a:cubicBezTo>
                  <a:pt x="8799" y="500"/>
                  <a:pt x="8835" y="524"/>
                  <a:pt x="8835" y="536"/>
                </a:cubicBezTo>
                <a:cubicBezTo>
                  <a:pt x="8835" y="536"/>
                  <a:pt x="8847" y="512"/>
                  <a:pt x="8811" y="488"/>
                </a:cubicBezTo>
                <a:cubicBezTo>
                  <a:pt x="8799" y="476"/>
                  <a:pt x="8763" y="465"/>
                  <a:pt x="8763" y="453"/>
                </a:cubicBezTo>
                <a:lnTo>
                  <a:pt x="8775" y="453"/>
                </a:lnTo>
                <a:lnTo>
                  <a:pt x="8752" y="429"/>
                </a:lnTo>
                <a:lnTo>
                  <a:pt x="8752" y="429"/>
                </a:lnTo>
                <a:lnTo>
                  <a:pt x="8775" y="441"/>
                </a:lnTo>
                <a:cubicBezTo>
                  <a:pt x="8763" y="429"/>
                  <a:pt x="8752" y="417"/>
                  <a:pt x="8763" y="417"/>
                </a:cubicBezTo>
                <a:cubicBezTo>
                  <a:pt x="8775" y="429"/>
                  <a:pt x="8775" y="429"/>
                  <a:pt x="8787" y="441"/>
                </a:cubicBezTo>
                <a:cubicBezTo>
                  <a:pt x="8799" y="429"/>
                  <a:pt x="8775" y="417"/>
                  <a:pt x="8763" y="405"/>
                </a:cubicBezTo>
                <a:cubicBezTo>
                  <a:pt x="8763" y="402"/>
                  <a:pt x="8764" y="400"/>
                  <a:pt x="8766" y="400"/>
                </a:cubicBezTo>
                <a:cubicBezTo>
                  <a:pt x="8771" y="400"/>
                  <a:pt x="8782" y="408"/>
                  <a:pt x="8799" y="417"/>
                </a:cubicBezTo>
                <a:cubicBezTo>
                  <a:pt x="8811" y="417"/>
                  <a:pt x="8811" y="405"/>
                  <a:pt x="8835" y="405"/>
                </a:cubicBezTo>
                <a:cubicBezTo>
                  <a:pt x="8835" y="393"/>
                  <a:pt x="8823" y="405"/>
                  <a:pt x="8811" y="381"/>
                </a:cubicBezTo>
                <a:lnTo>
                  <a:pt x="8811" y="381"/>
                </a:lnTo>
                <a:cubicBezTo>
                  <a:pt x="8830" y="394"/>
                  <a:pt x="8843" y="399"/>
                  <a:pt x="8851" y="399"/>
                </a:cubicBezTo>
                <a:cubicBezTo>
                  <a:pt x="8872" y="399"/>
                  <a:pt x="8862" y="363"/>
                  <a:pt x="8871" y="345"/>
                </a:cubicBezTo>
                <a:cubicBezTo>
                  <a:pt x="8811" y="310"/>
                  <a:pt x="8859" y="345"/>
                  <a:pt x="8823" y="298"/>
                </a:cubicBezTo>
                <a:lnTo>
                  <a:pt x="8823" y="298"/>
                </a:lnTo>
                <a:cubicBezTo>
                  <a:pt x="8835" y="310"/>
                  <a:pt x="8871" y="322"/>
                  <a:pt x="8871" y="345"/>
                </a:cubicBezTo>
                <a:lnTo>
                  <a:pt x="8882" y="334"/>
                </a:lnTo>
                <a:cubicBezTo>
                  <a:pt x="8906" y="345"/>
                  <a:pt x="8882" y="357"/>
                  <a:pt x="8930" y="393"/>
                </a:cubicBezTo>
                <a:cubicBezTo>
                  <a:pt x="8941" y="382"/>
                  <a:pt x="8893" y="332"/>
                  <a:pt x="8911" y="332"/>
                </a:cubicBezTo>
                <a:cubicBezTo>
                  <a:pt x="8913" y="332"/>
                  <a:pt x="8915" y="332"/>
                  <a:pt x="8918" y="334"/>
                </a:cubicBezTo>
                <a:cubicBezTo>
                  <a:pt x="8927" y="342"/>
                  <a:pt x="8931" y="345"/>
                  <a:pt x="8932" y="345"/>
                </a:cubicBezTo>
                <a:cubicBezTo>
                  <a:pt x="8935" y="345"/>
                  <a:pt x="8928" y="334"/>
                  <a:pt x="8933" y="334"/>
                </a:cubicBezTo>
                <a:cubicBezTo>
                  <a:pt x="8935" y="334"/>
                  <a:pt x="8938" y="335"/>
                  <a:pt x="8943" y="338"/>
                </a:cubicBezTo>
                <a:lnTo>
                  <a:pt x="8943" y="338"/>
                </a:lnTo>
                <a:cubicBezTo>
                  <a:pt x="8930" y="325"/>
                  <a:pt x="8915" y="312"/>
                  <a:pt x="8906" y="298"/>
                </a:cubicBezTo>
                <a:cubicBezTo>
                  <a:pt x="8909" y="292"/>
                  <a:pt x="8912" y="290"/>
                  <a:pt x="8916" y="290"/>
                </a:cubicBezTo>
                <a:cubicBezTo>
                  <a:pt x="8929" y="290"/>
                  <a:pt x="8948" y="315"/>
                  <a:pt x="8966" y="334"/>
                </a:cubicBezTo>
                <a:cubicBezTo>
                  <a:pt x="8978" y="334"/>
                  <a:pt x="8978" y="322"/>
                  <a:pt x="8966" y="310"/>
                </a:cubicBezTo>
                <a:lnTo>
                  <a:pt x="8966" y="310"/>
                </a:lnTo>
                <a:cubicBezTo>
                  <a:pt x="8969" y="315"/>
                  <a:pt x="8968" y="318"/>
                  <a:pt x="8966" y="318"/>
                </a:cubicBezTo>
                <a:cubicBezTo>
                  <a:pt x="8958" y="318"/>
                  <a:pt x="8927" y="292"/>
                  <a:pt x="8918" y="274"/>
                </a:cubicBezTo>
                <a:lnTo>
                  <a:pt x="8918" y="274"/>
                </a:lnTo>
                <a:cubicBezTo>
                  <a:pt x="8927" y="283"/>
                  <a:pt x="8933" y="287"/>
                  <a:pt x="8935" y="287"/>
                </a:cubicBezTo>
                <a:cubicBezTo>
                  <a:pt x="8942" y="287"/>
                  <a:pt x="8927" y="256"/>
                  <a:pt x="8918" y="238"/>
                </a:cubicBezTo>
                <a:cubicBezTo>
                  <a:pt x="8906" y="234"/>
                  <a:pt x="8898" y="233"/>
                  <a:pt x="8893" y="233"/>
                </a:cubicBezTo>
                <a:cubicBezTo>
                  <a:pt x="8882" y="233"/>
                  <a:pt x="8882" y="238"/>
                  <a:pt x="8882" y="238"/>
                </a:cubicBezTo>
                <a:cubicBezTo>
                  <a:pt x="8882" y="217"/>
                  <a:pt x="8853" y="165"/>
                  <a:pt x="8866" y="165"/>
                </a:cubicBezTo>
                <a:cubicBezTo>
                  <a:pt x="8867" y="165"/>
                  <a:pt x="8868" y="166"/>
                  <a:pt x="8871" y="167"/>
                </a:cubicBezTo>
                <a:cubicBezTo>
                  <a:pt x="8882" y="183"/>
                  <a:pt x="8888" y="187"/>
                  <a:pt x="8890" y="187"/>
                </a:cubicBezTo>
                <a:cubicBezTo>
                  <a:pt x="8893" y="187"/>
                  <a:pt x="8893" y="183"/>
                  <a:pt x="8894" y="183"/>
                </a:cubicBezTo>
                <a:cubicBezTo>
                  <a:pt x="8896" y="183"/>
                  <a:pt x="8898" y="187"/>
                  <a:pt x="8906" y="203"/>
                </a:cubicBezTo>
                <a:cubicBezTo>
                  <a:pt x="8918" y="214"/>
                  <a:pt x="8906" y="214"/>
                  <a:pt x="8906" y="214"/>
                </a:cubicBezTo>
                <a:lnTo>
                  <a:pt x="8918" y="226"/>
                </a:lnTo>
                <a:cubicBezTo>
                  <a:pt x="8954" y="214"/>
                  <a:pt x="8882" y="167"/>
                  <a:pt x="8882" y="131"/>
                </a:cubicBezTo>
                <a:cubicBezTo>
                  <a:pt x="8884" y="130"/>
                  <a:pt x="8886" y="129"/>
                  <a:pt x="8888" y="129"/>
                </a:cubicBezTo>
                <a:cubicBezTo>
                  <a:pt x="8889" y="129"/>
                  <a:pt x="8891" y="129"/>
                  <a:pt x="8893" y="130"/>
                </a:cubicBezTo>
                <a:lnTo>
                  <a:pt x="8893" y="130"/>
                </a:lnTo>
                <a:cubicBezTo>
                  <a:pt x="8889" y="126"/>
                  <a:pt x="8886" y="122"/>
                  <a:pt x="8882" y="119"/>
                </a:cubicBezTo>
                <a:lnTo>
                  <a:pt x="8882" y="119"/>
                </a:lnTo>
                <a:cubicBezTo>
                  <a:pt x="8895" y="128"/>
                  <a:pt x="8902" y="132"/>
                  <a:pt x="8907" y="132"/>
                </a:cubicBezTo>
                <a:cubicBezTo>
                  <a:pt x="8919" y="132"/>
                  <a:pt x="8906" y="101"/>
                  <a:pt x="8906" y="84"/>
                </a:cubicBezTo>
                <a:cubicBezTo>
                  <a:pt x="8877" y="66"/>
                  <a:pt x="8871" y="66"/>
                  <a:pt x="8865" y="66"/>
                </a:cubicBezTo>
                <a:cubicBezTo>
                  <a:pt x="8859" y="66"/>
                  <a:pt x="8853" y="66"/>
                  <a:pt x="8823" y="48"/>
                </a:cubicBezTo>
                <a:lnTo>
                  <a:pt x="8823" y="48"/>
                </a:lnTo>
                <a:cubicBezTo>
                  <a:pt x="8833" y="68"/>
                  <a:pt x="8861" y="98"/>
                  <a:pt x="8846" y="98"/>
                </a:cubicBezTo>
                <a:cubicBezTo>
                  <a:pt x="8843" y="98"/>
                  <a:pt x="8840" y="97"/>
                  <a:pt x="8835" y="95"/>
                </a:cubicBezTo>
                <a:cubicBezTo>
                  <a:pt x="8835" y="72"/>
                  <a:pt x="8823" y="72"/>
                  <a:pt x="8811" y="72"/>
                </a:cubicBezTo>
                <a:cubicBezTo>
                  <a:pt x="8835" y="95"/>
                  <a:pt x="8811" y="84"/>
                  <a:pt x="8823" y="95"/>
                </a:cubicBezTo>
                <a:cubicBezTo>
                  <a:pt x="8799" y="84"/>
                  <a:pt x="8787" y="36"/>
                  <a:pt x="8763" y="36"/>
                </a:cubicBezTo>
                <a:lnTo>
                  <a:pt x="8799" y="95"/>
                </a:lnTo>
                <a:cubicBezTo>
                  <a:pt x="8789" y="95"/>
                  <a:pt x="8779" y="69"/>
                  <a:pt x="8776" y="69"/>
                </a:cubicBezTo>
                <a:cubicBezTo>
                  <a:pt x="8776" y="69"/>
                  <a:pt x="8775" y="70"/>
                  <a:pt x="8775" y="72"/>
                </a:cubicBezTo>
                <a:cubicBezTo>
                  <a:pt x="8752" y="36"/>
                  <a:pt x="8740" y="36"/>
                  <a:pt x="8740" y="12"/>
                </a:cubicBezTo>
                <a:cubicBezTo>
                  <a:pt x="8731" y="6"/>
                  <a:pt x="8726" y="3"/>
                  <a:pt x="8723" y="3"/>
                </a:cubicBezTo>
                <a:cubicBezTo>
                  <a:pt x="8707" y="3"/>
                  <a:pt x="8740" y="64"/>
                  <a:pt x="8740" y="84"/>
                </a:cubicBezTo>
                <a:lnTo>
                  <a:pt x="8740" y="84"/>
                </a:lnTo>
                <a:cubicBezTo>
                  <a:pt x="8740" y="83"/>
                  <a:pt x="8740" y="72"/>
                  <a:pt x="8728" y="72"/>
                </a:cubicBezTo>
                <a:cubicBezTo>
                  <a:pt x="8740" y="84"/>
                  <a:pt x="8740" y="84"/>
                  <a:pt x="8740" y="95"/>
                </a:cubicBezTo>
                <a:cubicBezTo>
                  <a:pt x="8716" y="84"/>
                  <a:pt x="8728" y="60"/>
                  <a:pt x="8704" y="48"/>
                </a:cubicBezTo>
                <a:lnTo>
                  <a:pt x="8692" y="60"/>
                </a:lnTo>
                <a:cubicBezTo>
                  <a:pt x="8692" y="66"/>
                  <a:pt x="8692" y="69"/>
                  <a:pt x="8690" y="69"/>
                </a:cubicBezTo>
                <a:cubicBezTo>
                  <a:pt x="8689" y="69"/>
                  <a:pt x="8686" y="66"/>
                  <a:pt x="8680" y="60"/>
                </a:cubicBezTo>
                <a:cubicBezTo>
                  <a:pt x="8674" y="48"/>
                  <a:pt x="8668" y="39"/>
                  <a:pt x="8664" y="30"/>
                </a:cubicBezTo>
                <a:lnTo>
                  <a:pt x="8664" y="30"/>
                </a:lnTo>
                <a:lnTo>
                  <a:pt x="8668" y="48"/>
                </a:lnTo>
                <a:cubicBezTo>
                  <a:pt x="8656" y="36"/>
                  <a:pt x="8632" y="24"/>
                  <a:pt x="8632" y="12"/>
                </a:cubicBezTo>
                <a:lnTo>
                  <a:pt x="8621" y="36"/>
                </a:lnTo>
                <a:lnTo>
                  <a:pt x="8597" y="12"/>
                </a:lnTo>
                <a:lnTo>
                  <a:pt x="8597" y="12"/>
                </a:lnTo>
                <a:cubicBezTo>
                  <a:pt x="8588" y="12"/>
                  <a:pt x="8603" y="58"/>
                  <a:pt x="8597" y="58"/>
                </a:cubicBezTo>
                <a:cubicBezTo>
                  <a:pt x="8594" y="58"/>
                  <a:pt x="8587" y="49"/>
                  <a:pt x="8573" y="24"/>
                </a:cubicBezTo>
                <a:cubicBezTo>
                  <a:pt x="8573" y="72"/>
                  <a:pt x="8561" y="60"/>
                  <a:pt x="8549" y="95"/>
                </a:cubicBezTo>
                <a:cubicBezTo>
                  <a:pt x="8549" y="48"/>
                  <a:pt x="8501" y="60"/>
                  <a:pt x="8513" y="36"/>
                </a:cubicBezTo>
                <a:cubicBezTo>
                  <a:pt x="8510" y="34"/>
                  <a:pt x="8508" y="34"/>
                  <a:pt x="8506" y="34"/>
                </a:cubicBezTo>
                <a:cubicBezTo>
                  <a:pt x="8496" y="34"/>
                  <a:pt x="8513" y="61"/>
                  <a:pt x="8513" y="72"/>
                </a:cubicBezTo>
                <a:cubicBezTo>
                  <a:pt x="8490" y="60"/>
                  <a:pt x="8466" y="24"/>
                  <a:pt x="8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rot="9035845">
            <a:off x="5921911" y="4117032"/>
            <a:ext cx="995573" cy="302003"/>
          </a:xfrm>
          <a:custGeom>
            <a:avLst/>
            <a:gdLst/>
            <a:ahLst/>
            <a:cxnLst/>
            <a:rect l="l" t="t" r="r" b="b"/>
            <a:pathLst>
              <a:path w="26600" h="8069" extrusionOk="0">
                <a:moveTo>
                  <a:pt x="12445" y="1399"/>
                </a:moveTo>
                <a:cubicBezTo>
                  <a:pt x="12424" y="1406"/>
                  <a:pt x="12415" y="1414"/>
                  <a:pt x="12405" y="1422"/>
                </a:cubicBezTo>
                <a:lnTo>
                  <a:pt x="12405" y="1422"/>
                </a:lnTo>
                <a:cubicBezTo>
                  <a:pt x="12406" y="1422"/>
                  <a:pt x="12406" y="1422"/>
                  <a:pt x="12407" y="1421"/>
                </a:cubicBezTo>
                <a:cubicBezTo>
                  <a:pt x="12421" y="1414"/>
                  <a:pt x="12434" y="1407"/>
                  <a:pt x="12445" y="1399"/>
                </a:cubicBezTo>
                <a:close/>
                <a:moveTo>
                  <a:pt x="12405" y="1422"/>
                </a:moveTo>
                <a:cubicBezTo>
                  <a:pt x="12358" y="1445"/>
                  <a:pt x="12324" y="1457"/>
                  <a:pt x="12324" y="1457"/>
                </a:cubicBezTo>
                <a:cubicBezTo>
                  <a:pt x="12375" y="1447"/>
                  <a:pt x="12391" y="1434"/>
                  <a:pt x="12405" y="1422"/>
                </a:cubicBezTo>
                <a:close/>
                <a:moveTo>
                  <a:pt x="22134" y="1493"/>
                </a:moveTo>
                <a:lnTo>
                  <a:pt x="22134" y="1493"/>
                </a:lnTo>
                <a:cubicBezTo>
                  <a:pt x="22130" y="1497"/>
                  <a:pt x="22128" y="1502"/>
                  <a:pt x="22126" y="1508"/>
                </a:cubicBezTo>
                <a:lnTo>
                  <a:pt x="22126" y="1508"/>
                </a:lnTo>
                <a:cubicBezTo>
                  <a:pt x="22129" y="1504"/>
                  <a:pt x="22132" y="1499"/>
                  <a:pt x="22134" y="1493"/>
                </a:cubicBezTo>
                <a:close/>
                <a:moveTo>
                  <a:pt x="12199" y="1537"/>
                </a:moveTo>
                <a:lnTo>
                  <a:pt x="12199" y="1537"/>
                </a:lnTo>
                <a:cubicBezTo>
                  <a:pt x="12195" y="1538"/>
                  <a:pt x="12189" y="1539"/>
                  <a:pt x="12181" y="1540"/>
                </a:cubicBezTo>
                <a:cubicBezTo>
                  <a:pt x="12187" y="1539"/>
                  <a:pt x="12193" y="1538"/>
                  <a:pt x="12199" y="1537"/>
                </a:cubicBezTo>
                <a:close/>
                <a:moveTo>
                  <a:pt x="21194" y="1588"/>
                </a:moveTo>
                <a:lnTo>
                  <a:pt x="21194" y="1588"/>
                </a:lnTo>
                <a:cubicBezTo>
                  <a:pt x="21193" y="1597"/>
                  <a:pt x="21192" y="1605"/>
                  <a:pt x="21192" y="1613"/>
                </a:cubicBezTo>
                <a:lnTo>
                  <a:pt x="21192" y="1613"/>
                </a:lnTo>
                <a:cubicBezTo>
                  <a:pt x="21193" y="1603"/>
                  <a:pt x="21194" y="1595"/>
                  <a:pt x="21194" y="1588"/>
                </a:cubicBezTo>
                <a:close/>
                <a:moveTo>
                  <a:pt x="6834" y="1622"/>
                </a:moveTo>
                <a:lnTo>
                  <a:pt x="6834" y="1622"/>
                </a:lnTo>
                <a:cubicBezTo>
                  <a:pt x="6834" y="1622"/>
                  <a:pt x="6835" y="1623"/>
                  <a:pt x="6835" y="1624"/>
                </a:cubicBezTo>
                <a:cubicBezTo>
                  <a:pt x="6836" y="1623"/>
                  <a:pt x="6836" y="1622"/>
                  <a:pt x="6834" y="1622"/>
                </a:cubicBezTo>
                <a:close/>
                <a:moveTo>
                  <a:pt x="6069" y="1689"/>
                </a:moveTo>
                <a:cubicBezTo>
                  <a:pt x="6089" y="1689"/>
                  <a:pt x="6101" y="1704"/>
                  <a:pt x="6109" y="1719"/>
                </a:cubicBezTo>
                <a:cubicBezTo>
                  <a:pt x="6085" y="1731"/>
                  <a:pt x="6073" y="1743"/>
                  <a:pt x="6037" y="1767"/>
                </a:cubicBezTo>
                <a:cubicBezTo>
                  <a:pt x="6037" y="1779"/>
                  <a:pt x="6037" y="1779"/>
                  <a:pt x="6037" y="1790"/>
                </a:cubicBezTo>
                <a:cubicBezTo>
                  <a:pt x="6037" y="1755"/>
                  <a:pt x="6025" y="1731"/>
                  <a:pt x="6025" y="1707"/>
                </a:cubicBezTo>
                <a:cubicBezTo>
                  <a:pt x="6043" y="1694"/>
                  <a:pt x="6057" y="1689"/>
                  <a:pt x="6069" y="1689"/>
                </a:cubicBezTo>
                <a:close/>
                <a:moveTo>
                  <a:pt x="19138" y="2085"/>
                </a:moveTo>
                <a:cubicBezTo>
                  <a:pt x="19141" y="2094"/>
                  <a:pt x="19143" y="2100"/>
                  <a:pt x="19146" y="2100"/>
                </a:cubicBezTo>
                <a:lnTo>
                  <a:pt x="19138" y="2085"/>
                </a:lnTo>
                <a:close/>
                <a:moveTo>
                  <a:pt x="19545" y="2287"/>
                </a:moveTo>
                <a:cubicBezTo>
                  <a:pt x="19546" y="2290"/>
                  <a:pt x="19547" y="2293"/>
                  <a:pt x="19548" y="2296"/>
                </a:cubicBezTo>
                <a:lnTo>
                  <a:pt x="19548" y="2296"/>
                </a:lnTo>
                <a:cubicBezTo>
                  <a:pt x="19547" y="2292"/>
                  <a:pt x="19546" y="2289"/>
                  <a:pt x="19545" y="2287"/>
                </a:cubicBezTo>
                <a:close/>
                <a:moveTo>
                  <a:pt x="19548" y="2296"/>
                </a:moveTo>
                <a:cubicBezTo>
                  <a:pt x="19553" y="2315"/>
                  <a:pt x="19558" y="2347"/>
                  <a:pt x="19563" y="2398"/>
                </a:cubicBezTo>
                <a:cubicBezTo>
                  <a:pt x="19563" y="2339"/>
                  <a:pt x="19554" y="2315"/>
                  <a:pt x="19548" y="2296"/>
                </a:cubicBezTo>
                <a:close/>
                <a:moveTo>
                  <a:pt x="6859" y="2374"/>
                </a:moveTo>
                <a:cubicBezTo>
                  <a:pt x="6847" y="2410"/>
                  <a:pt x="6930" y="2410"/>
                  <a:pt x="6978" y="2445"/>
                </a:cubicBezTo>
                <a:cubicBezTo>
                  <a:pt x="6942" y="2445"/>
                  <a:pt x="6906" y="2457"/>
                  <a:pt x="6859" y="2481"/>
                </a:cubicBezTo>
                <a:cubicBezTo>
                  <a:pt x="6835" y="2433"/>
                  <a:pt x="6823" y="2386"/>
                  <a:pt x="6859" y="2374"/>
                </a:cubicBezTo>
                <a:close/>
                <a:moveTo>
                  <a:pt x="21261" y="2494"/>
                </a:moveTo>
                <a:cubicBezTo>
                  <a:pt x="21260" y="2496"/>
                  <a:pt x="21259" y="2498"/>
                  <a:pt x="21259" y="2501"/>
                </a:cubicBezTo>
                <a:lnTo>
                  <a:pt x="21259" y="2501"/>
                </a:lnTo>
                <a:cubicBezTo>
                  <a:pt x="21259" y="2499"/>
                  <a:pt x="21260" y="2497"/>
                  <a:pt x="21261" y="2494"/>
                </a:cubicBezTo>
                <a:close/>
                <a:moveTo>
                  <a:pt x="25742" y="2517"/>
                </a:moveTo>
                <a:cubicBezTo>
                  <a:pt x="25742" y="2517"/>
                  <a:pt x="25742" y="2517"/>
                  <a:pt x="25742" y="2517"/>
                </a:cubicBezTo>
                <a:cubicBezTo>
                  <a:pt x="25742" y="2517"/>
                  <a:pt x="25742" y="2517"/>
                  <a:pt x="25742" y="2517"/>
                </a:cubicBezTo>
                <a:close/>
                <a:moveTo>
                  <a:pt x="21259" y="2501"/>
                </a:moveTo>
                <a:lnTo>
                  <a:pt x="21259" y="2501"/>
                </a:lnTo>
                <a:cubicBezTo>
                  <a:pt x="21253" y="2518"/>
                  <a:pt x="21246" y="2514"/>
                  <a:pt x="21253" y="2529"/>
                </a:cubicBezTo>
                <a:cubicBezTo>
                  <a:pt x="21255" y="2517"/>
                  <a:pt x="21257" y="2508"/>
                  <a:pt x="21259" y="2501"/>
                </a:cubicBezTo>
                <a:close/>
                <a:moveTo>
                  <a:pt x="6704" y="2552"/>
                </a:moveTo>
                <a:cubicBezTo>
                  <a:pt x="6680" y="2564"/>
                  <a:pt x="6656" y="2576"/>
                  <a:pt x="6632" y="2588"/>
                </a:cubicBezTo>
                <a:cubicBezTo>
                  <a:pt x="6656" y="2576"/>
                  <a:pt x="6668" y="2564"/>
                  <a:pt x="6704" y="2552"/>
                </a:cubicBezTo>
                <a:close/>
                <a:moveTo>
                  <a:pt x="26153" y="2598"/>
                </a:moveTo>
                <a:cubicBezTo>
                  <a:pt x="26141" y="2598"/>
                  <a:pt x="26120" y="2623"/>
                  <a:pt x="26095" y="2659"/>
                </a:cubicBezTo>
                <a:lnTo>
                  <a:pt x="26095" y="2659"/>
                </a:lnTo>
                <a:cubicBezTo>
                  <a:pt x="26125" y="2624"/>
                  <a:pt x="26159" y="2600"/>
                  <a:pt x="26159" y="2600"/>
                </a:cubicBezTo>
                <a:cubicBezTo>
                  <a:pt x="26157" y="2599"/>
                  <a:pt x="26155" y="2598"/>
                  <a:pt x="26153" y="2598"/>
                </a:cubicBezTo>
                <a:close/>
                <a:moveTo>
                  <a:pt x="25206" y="2576"/>
                </a:moveTo>
                <a:cubicBezTo>
                  <a:pt x="25206" y="2588"/>
                  <a:pt x="25218" y="2588"/>
                  <a:pt x="25230" y="2600"/>
                </a:cubicBezTo>
                <a:cubicBezTo>
                  <a:pt x="25209" y="2643"/>
                  <a:pt x="25187" y="2685"/>
                  <a:pt x="25183" y="2685"/>
                </a:cubicBezTo>
                <a:cubicBezTo>
                  <a:pt x="25183" y="2685"/>
                  <a:pt x="25182" y="2685"/>
                  <a:pt x="25182" y="2683"/>
                </a:cubicBezTo>
                <a:cubicBezTo>
                  <a:pt x="25194" y="2660"/>
                  <a:pt x="25194" y="2624"/>
                  <a:pt x="25206" y="2576"/>
                </a:cubicBezTo>
                <a:close/>
                <a:moveTo>
                  <a:pt x="26095" y="2659"/>
                </a:moveTo>
                <a:cubicBezTo>
                  <a:pt x="26082" y="2674"/>
                  <a:pt x="26070" y="2691"/>
                  <a:pt x="26060" y="2710"/>
                </a:cubicBezTo>
                <a:lnTo>
                  <a:pt x="26060" y="2710"/>
                </a:lnTo>
                <a:cubicBezTo>
                  <a:pt x="26072" y="2692"/>
                  <a:pt x="26084" y="2675"/>
                  <a:pt x="26095" y="2659"/>
                </a:cubicBezTo>
                <a:close/>
                <a:moveTo>
                  <a:pt x="25745" y="2799"/>
                </a:moveTo>
                <a:lnTo>
                  <a:pt x="25745" y="2799"/>
                </a:lnTo>
                <a:cubicBezTo>
                  <a:pt x="25744" y="2800"/>
                  <a:pt x="25743" y="2801"/>
                  <a:pt x="25742" y="2802"/>
                </a:cubicBezTo>
                <a:cubicBezTo>
                  <a:pt x="25743" y="2801"/>
                  <a:pt x="25744" y="2800"/>
                  <a:pt x="25745" y="2799"/>
                </a:cubicBezTo>
                <a:close/>
                <a:moveTo>
                  <a:pt x="21090" y="2835"/>
                </a:moveTo>
                <a:lnTo>
                  <a:pt x="21090" y="2835"/>
                </a:lnTo>
                <a:cubicBezTo>
                  <a:pt x="21089" y="2836"/>
                  <a:pt x="21088" y="2837"/>
                  <a:pt x="21087" y="2838"/>
                </a:cubicBezTo>
                <a:cubicBezTo>
                  <a:pt x="21088" y="2837"/>
                  <a:pt x="21089" y="2836"/>
                  <a:pt x="21090" y="2835"/>
                </a:cubicBezTo>
                <a:close/>
                <a:moveTo>
                  <a:pt x="21051" y="2898"/>
                </a:moveTo>
                <a:lnTo>
                  <a:pt x="21027" y="2945"/>
                </a:lnTo>
                <a:cubicBezTo>
                  <a:pt x="21039" y="2922"/>
                  <a:pt x="21051" y="2922"/>
                  <a:pt x="21051" y="2922"/>
                </a:cubicBezTo>
                <a:lnTo>
                  <a:pt x="21051" y="2898"/>
                </a:lnTo>
                <a:close/>
                <a:moveTo>
                  <a:pt x="25599" y="2993"/>
                </a:moveTo>
                <a:cubicBezTo>
                  <a:pt x="25599" y="2993"/>
                  <a:pt x="25611" y="3005"/>
                  <a:pt x="25611" y="3005"/>
                </a:cubicBezTo>
                <a:cubicBezTo>
                  <a:pt x="25611" y="2993"/>
                  <a:pt x="25611" y="2993"/>
                  <a:pt x="25599" y="2993"/>
                </a:cubicBezTo>
                <a:close/>
                <a:moveTo>
                  <a:pt x="26492" y="3160"/>
                </a:moveTo>
                <a:lnTo>
                  <a:pt x="26492" y="3160"/>
                </a:lnTo>
                <a:cubicBezTo>
                  <a:pt x="26485" y="3162"/>
                  <a:pt x="26479" y="3165"/>
                  <a:pt x="26472" y="3168"/>
                </a:cubicBezTo>
                <a:lnTo>
                  <a:pt x="26472" y="3168"/>
                </a:lnTo>
                <a:cubicBezTo>
                  <a:pt x="26478" y="3166"/>
                  <a:pt x="26485" y="3163"/>
                  <a:pt x="26492" y="3160"/>
                </a:cubicBezTo>
                <a:close/>
                <a:moveTo>
                  <a:pt x="25222" y="3311"/>
                </a:moveTo>
                <a:cubicBezTo>
                  <a:pt x="25226" y="3311"/>
                  <a:pt x="25216" y="3331"/>
                  <a:pt x="25206" y="3350"/>
                </a:cubicBezTo>
                <a:cubicBezTo>
                  <a:pt x="25206" y="3350"/>
                  <a:pt x="25206" y="3350"/>
                  <a:pt x="25194" y="3338"/>
                </a:cubicBezTo>
                <a:cubicBezTo>
                  <a:pt x="25206" y="3326"/>
                  <a:pt x="25206" y="3326"/>
                  <a:pt x="25218" y="3314"/>
                </a:cubicBezTo>
                <a:cubicBezTo>
                  <a:pt x="25220" y="3312"/>
                  <a:pt x="25222" y="3311"/>
                  <a:pt x="25222" y="3311"/>
                </a:cubicBezTo>
                <a:close/>
                <a:moveTo>
                  <a:pt x="24992" y="3362"/>
                </a:moveTo>
                <a:cubicBezTo>
                  <a:pt x="24992" y="3362"/>
                  <a:pt x="24992" y="3362"/>
                  <a:pt x="24992" y="3362"/>
                </a:cubicBezTo>
                <a:cubicBezTo>
                  <a:pt x="24992" y="3362"/>
                  <a:pt x="24992" y="3362"/>
                  <a:pt x="24992" y="3362"/>
                </a:cubicBezTo>
                <a:close/>
                <a:moveTo>
                  <a:pt x="24992" y="3338"/>
                </a:moveTo>
                <a:lnTo>
                  <a:pt x="24980" y="3374"/>
                </a:lnTo>
                <a:cubicBezTo>
                  <a:pt x="24992" y="3362"/>
                  <a:pt x="24992" y="3350"/>
                  <a:pt x="24992" y="3338"/>
                </a:cubicBezTo>
                <a:close/>
                <a:moveTo>
                  <a:pt x="25254" y="3374"/>
                </a:moveTo>
                <a:cubicBezTo>
                  <a:pt x="25254" y="3386"/>
                  <a:pt x="25254" y="3386"/>
                  <a:pt x="25266" y="3398"/>
                </a:cubicBezTo>
                <a:cubicBezTo>
                  <a:pt x="25254" y="3398"/>
                  <a:pt x="25254" y="3410"/>
                  <a:pt x="25242" y="3422"/>
                </a:cubicBezTo>
                <a:cubicBezTo>
                  <a:pt x="25242" y="3410"/>
                  <a:pt x="25242" y="3410"/>
                  <a:pt x="25230" y="3398"/>
                </a:cubicBezTo>
                <a:cubicBezTo>
                  <a:pt x="25242" y="3398"/>
                  <a:pt x="25242" y="3386"/>
                  <a:pt x="25254" y="3374"/>
                </a:cubicBezTo>
                <a:close/>
                <a:moveTo>
                  <a:pt x="25170" y="3374"/>
                </a:moveTo>
                <a:cubicBezTo>
                  <a:pt x="25182" y="3386"/>
                  <a:pt x="25182" y="3398"/>
                  <a:pt x="25182" y="3398"/>
                </a:cubicBezTo>
                <a:cubicBezTo>
                  <a:pt x="25182" y="3410"/>
                  <a:pt x="25170" y="3422"/>
                  <a:pt x="25170" y="3433"/>
                </a:cubicBezTo>
                <a:lnTo>
                  <a:pt x="25159" y="3398"/>
                </a:lnTo>
                <a:cubicBezTo>
                  <a:pt x="25159" y="3386"/>
                  <a:pt x="25170" y="3386"/>
                  <a:pt x="25170" y="3374"/>
                </a:cubicBezTo>
                <a:close/>
                <a:moveTo>
                  <a:pt x="25111" y="3136"/>
                </a:moveTo>
                <a:lnTo>
                  <a:pt x="25111" y="3136"/>
                </a:lnTo>
                <a:cubicBezTo>
                  <a:pt x="25087" y="3207"/>
                  <a:pt x="25075" y="3255"/>
                  <a:pt x="25051" y="3303"/>
                </a:cubicBezTo>
                <a:cubicBezTo>
                  <a:pt x="25051" y="3303"/>
                  <a:pt x="25051" y="3314"/>
                  <a:pt x="25051" y="3314"/>
                </a:cubicBezTo>
                <a:cubicBezTo>
                  <a:pt x="25039" y="3362"/>
                  <a:pt x="25028" y="3398"/>
                  <a:pt x="25016" y="3445"/>
                </a:cubicBezTo>
                <a:cubicBezTo>
                  <a:pt x="25004" y="3422"/>
                  <a:pt x="24992" y="3410"/>
                  <a:pt x="24992" y="3398"/>
                </a:cubicBezTo>
                <a:cubicBezTo>
                  <a:pt x="24992" y="3386"/>
                  <a:pt x="24992" y="3374"/>
                  <a:pt x="24992" y="3362"/>
                </a:cubicBezTo>
                <a:cubicBezTo>
                  <a:pt x="24992" y="3374"/>
                  <a:pt x="24992" y="3374"/>
                  <a:pt x="24980" y="3386"/>
                </a:cubicBezTo>
                <a:cubicBezTo>
                  <a:pt x="24980" y="3374"/>
                  <a:pt x="24980" y="3374"/>
                  <a:pt x="24980" y="3374"/>
                </a:cubicBezTo>
                <a:cubicBezTo>
                  <a:pt x="24980" y="3374"/>
                  <a:pt x="24980" y="3374"/>
                  <a:pt x="24968" y="3362"/>
                </a:cubicBezTo>
                <a:cubicBezTo>
                  <a:pt x="24968" y="3374"/>
                  <a:pt x="24968" y="3374"/>
                  <a:pt x="24968" y="3386"/>
                </a:cubicBezTo>
                <a:lnTo>
                  <a:pt x="24944" y="3386"/>
                </a:lnTo>
                <a:cubicBezTo>
                  <a:pt x="24967" y="3339"/>
                  <a:pt x="24991" y="3303"/>
                  <a:pt x="24998" y="3303"/>
                </a:cubicBezTo>
                <a:lnTo>
                  <a:pt x="24998" y="3303"/>
                </a:lnTo>
                <a:cubicBezTo>
                  <a:pt x="25001" y="3303"/>
                  <a:pt x="25000" y="3313"/>
                  <a:pt x="24992" y="3338"/>
                </a:cubicBezTo>
                <a:cubicBezTo>
                  <a:pt x="25039" y="3267"/>
                  <a:pt x="25087" y="3172"/>
                  <a:pt x="25111" y="3136"/>
                </a:cubicBezTo>
                <a:close/>
                <a:moveTo>
                  <a:pt x="25147" y="3410"/>
                </a:moveTo>
                <a:cubicBezTo>
                  <a:pt x="25147" y="3433"/>
                  <a:pt x="25147" y="3433"/>
                  <a:pt x="25159" y="3445"/>
                </a:cubicBezTo>
                <a:cubicBezTo>
                  <a:pt x="25147" y="3445"/>
                  <a:pt x="25147" y="3457"/>
                  <a:pt x="25147" y="3457"/>
                </a:cubicBezTo>
                <a:lnTo>
                  <a:pt x="25159" y="3457"/>
                </a:lnTo>
                <a:cubicBezTo>
                  <a:pt x="25159" y="3463"/>
                  <a:pt x="25159" y="3466"/>
                  <a:pt x="25157" y="3466"/>
                </a:cubicBezTo>
                <a:cubicBezTo>
                  <a:pt x="25156" y="3466"/>
                  <a:pt x="25153" y="3463"/>
                  <a:pt x="25147" y="3457"/>
                </a:cubicBezTo>
                <a:cubicBezTo>
                  <a:pt x="25135" y="3457"/>
                  <a:pt x="25135" y="3445"/>
                  <a:pt x="25135" y="3445"/>
                </a:cubicBezTo>
                <a:cubicBezTo>
                  <a:pt x="25135" y="3433"/>
                  <a:pt x="25135" y="3433"/>
                  <a:pt x="25123" y="3433"/>
                </a:cubicBezTo>
                <a:cubicBezTo>
                  <a:pt x="25135" y="3457"/>
                  <a:pt x="25135" y="3469"/>
                  <a:pt x="25135" y="3469"/>
                </a:cubicBezTo>
                <a:lnTo>
                  <a:pt x="25123" y="3445"/>
                </a:lnTo>
                <a:cubicBezTo>
                  <a:pt x="25123" y="3445"/>
                  <a:pt x="25123" y="3445"/>
                  <a:pt x="25123" y="3433"/>
                </a:cubicBezTo>
                <a:cubicBezTo>
                  <a:pt x="25135" y="3433"/>
                  <a:pt x="25135" y="3422"/>
                  <a:pt x="25147" y="3410"/>
                </a:cubicBezTo>
                <a:close/>
                <a:moveTo>
                  <a:pt x="25194" y="3433"/>
                </a:moveTo>
                <a:cubicBezTo>
                  <a:pt x="25209" y="3471"/>
                  <a:pt x="25215" y="3495"/>
                  <a:pt x="25208" y="3495"/>
                </a:cubicBezTo>
                <a:cubicBezTo>
                  <a:pt x="25204" y="3495"/>
                  <a:pt x="25195" y="3487"/>
                  <a:pt x="25182" y="3469"/>
                </a:cubicBezTo>
                <a:lnTo>
                  <a:pt x="25182" y="3445"/>
                </a:lnTo>
                <a:cubicBezTo>
                  <a:pt x="25182" y="3445"/>
                  <a:pt x="25194" y="3445"/>
                  <a:pt x="25194" y="3433"/>
                </a:cubicBezTo>
                <a:close/>
                <a:moveTo>
                  <a:pt x="24837" y="3457"/>
                </a:moveTo>
                <a:cubicBezTo>
                  <a:pt x="24837" y="3469"/>
                  <a:pt x="24849" y="3493"/>
                  <a:pt x="24849" y="3505"/>
                </a:cubicBezTo>
                <a:cubicBezTo>
                  <a:pt x="24849" y="3507"/>
                  <a:pt x="24849" y="3508"/>
                  <a:pt x="24848" y="3508"/>
                </a:cubicBezTo>
                <a:cubicBezTo>
                  <a:pt x="24845" y="3508"/>
                  <a:pt x="24835" y="3489"/>
                  <a:pt x="24825" y="3469"/>
                </a:cubicBezTo>
                <a:cubicBezTo>
                  <a:pt x="24825" y="3457"/>
                  <a:pt x="24837" y="3457"/>
                  <a:pt x="24837" y="3457"/>
                </a:cubicBezTo>
                <a:close/>
                <a:moveTo>
                  <a:pt x="25361" y="3457"/>
                </a:moveTo>
                <a:cubicBezTo>
                  <a:pt x="25371" y="3496"/>
                  <a:pt x="25380" y="3535"/>
                  <a:pt x="25371" y="3535"/>
                </a:cubicBezTo>
                <a:cubicBezTo>
                  <a:pt x="25368" y="3535"/>
                  <a:pt x="25365" y="3533"/>
                  <a:pt x="25361" y="3529"/>
                </a:cubicBezTo>
                <a:cubicBezTo>
                  <a:pt x="25349" y="3505"/>
                  <a:pt x="25349" y="3493"/>
                  <a:pt x="25337" y="3481"/>
                </a:cubicBezTo>
                <a:cubicBezTo>
                  <a:pt x="25349" y="3469"/>
                  <a:pt x="25361" y="3457"/>
                  <a:pt x="25361" y="3457"/>
                </a:cubicBezTo>
                <a:close/>
                <a:moveTo>
                  <a:pt x="4373" y="3525"/>
                </a:moveTo>
                <a:cubicBezTo>
                  <a:pt x="4380" y="3535"/>
                  <a:pt x="4387" y="3544"/>
                  <a:pt x="4394" y="3553"/>
                </a:cubicBezTo>
                <a:cubicBezTo>
                  <a:pt x="4394" y="3543"/>
                  <a:pt x="4387" y="3534"/>
                  <a:pt x="4373" y="3525"/>
                </a:cubicBezTo>
                <a:close/>
                <a:moveTo>
                  <a:pt x="25385" y="3433"/>
                </a:moveTo>
                <a:cubicBezTo>
                  <a:pt x="25397" y="3457"/>
                  <a:pt x="25409" y="3481"/>
                  <a:pt x="25420" y="3505"/>
                </a:cubicBezTo>
                <a:cubicBezTo>
                  <a:pt x="25420" y="3515"/>
                  <a:pt x="25420" y="3517"/>
                  <a:pt x="25420" y="3525"/>
                </a:cubicBezTo>
                <a:lnTo>
                  <a:pt x="25420" y="3525"/>
                </a:lnTo>
                <a:cubicBezTo>
                  <a:pt x="25416" y="3514"/>
                  <a:pt x="25412" y="3503"/>
                  <a:pt x="25409" y="3493"/>
                </a:cubicBezTo>
                <a:lnTo>
                  <a:pt x="25409" y="3493"/>
                </a:lnTo>
                <a:lnTo>
                  <a:pt x="25420" y="3553"/>
                </a:lnTo>
                <a:cubicBezTo>
                  <a:pt x="25373" y="3469"/>
                  <a:pt x="25373" y="3457"/>
                  <a:pt x="25373" y="3445"/>
                </a:cubicBezTo>
                <a:cubicBezTo>
                  <a:pt x="25373" y="3445"/>
                  <a:pt x="25385" y="3433"/>
                  <a:pt x="25385" y="3433"/>
                </a:cubicBezTo>
                <a:close/>
                <a:moveTo>
                  <a:pt x="25063" y="3553"/>
                </a:moveTo>
                <a:cubicBezTo>
                  <a:pt x="25063" y="3553"/>
                  <a:pt x="25063" y="3553"/>
                  <a:pt x="25063" y="3564"/>
                </a:cubicBezTo>
                <a:lnTo>
                  <a:pt x="25051" y="3564"/>
                </a:lnTo>
                <a:cubicBezTo>
                  <a:pt x="25063" y="3553"/>
                  <a:pt x="25063" y="3553"/>
                  <a:pt x="25063" y="3553"/>
                </a:cubicBezTo>
                <a:close/>
                <a:moveTo>
                  <a:pt x="24813" y="3481"/>
                </a:moveTo>
                <a:cubicBezTo>
                  <a:pt x="24813" y="3541"/>
                  <a:pt x="24807" y="3589"/>
                  <a:pt x="24786" y="3589"/>
                </a:cubicBezTo>
                <a:cubicBezTo>
                  <a:pt x="24778" y="3589"/>
                  <a:pt x="24767" y="3581"/>
                  <a:pt x="24754" y="3564"/>
                </a:cubicBezTo>
                <a:cubicBezTo>
                  <a:pt x="24778" y="3541"/>
                  <a:pt x="24789" y="3505"/>
                  <a:pt x="24813" y="3481"/>
                </a:cubicBezTo>
                <a:close/>
                <a:moveTo>
                  <a:pt x="25432" y="3517"/>
                </a:moveTo>
                <a:cubicBezTo>
                  <a:pt x="25432" y="3529"/>
                  <a:pt x="25444" y="3553"/>
                  <a:pt x="25456" y="3576"/>
                </a:cubicBezTo>
                <a:cubicBezTo>
                  <a:pt x="25448" y="3576"/>
                  <a:pt x="25467" y="3624"/>
                  <a:pt x="25462" y="3624"/>
                </a:cubicBezTo>
                <a:cubicBezTo>
                  <a:pt x="25460" y="3624"/>
                  <a:pt x="25452" y="3612"/>
                  <a:pt x="25432" y="3576"/>
                </a:cubicBezTo>
                <a:cubicBezTo>
                  <a:pt x="25441" y="3576"/>
                  <a:pt x="25431" y="3552"/>
                  <a:pt x="25420" y="3525"/>
                </a:cubicBezTo>
                <a:lnTo>
                  <a:pt x="25420" y="3525"/>
                </a:lnTo>
                <a:cubicBezTo>
                  <a:pt x="25421" y="3517"/>
                  <a:pt x="25422" y="3517"/>
                  <a:pt x="25432" y="3517"/>
                </a:cubicBezTo>
                <a:close/>
                <a:moveTo>
                  <a:pt x="25039" y="3576"/>
                </a:moveTo>
                <a:cubicBezTo>
                  <a:pt x="25063" y="3624"/>
                  <a:pt x="25075" y="3672"/>
                  <a:pt x="25075" y="3672"/>
                </a:cubicBezTo>
                <a:cubicBezTo>
                  <a:pt x="25063" y="3636"/>
                  <a:pt x="25039" y="3624"/>
                  <a:pt x="25016" y="3576"/>
                </a:cubicBezTo>
                <a:lnTo>
                  <a:pt x="25016" y="3576"/>
                </a:lnTo>
                <a:cubicBezTo>
                  <a:pt x="25022" y="3582"/>
                  <a:pt x="25025" y="3585"/>
                  <a:pt x="25028" y="3585"/>
                </a:cubicBezTo>
                <a:cubicBezTo>
                  <a:pt x="25031" y="3585"/>
                  <a:pt x="25034" y="3582"/>
                  <a:pt x="25039" y="3576"/>
                </a:cubicBezTo>
                <a:close/>
                <a:moveTo>
                  <a:pt x="20420" y="3660"/>
                </a:moveTo>
                <a:cubicBezTo>
                  <a:pt x="20414" y="3664"/>
                  <a:pt x="20409" y="3670"/>
                  <a:pt x="20406" y="3677"/>
                </a:cubicBezTo>
                <a:lnTo>
                  <a:pt x="20406" y="3677"/>
                </a:lnTo>
                <a:cubicBezTo>
                  <a:pt x="20412" y="3670"/>
                  <a:pt x="20417" y="3663"/>
                  <a:pt x="20420" y="3660"/>
                </a:cubicBezTo>
                <a:close/>
                <a:moveTo>
                  <a:pt x="24218" y="3576"/>
                </a:moveTo>
                <a:cubicBezTo>
                  <a:pt x="24230" y="3612"/>
                  <a:pt x="24254" y="3660"/>
                  <a:pt x="24266" y="3684"/>
                </a:cubicBezTo>
                <a:cubicBezTo>
                  <a:pt x="24239" y="3638"/>
                  <a:pt x="24220" y="3621"/>
                  <a:pt x="24206" y="3621"/>
                </a:cubicBezTo>
                <a:cubicBezTo>
                  <a:pt x="24195" y="3621"/>
                  <a:pt x="24188" y="3632"/>
                  <a:pt x="24182" y="3648"/>
                </a:cubicBezTo>
                <a:lnTo>
                  <a:pt x="24170" y="3624"/>
                </a:lnTo>
                <a:cubicBezTo>
                  <a:pt x="24182" y="3600"/>
                  <a:pt x="24194" y="3588"/>
                  <a:pt x="24218" y="3576"/>
                </a:cubicBezTo>
                <a:close/>
                <a:moveTo>
                  <a:pt x="24111" y="3803"/>
                </a:moveTo>
                <a:lnTo>
                  <a:pt x="24137" y="3863"/>
                </a:lnTo>
                <a:lnTo>
                  <a:pt x="24137" y="3863"/>
                </a:lnTo>
                <a:cubicBezTo>
                  <a:pt x="24128" y="3831"/>
                  <a:pt x="24119" y="3820"/>
                  <a:pt x="24111" y="3803"/>
                </a:cubicBezTo>
                <a:close/>
                <a:moveTo>
                  <a:pt x="24123" y="3803"/>
                </a:moveTo>
                <a:cubicBezTo>
                  <a:pt x="24135" y="3838"/>
                  <a:pt x="24147" y="3874"/>
                  <a:pt x="24147" y="3886"/>
                </a:cubicBezTo>
                <a:lnTo>
                  <a:pt x="24137" y="3863"/>
                </a:lnTo>
                <a:lnTo>
                  <a:pt x="24137" y="3863"/>
                </a:lnTo>
                <a:cubicBezTo>
                  <a:pt x="24140" y="3875"/>
                  <a:pt x="24143" y="3890"/>
                  <a:pt x="24147" y="3910"/>
                </a:cubicBezTo>
                <a:cubicBezTo>
                  <a:pt x="24135" y="3898"/>
                  <a:pt x="24123" y="3850"/>
                  <a:pt x="24099" y="3803"/>
                </a:cubicBezTo>
                <a:close/>
                <a:moveTo>
                  <a:pt x="23742" y="3957"/>
                </a:moveTo>
                <a:lnTo>
                  <a:pt x="23742" y="3969"/>
                </a:lnTo>
                <a:cubicBezTo>
                  <a:pt x="23742" y="3970"/>
                  <a:pt x="23743" y="3971"/>
                  <a:pt x="23743" y="3973"/>
                </a:cubicBezTo>
                <a:lnTo>
                  <a:pt x="23743" y="3973"/>
                </a:lnTo>
                <a:cubicBezTo>
                  <a:pt x="23743" y="3968"/>
                  <a:pt x="23742" y="3963"/>
                  <a:pt x="23742" y="3957"/>
                </a:cubicBezTo>
                <a:close/>
                <a:moveTo>
                  <a:pt x="25754" y="3993"/>
                </a:moveTo>
                <a:cubicBezTo>
                  <a:pt x="25754" y="4005"/>
                  <a:pt x="25766" y="4017"/>
                  <a:pt x="25778" y="4029"/>
                </a:cubicBezTo>
                <a:cubicBezTo>
                  <a:pt x="25766" y="4017"/>
                  <a:pt x="25766" y="4005"/>
                  <a:pt x="25754" y="3993"/>
                </a:cubicBezTo>
                <a:close/>
                <a:moveTo>
                  <a:pt x="22968" y="3779"/>
                </a:moveTo>
                <a:cubicBezTo>
                  <a:pt x="23070" y="3779"/>
                  <a:pt x="23182" y="3877"/>
                  <a:pt x="23313" y="3886"/>
                </a:cubicBezTo>
                <a:cubicBezTo>
                  <a:pt x="23299" y="3907"/>
                  <a:pt x="23289" y="3940"/>
                  <a:pt x="23269" y="3940"/>
                </a:cubicBezTo>
                <a:cubicBezTo>
                  <a:pt x="23255" y="3940"/>
                  <a:pt x="23236" y="3923"/>
                  <a:pt x="23206" y="3874"/>
                </a:cubicBezTo>
                <a:lnTo>
                  <a:pt x="23206" y="3874"/>
                </a:lnTo>
                <a:lnTo>
                  <a:pt x="23242" y="3957"/>
                </a:lnTo>
                <a:cubicBezTo>
                  <a:pt x="23248" y="3981"/>
                  <a:pt x="23249" y="3990"/>
                  <a:pt x="23248" y="3990"/>
                </a:cubicBezTo>
                <a:cubicBezTo>
                  <a:pt x="23243" y="3990"/>
                  <a:pt x="23212" y="3907"/>
                  <a:pt x="23194" y="3898"/>
                </a:cubicBezTo>
                <a:lnTo>
                  <a:pt x="23194" y="3898"/>
                </a:lnTo>
                <a:cubicBezTo>
                  <a:pt x="23230" y="3969"/>
                  <a:pt x="23242" y="3969"/>
                  <a:pt x="23254" y="4017"/>
                </a:cubicBezTo>
                <a:cubicBezTo>
                  <a:pt x="23244" y="4055"/>
                  <a:pt x="23225" y="4069"/>
                  <a:pt x="23199" y="4069"/>
                </a:cubicBezTo>
                <a:cubicBezTo>
                  <a:pt x="23128" y="4069"/>
                  <a:pt x="23008" y="3957"/>
                  <a:pt x="22920" y="3922"/>
                </a:cubicBezTo>
                <a:cubicBezTo>
                  <a:pt x="22896" y="3898"/>
                  <a:pt x="22861" y="3862"/>
                  <a:pt x="22861" y="3826"/>
                </a:cubicBezTo>
                <a:cubicBezTo>
                  <a:pt x="22895" y="3792"/>
                  <a:pt x="22931" y="3779"/>
                  <a:pt x="22968" y="3779"/>
                </a:cubicBezTo>
                <a:close/>
                <a:moveTo>
                  <a:pt x="24004" y="3553"/>
                </a:moveTo>
                <a:cubicBezTo>
                  <a:pt x="24016" y="3576"/>
                  <a:pt x="24016" y="3600"/>
                  <a:pt x="24016" y="3624"/>
                </a:cubicBezTo>
                <a:cubicBezTo>
                  <a:pt x="24001" y="3603"/>
                  <a:pt x="23979" y="3565"/>
                  <a:pt x="23970" y="3565"/>
                </a:cubicBezTo>
                <a:cubicBezTo>
                  <a:pt x="23965" y="3565"/>
                  <a:pt x="23965" y="3583"/>
                  <a:pt x="23980" y="3636"/>
                </a:cubicBezTo>
                <a:lnTo>
                  <a:pt x="23956" y="3588"/>
                </a:lnTo>
                <a:cubicBezTo>
                  <a:pt x="23920" y="3600"/>
                  <a:pt x="23920" y="3660"/>
                  <a:pt x="23896" y="3684"/>
                </a:cubicBezTo>
                <a:cubicBezTo>
                  <a:pt x="23944" y="3814"/>
                  <a:pt x="23920" y="3791"/>
                  <a:pt x="23956" y="3910"/>
                </a:cubicBezTo>
                <a:cubicBezTo>
                  <a:pt x="23913" y="3878"/>
                  <a:pt x="23860" y="3787"/>
                  <a:pt x="23833" y="3787"/>
                </a:cubicBezTo>
                <a:cubicBezTo>
                  <a:pt x="23830" y="3787"/>
                  <a:pt x="23827" y="3788"/>
                  <a:pt x="23825" y="3791"/>
                </a:cubicBezTo>
                <a:cubicBezTo>
                  <a:pt x="23825" y="3854"/>
                  <a:pt x="23853" y="3899"/>
                  <a:pt x="23868" y="3959"/>
                </a:cubicBezTo>
                <a:lnTo>
                  <a:pt x="23868" y="3959"/>
                </a:lnTo>
                <a:cubicBezTo>
                  <a:pt x="23835" y="3886"/>
                  <a:pt x="23812" y="3882"/>
                  <a:pt x="23789" y="3803"/>
                </a:cubicBezTo>
                <a:cubicBezTo>
                  <a:pt x="23766" y="3838"/>
                  <a:pt x="23754" y="3838"/>
                  <a:pt x="23754" y="3957"/>
                </a:cubicBezTo>
                <a:cubicBezTo>
                  <a:pt x="23777" y="4005"/>
                  <a:pt x="23789" y="4029"/>
                  <a:pt x="23801" y="4076"/>
                </a:cubicBezTo>
                <a:cubicBezTo>
                  <a:pt x="23801" y="4080"/>
                  <a:pt x="23801" y="4081"/>
                  <a:pt x="23799" y="4081"/>
                </a:cubicBezTo>
                <a:cubicBezTo>
                  <a:pt x="23792" y="4081"/>
                  <a:pt x="23764" y="4023"/>
                  <a:pt x="23743" y="3973"/>
                </a:cubicBezTo>
                <a:lnTo>
                  <a:pt x="23743" y="3973"/>
                </a:lnTo>
                <a:cubicBezTo>
                  <a:pt x="23744" y="3996"/>
                  <a:pt x="23740" y="4005"/>
                  <a:pt x="23731" y="4005"/>
                </a:cubicBezTo>
                <a:cubicBezTo>
                  <a:pt x="23695" y="4005"/>
                  <a:pt x="23587" y="3829"/>
                  <a:pt x="23553" y="3829"/>
                </a:cubicBezTo>
                <a:cubicBezTo>
                  <a:pt x="23541" y="3829"/>
                  <a:pt x="23538" y="3850"/>
                  <a:pt x="23551" y="3910"/>
                </a:cubicBezTo>
                <a:lnTo>
                  <a:pt x="23551" y="3898"/>
                </a:lnTo>
                <a:lnTo>
                  <a:pt x="23563" y="4041"/>
                </a:lnTo>
                <a:cubicBezTo>
                  <a:pt x="23539" y="4029"/>
                  <a:pt x="23539" y="3945"/>
                  <a:pt x="23492" y="3874"/>
                </a:cubicBezTo>
                <a:lnTo>
                  <a:pt x="23492" y="3874"/>
                </a:lnTo>
                <a:cubicBezTo>
                  <a:pt x="23506" y="3962"/>
                  <a:pt x="23496" y="3982"/>
                  <a:pt x="23480" y="3982"/>
                </a:cubicBezTo>
                <a:cubicBezTo>
                  <a:pt x="23468" y="3982"/>
                  <a:pt x="23453" y="3970"/>
                  <a:pt x="23442" y="3970"/>
                </a:cubicBezTo>
                <a:cubicBezTo>
                  <a:pt x="23431" y="3970"/>
                  <a:pt x="23425" y="3982"/>
                  <a:pt x="23432" y="4029"/>
                </a:cubicBezTo>
                <a:cubicBezTo>
                  <a:pt x="23396" y="3945"/>
                  <a:pt x="23361" y="3910"/>
                  <a:pt x="23349" y="3886"/>
                </a:cubicBezTo>
                <a:cubicBezTo>
                  <a:pt x="23396" y="3886"/>
                  <a:pt x="23444" y="3874"/>
                  <a:pt x="23504" y="3826"/>
                </a:cubicBezTo>
                <a:cubicBezTo>
                  <a:pt x="23718" y="3755"/>
                  <a:pt x="23789" y="3588"/>
                  <a:pt x="24004" y="3553"/>
                </a:cubicBezTo>
                <a:close/>
                <a:moveTo>
                  <a:pt x="22634" y="4148"/>
                </a:moveTo>
                <a:cubicBezTo>
                  <a:pt x="22634" y="4153"/>
                  <a:pt x="22637" y="4161"/>
                  <a:pt x="22640" y="4169"/>
                </a:cubicBezTo>
                <a:lnTo>
                  <a:pt x="22640" y="4169"/>
                </a:lnTo>
                <a:cubicBezTo>
                  <a:pt x="22640" y="4164"/>
                  <a:pt x="22638" y="4157"/>
                  <a:pt x="22634" y="4148"/>
                </a:cubicBezTo>
                <a:close/>
                <a:moveTo>
                  <a:pt x="25444" y="4267"/>
                </a:moveTo>
                <a:cubicBezTo>
                  <a:pt x="25447" y="4273"/>
                  <a:pt x="25450" y="4278"/>
                  <a:pt x="25453" y="4283"/>
                </a:cubicBezTo>
                <a:lnTo>
                  <a:pt x="25453" y="4283"/>
                </a:lnTo>
                <a:cubicBezTo>
                  <a:pt x="25453" y="4278"/>
                  <a:pt x="25450" y="4272"/>
                  <a:pt x="25444" y="4267"/>
                </a:cubicBezTo>
                <a:close/>
                <a:moveTo>
                  <a:pt x="25325" y="4338"/>
                </a:moveTo>
                <a:cubicBezTo>
                  <a:pt x="25325" y="4340"/>
                  <a:pt x="25326" y="4342"/>
                  <a:pt x="25327" y="4344"/>
                </a:cubicBezTo>
                <a:lnTo>
                  <a:pt x="25327" y="4344"/>
                </a:lnTo>
                <a:cubicBezTo>
                  <a:pt x="25327" y="4342"/>
                  <a:pt x="25326" y="4340"/>
                  <a:pt x="25325" y="4338"/>
                </a:cubicBezTo>
                <a:close/>
                <a:moveTo>
                  <a:pt x="25480" y="4410"/>
                </a:moveTo>
                <a:lnTo>
                  <a:pt x="25480" y="4410"/>
                </a:lnTo>
                <a:cubicBezTo>
                  <a:pt x="25482" y="4414"/>
                  <a:pt x="25484" y="4418"/>
                  <a:pt x="25486" y="4422"/>
                </a:cubicBezTo>
                <a:lnTo>
                  <a:pt x="25486" y="4422"/>
                </a:lnTo>
                <a:cubicBezTo>
                  <a:pt x="25483" y="4419"/>
                  <a:pt x="25480" y="4416"/>
                  <a:pt x="25480" y="4410"/>
                </a:cubicBezTo>
                <a:close/>
                <a:moveTo>
                  <a:pt x="2557" y="4456"/>
                </a:moveTo>
                <a:cubicBezTo>
                  <a:pt x="2554" y="4457"/>
                  <a:pt x="2552" y="4457"/>
                  <a:pt x="2549" y="4457"/>
                </a:cubicBezTo>
                <a:cubicBezTo>
                  <a:pt x="2550" y="4459"/>
                  <a:pt x="2551" y="4459"/>
                  <a:pt x="2552" y="4459"/>
                </a:cubicBezTo>
                <a:cubicBezTo>
                  <a:pt x="2554" y="4459"/>
                  <a:pt x="2556" y="4458"/>
                  <a:pt x="2557" y="4456"/>
                </a:cubicBezTo>
                <a:close/>
                <a:moveTo>
                  <a:pt x="24897" y="4434"/>
                </a:moveTo>
                <a:lnTo>
                  <a:pt x="24909" y="4469"/>
                </a:lnTo>
                <a:lnTo>
                  <a:pt x="24897" y="4469"/>
                </a:lnTo>
                <a:cubicBezTo>
                  <a:pt x="24897" y="4457"/>
                  <a:pt x="24897" y="4446"/>
                  <a:pt x="24897" y="4434"/>
                </a:cubicBezTo>
                <a:close/>
                <a:moveTo>
                  <a:pt x="25480" y="4446"/>
                </a:moveTo>
                <a:lnTo>
                  <a:pt x="25480" y="4446"/>
                </a:lnTo>
                <a:cubicBezTo>
                  <a:pt x="25485" y="4459"/>
                  <a:pt x="25491" y="4471"/>
                  <a:pt x="25496" y="4479"/>
                </a:cubicBezTo>
                <a:lnTo>
                  <a:pt x="25496" y="4479"/>
                </a:lnTo>
                <a:cubicBezTo>
                  <a:pt x="25492" y="4471"/>
                  <a:pt x="25486" y="4460"/>
                  <a:pt x="25480" y="4446"/>
                </a:cubicBezTo>
                <a:close/>
                <a:moveTo>
                  <a:pt x="14657" y="4648"/>
                </a:moveTo>
                <a:lnTo>
                  <a:pt x="14643" y="4666"/>
                </a:lnTo>
                <a:lnTo>
                  <a:pt x="14643" y="4666"/>
                </a:lnTo>
                <a:cubicBezTo>
                  <a:pt x="14647" y="4660"/>
                  <a:pt x="14652" y="4654"/>
                  <a:pt x="14657" y="4648"/>
                </a:cubicBezTo>
                <a:close/>
                <a:moveTo>
                  <a:pt x="22027" y="4779"/>
                </a:moveTo>
                <a:cubicBezTo>
                  <a:pt x="22025" y="4781"/>
                  <a:pt x="22024" y="4785"/>
                  <a:pt x="22024" y="4788"/>
                </a:cubicBezTo>
                <a:lnTo>
                  <a:pt x="22024" y="4788"/>
                </a:lnTo>
                <a:cubicBezTo>
                  <a:pt x="22025" y="4784"/>
                  <a:pt x="22026" y="4781"/>
                  <a:pt x="22027" y="4779"/>
                </a:cubicBezTo>
                <a:close/>
                <a:moveTo>
                  <a:pt x="14395" y="4850"/>
                </a:moveTo>
                <a:lnTo>
                  <a:pt x="14395" y="4850"/>
                </a:lnTo>
                <a:cubicBezTo>
                  <a:pt x="14375" y="4861"/>
                  <a:pt x="14362" y="4873"/>
                  <a:pt x="14355" y="4885"/>
                </a:cubicBezTo>
                <a:lnTo>
                  <a:pt x="14355" y="4885"/>
                </a:lnTo>
                <a:cubicBezTo>
                  <a:pt x="14372" y="4878"/>
                  <a:pt x="14385" y="4866"/>
                  <a:pt x="14395" y="4850"/>
                </a:cubicBezTo>
                <a:close/>
                <a:moveTo>
                  <a:pt x="23244" y="4935"/>
                </a:moveTo>
                <a:cubicBezTo>
                  <a:pt x="23260" y="4993"/>
                  <a:pt x="23252" y="4979"/>
                  <a:pt x="23301" y="5077"/>
                </a:cubicBezTo>
                <a:cubicBezTo>
                  <a:pt x="23301" y="5063"/>
                  <a:pt x="23269" y="4996"/>
                  <a:pt x="23244" y="4935"/>
                </a:cubicBezTo>
                <a:close/>
                <a:moveTo>
                  <a:pt x="21789" y="5053"/>
                </a:moveTo>
                <a:cubicBezTo>
                  <a:pt x="21792" y="5058"/>
                  <a:pt x="21797" y="5067"/>
                  <a:pt x="21804" y="5077"/>
                </a:cubicBezTo>
                <a:lnTo>
                  <a:pt x="21804" y="5077"/>
                </a:lnTo>
                <a:lnTo>
                  <a:pt x="21789" y="5053"/>
                </a:lnTo>
                <a:close/>
                <a:moveTo>
                  <a:pt x="22938" y="5281"/>
                </a:moveTo>
                <a:lnTo>
                  <a:pt x="22938" y="5281"/>
                </a:lnTo>
                <a:cubicBezTo>
                  <a:pt x="22940" y="5285"/>
                  <a:pt x="22942" y="5288"/>
                  <a:pt x="22944" y="5291"/>
                </a:cubicBezTo>
                <a:cubicBezTo>
                  <a:pt x="22942" y="5287"/>
                  <a:pt x="22940" y="5284"/>
                  <a:pt x="22938" y="5281"/>
                </a:cubicBezTo>
                <a:close/>
                <a:moveTo>
                  <a:pt x="13740" y="5410"/>
                </a:moveTo>
                <a:lnTo>
                  <a:pt x="13740" y="5410"/>
                </a:lnTo>
                <a:cubicBezTo>
                  <a:pt x="13737" y="5421"/>
                  <a:pt x="13733" y="5431"/>
                  <a:pt x="13728" y="5440"/>
                </a:cubicBezTo>
                <a:lnTo>
                  <a:pt x="13728" y="5440"/>
                </a:lnTo>
                <a:cubicBezTo>
                  <a:pt x="13746" y="5423"/>
                  <a:pt x="13767" y="5417"/>
                  <a:pt x="13740" y="5410"/>
                </a:cubicBezTo>
                <a:close/>
                <a:moveTo>
                  <a:pt x="13728" y="5440"/>
                </a:moveTo>
                <a:cubicBezTo>
                  <a:pt x="13722" y="5445"/>
                  <a:pt x="13716" y="5452"/>
                  <a:pt x="13713" y="5459"/>
                </a:cubicBezTo>
                <a:lnTo>
                  <a:pt x="13713" y="5459"/>
                </a:lnTo>
                <a:cubicBezTo>
                  <a:pt x="13718" y="5454"/>
                  <a:pt x="13723" y="5447"/>
                  <a:pt x="13728" y="5440"/>
                </a:cubicBezTo>
                <a:close/>
                <a:moveTo>
                  <a:pt x="21589" y="5689"/>
                </a:moveTo>
                <a:lnTo>
                  <a:pt x="21589" y="5689"/>
                </a:lnTo>
                <a:cubicBezTo>
                  <a:pt x="21584" y="5690"/>
                  <a:pt x="21601" y="5719"/>
                  <a:pt x="21610" y="5719"/>
                </a:cubicBezTo>
                <a:cubicBezTo>
                  <a:pt x="21607" y="5713"/>
                  <a:pt x="21600" y="5703"/>
                  <a:pt x="21589" y="5689"/>
                </a:cubicBezTo>
                <a:close/>
                <a:moveTo>
                  <a:pt x="22611" y="5736"/>
                </a:moveTo>
                <a:cubicBezTo>
                  <a:pt x="22611" y="5737"/>
                  <a:pt x="22611" y="5740"/>
                  <a:pt x="22611" y="5743"/>
                </a:cubicBezTo>
                <a:cubicBezTo>
                  <a:pt x="22611" y="5741"/>
                  <a:pt x="22611" y="5739"/>
                  <a:pt x="22611" y="5736"/>
                </a:cubicBezTo>
                <a:close/>
                <a:moveTo>
                  <a:pt x="22512" y="5745"/>
                </a:moveTo>
                <a:cubicBezTo>
                  <a:pt x="22513" y="5748"/>
                  <a:pt x="22514" y="5751"/>
                  <a:pt x="22515" y="5755"/>
                </a:cubicBezTo>
                <a:cubicBezTo>
                  <a:pt x="22515" y="5752"/>
                  <a:pt x="22514" y="5749"/>
                  <a:pt x="22512" y="5745"/>
                </a:cubicBezTo>
                <a:close/>
                <a:moveTo>
                  <a:pt x="22605" y="5769"/>
                </a:moveTo>
                <a:cubicBezTo>
                  <a:pt x="22607" y="5772"/>
                  <a:pt x="22609" y="5776"/>
                  <a:pt x="22611" y="5779"/>
                </a:cubicBezTo>
                <a:cubicBezTo>
                  <a:pt x="22609" y="5775"/>
                  <a:pt x="22607" y="5772"/>
                  <a:pt x="22605" y="5769"/>
                </a:cubicBezTo>
                <a:close/>
                <a:moveTo>
                  <a:pt x="15068" y="5807"/>
                </a:moveTo>
                <a:cubicBezTo>
                  <a:pt x="15062" y="5810"/>
                  <a:pt x="15056" y="5812"/>
                  <a:pt x="15050" y="5815"/>
                </a:cubicBezTo>
                <a:cubicBezTo>
                  <a:pt x="15058" y="5813"/>
                  <a:pt x="15064" y="5810"/>
                  <a:pt x="15068" y="5807"/>
                </a:cubicBezTo>
                <a:close/>
                <a:moveTo>
                  <a:pt x="21340" y="5934"/>
                </a:moveTo>
                <a:cubicBezTo>
                  <a:pt x="21342" y="5935"/>
                  <a:pt x="21343" y="5936"/>
                  <a:pt x="21345" y="5937"/>
                </a:cubicBezTo>
                <a:lnTo>
                  <a:pt x="21345" y="5937"/>
                </a:lnTo>
                <a:cubicBezTo>
                  <a:pt x="21343" y="5936"/>
                  <a:pt x="21342" y="5935"/>
                  <a:pt x="21340" y="5934"/>
                </a:cubicBezTo>
                <a:close/>
                <a:moveTo>
                  <a:pt x="20967" y="5975"/>
                </a:moveTo>
                <a:lnTo>
                  <a:pt x="20967" y="5975"/>
                </a:lnTo>
                <a:cubicBezTo>
                  <a:pt x="20972" y="5980"/>
                  <a:pt x="20977" y="5982"/>
                  <a:pt x="20978" y="5982"/>
                </a:cubicBezTo>
                <a:cubicBezTo>
                  <a:pt x="20979" y="5982"/>
                  <a:pt x="20979" y="5982"/>
                  <a:pt x="20979" y="5981"/>
                </a:cubicBezTo>
                <a:lnTo>
                  <a:pt x="20967" y="5975"/>
                </a:lnTo>
                <a:close/>
                <a:moveTo>
                  <a:pt x="21345" y="5937"/>
                </a:moveTo>
                <a:cubicBezTo>
                  <a:pt x="21359" y="5950"/>
                  <a:pt x="21382" y="5974"/>
                  <a:pt x="21420" y="6017"/>
                </a:cubicBezTo>
                <a:cubicBezTo>
                  <a:pt x="21379" y="5962"/>
                  <a:pt x="21361" y="5951"/>
                  <a:pt x="21345" y="5937"/>
                </a:cubicBezTo>
                <a:close/>
                <a:moveTo>
                  <a:pt x="14205" y="6148"/>
                </a:moveTo>
                <a:lnTo>
                  <a:pt x="14169" y="6196"/>
                </a:lnTo>
                <a:cubicBezTo>
                  <a:pt x="14164" y="6191"/>
                  <a:pt x="14160" y="6186"/>
                  <a:pt x="14157" y="6182"/>
                </a:cubicBezTo>
                <a:lnTo>
                  <a:pt x="14157" y="6182"/>
                </a:lnTo>
                <a:cubicBezTo>
                  <a:pt x="14154" y="6205"/>
                  <a:pt x="14142" y="6234"/>
                  <a:pt x="14121" y="6255"/>
                </a:cubicBezTo>
                <a:cubicBezTo>
                  <a:pt x="14169" y="6231"/>
                  <a:pt x="14252" y="6243"/>
                  <a:pt x="14205" y="6148"/>
                </a:cubicBezTo>
                <a:close/>
                <a:moveTo>
                  <a:pt x="10966" y="6517"/>
                </a:moveTo>
                <a:cubicBezTo>
                  <a:pt x="10966" y="6517"/>
                  <a:pt x="10967" y="6520"/>
                  <a:pt x="10969" y="6525"/>
                </a:cubicBezTo>
                <a:lnTo>
                  <a:pt x="10969" y="6525"/>
                </a:lnTo>
                <a:cubicBezTo>
                  <a:pt x="10968" y="6522"/>
                  <a:pt x="10968" y="6520"/>
                  <a:pt x="10966" y="6517"/>
                </a:cubicBezTo>
                <a:close/>
                <a:moveTo>
                  <a:pt x="10085" y="7901"/>
                </a:moveTo>
                <a:lnTo>
                  <a:pt x="10085" y="7901"/>
                </a:lnTo>
                <a:cubicBezTo>
                  <a:pt x="10075" y="7907"/>
                  <a:pt x="10067" y="7914"/>
                  <a:pt x="10061" y="7922"/>
                </a:cubicBezTo>
                <a:cubicBezTo>
                  <a:pt x="10067" y="7917"/>
                  <a:pt x="10076" y="7909"/>
                  <a:pt x="10085" y="7901"/>
                </a:cubicBezTo>
                <a:close/>
                <a:moveTo>
                  <a:pt x="11925" y="0"/>
                </a:moveTo>
                <a:cubicBezTo>
                  <a:pt x="11878" y="0"/>
                  <a:pt x="11830" y="4"/>
                  <a:pt x="11788" y="4"/>
                </a:cubicBezTo>
                <a:lnTo>
                  <a:pt x="11764" y="290"/>
                </a:lnTo>
                <a:cubicBezTo>
                  <a:pt x="11673" y="187"/>
                  <a:pt x="11563" y="152"/>
                  <a:pt x="11452" y="152"/>
                </a:cubicBezTo>
                <a:cubicBezTo>
                  <a:pt x="11345" y="152"/>
                  <a:pt x="11238" y="184"/>
                  <a:pt x="11145" y="219"/>
                </a:cubicBezTo>
                <a:cubicBezTo>
                  <a:pt x="11027" y="261"/>
                  <a:pt x="10921" y="306"/>
                  <a:pt x="10827" y="306"/>
                </a:cubicBezTo>
                <a:cubicBezTo>
                  <a:pt x="10760" y="306"/>
                  <a:pt x="10699" y="283"/>
                  <a:pt x="10645" y="219"/>
                </a:cubicBezTo>
                <a:cubicBezTo>
                  <a:pt x="10585" y="302"/>
                  <a:pt x="10490" y="314"/>
                  <a:pt x="10419" y="409"/>
                </a:cubicBezTo>
                <a:lnTo>
                  <a:pt x="10395" y="255"/>
                </a:lnTo>
                <a:cubicBezTo>
                  <a:pt x="10169" y="278"/>
                  <a:pt x="10050" y="278"/>
                  <a:pt x="9788" y="385"/>
                </a:cubicBezTo>
                <a:lnTo>
                  <a:pt x="9823" y="266"/>
                </a:lnTo>
                <a:lnTo>
                  <a:pt x="9823" y="266"/>
                </a:lnTo>
                <a:cubicBezTo>
                  <a:pt x="9669" y="302"/>
                  <a:pt x="9740" y="731"/>
                  <a:pt x="9609" y="778"/>
                </a:cubicBezTo>
                <a:lnTo>
                  <a:pt x="9514" y="576"/>
                </a:lnTo>
                <a:cubicBezTo>
                  <a:pt x="9252" y="659"/>
                  <a:pt x="8942" y="552"/>
                  <a:pt x="8752" y="826"/>
                </a:cubicBezTo>
                <a:cubicBezTo>
                  <a:pt x="8740" y="790"/>
                  <a:pt x="8728" y="731"/>
                  <a:pt x="8776" y="707"/>
                </a:cubicBezTo>
                <a:lnTo>
                  <a:pt x="8776" y="707"/>
                </a:lnTo>
                <a:cubicBezTo>
                  <a:pt x="8649" y="741"/>
                  <a:pt x="8300" y="709"/>
                  <a:pt x="8395" y="955"/>
                </a:cubicBezTo>
                <a:lnTo>
                  <a:pt x="8395" y="955"/>
                </a:lnTo>
                <a:cubicBezTo>
                  <a:pt x="8381" y="929"/>
                  <a:pt x="8362" y="919"/>
                  <a:pt x="8340" y="919"/>
                </a:cubicBezTo>
                <a:cubicBezTo>
                  <a:pt x="8253" y="919"/>
                  <a:pt x="8118" y="1085"/>
                  <a:pt x="8037" y="1183"/>
                </a:cubicBezTo>
                <a:lnTo>
                  <a:pt x="8014" y="1040"/>
                </a:lnTo>
                <a:cubicBezTo>
                  <a:pt x="7966" y="1255"/>
                  <a:pt x="7978" y="1302"/>
                  <a:pt x="7835" y="1409"/>
                </a:cubicBezTo>
                <a:cubicBezTo>
                  <a:pt x="7794" y="1399"/>
                  <a:pt x="7770" y="1326"/>
                  <a:pt x="7803" y="1322"/>
                </a:cubicBezTo>
                <a:lnTo>
                  <a:pt x="7803" y="1322"/>
                </a:lnTo>
                <a:cubicBezTo>
                  <a:pt x="7809" y="1323"/>
                  <a:pt x="7816" y="1324"/>
                  <a:pt x="7823" y="1326"/>
                </a:cubicBezTo>
                <a:cubicBezTo>
                  <a:pt x="7816" y="1323"/>
                  <a:pt x="7811" y="1322"/>
                  <a:pt x="7806" y="1322"/>
                </a:cubicBezTo>
                <a:cubicBezTo>
                  <a:pt x="7805" y="1322"/>
                  <a:pt x="7804" y="1322"/>
                  <a:pt x="7803" y="1322"/>
                </a:cubicBezTo>
                <a:lnTo>
                  <a:pt x="7803" y="1322"/>
                </a:lnTo>
                <a:cubicBezTo>
                  <a:pt x="7800" y="1322"/>
                  <a:pt x="7796" y="1322"/>
                  <a:pt x="7793" y="1322"/>
                </a:cubicBezTo>
                <a:cubicBezTo>
                  <a:pt x="7700" y="1322"/>
                  <a:pt x="7753" y="1471"/>
                  <a:pt x="7624" y="1471"/>
                </a:cubicBezTo>
                <a:cubicBezTo>
                  <a:pt x="7616" y="1471"/>
                  <a:pt x="7607" y="1470"/>
                  <a:pt x="7597" y="1469"/>
                </a:cubicBezTo>
                <a:lnTo>
                  <a:pt x="7621" y="1362"/>
                </a:lnTo>
                <a:lnTo>
                  <a:pt x="7621" y="1362"/>
                </a:lnTo>
                <a:cubicBezTo>
                  <a:pt x="7490" y="1398"/>
                  <a:pt x="7513" y="1433"/>
                  <a:pt x="7478" y="1564"/>
                </a:cubicBezTo>
                <a:cubicBezTo>
                  <a:pt x="7456" y="1595"/>
                  <a:pt x="7416" y="1610"/>
                  <a:pt x="7371" y="1610"/>
                </a:cubicBezTo>
                <a:cubicBezTo>
                  <a:pt x="7295" y="1610"/>
                  <a:pt x="7206" y="1568"/>
                  <a:pt x="7168" y="1493"/>
                </a:cubicBezTo>
                <a:cubicBezTo>
                  <a:pt x="7168" y="1573"/>
                  <a:pt x="7146" y="1696"/>
                  <a:pt x="7061" y="1696"/>
                </a:cubicBezTo>
                <a:cubicBezTo>
                  <a:pt x="7057" y="1696"/>
                  <a:pt x="7053" y="1696"/>
                  <a:pt x="7049" y="1695"/>
                </a:cubicBezTo>
                <a:cubicBezTo>
                  <a:pt x="7025" y="1648"/>
                  <a:pt x="7037" y="1612"/>
                  <a:pt x="7049" y="1588"/>
                </a:cubicBezTo>
                <a:cubicBezTo>
                  <a:pt x="7044" y="1588"/>
                  <a:pt x="7039" y="1588"/>
                  <a:pt x="7034" y="1588"/>
                </a:cubicBezTo>
                <a:cubicBezTo>
                  <a:pt x="6829" y="1588"/>
                  <a:pt x="6791" y="1794"/>
                  <a:pt x="6662" y="1794"/>
                </a:cubicBezTo>
                <a:cubicBezTo>
                  <a:pt x="6642" y="1794"/>
                  <a:pt x="6621" y="1789"/>
                  <a:pt x="6597" y="1779"/>
                </a:cubicBezTo>
                <a:cubicBezTo>
                  <a:pt x="6573" y="1731"/>
                  <a:pt x="6561" y="1719"/>
                  <a:pt x="6537" y="1707"/>
                </a:cubicBezTo>
                <a:cubicBezTo>
                  <a:pt x="6682" y="1655"/>
                  <a:pt x="6809" y="1621"/>
                  <a:pt x="6832" y="1621"/>
                </a:cubicBezTo>
                <a:cubicBezTo>
                  <a:pt x="6833" y="1621"/>
                  <a:pt x="6834" y="1622"/>
                  <a:pt x="6834" y="1622"/>
                </a:cubicBezTo>
                <a:lnTo>
                  <a:pt x="6834" y="1622"/>
                </a:lnTo>
                <a:cubicBezTo>
                  <a:pt x="6797" y="1493"/>
                  <a:pt x="6645" y="1515"/>
                  <a:pt x="6692" y="1314"/>
                </a:cubicBezTo>
                <a:lnTo>
                  <a:pt x="6692" y="1314"/>
                </a:lnTo>
                <a:cubicBezTo>
                  <a:pt x="6622" y="1442"/>
                  <a:pt x="6506" y="1707"/>
                  <a:pt x="6368" y="1707"/>
                </a:cubicBezTo>
                <a:cubicBezTo>
                  <a:pt x="6365" y="1707"/>
                  <a:pt x="6362" y="1707"/>
                  <a:pt x="6359" y="1707"/>
                </a:cubicBezTo>
                <a:cubicBezTo>
                  <a:pt x="6347" y="1707"/>
                  <a:pt x="6335" y="1695"/>
                  <a:pt x="6323" y="1671"/>
                </a:cubicBezTo>
                <a:lnTo>
                  <a:pt x="6323" y="1659"/>
                </a:lnTo>
                <a:cubicBezTo>
                  <a:pt x="6287" y="1659"/>
                  <a:pt x="6263" y="1671"/>
                  <a:pt x="6251" y="1707"/>
                </a:cubicBezTo>
                <a:cubicBezTo>
                  <a:pt x="6220" y="1707"/>
                  <a:pt x="6193" y="1702"/>
                  <a:pt x="6169" y="1702"/>
                </a:cubicBezTo>
                <a:cubicBezTo>
                  <a:pt x="6156" y="1702"/>
                  <a:pt x="6144" y="1703"/>
                  <a:pt x="6132" y="1707"/>
                </a:cubicBezTo>
                <a:cubicBezTo>
                  <a:pt x="6114" y="1678"/>
                  <a:pt x="6091" y="1668"/>
                  <a:pt x="6065" y="1668"/>
                </a:cubicBezTo>
                <a:cubicBezTo>
                  <a:pt x="6005" y="1668"/>
                  <a:pt x="5932" y="1723"/>
                  <a:pt x="5882" y="1731"/>
                </a:cubicBezTo>
                <a:cubicBezTo>
                  <a:pt x="5942" y="1874"/>
                  <a:pt x="5847" y="1886"/>
                  <a:pt x="5966" y="1969"/>
                </a:cubicBezTo>
                <a:cubicBezTo>
                  <a:pt x="5954" y="1957"/>
                  <a:pt x="5978" y="1945"/>
                  <a:pt x="6013" y="1921"/>
                </a:cubicBezTo>
                <a:cubicBezTo>
                  <a:pt x="6025" y="1909"/>
                  <a:pt x="6037" y="1909"/>
                  <a:pt x="6037" y="1898"/>
                </a:cubicBezTo>
                <a:lnTo>
                  <a:pt x="6037" y="1909"/>
                </a:lnTo>
                <a:cubicBezTo>
                  <a:pt x="6085" y="1886"/>
                  <a:pt x="6144" y="1862"/>
                  <a:pt x="6204" y="1838"/>
                </a:cubicBezTo>
                <a:lnTo>
                  <a:pt x="6204" y="1838"/>
                </a:lnTo>
                <a:cubicBezTo>
                  <a:pt x="6185" y="1905"/>
                  <a:pt x="6158" y="1971"/>
                  <a:pt x="6094" y="1971"/>
                </a:cubicBezTo>
                <a:cubicBezTo>
                  <a:pt x="6078" y="1971"/>
                  <a:pt x="6059" y="1967"/>
                  <a:pt x="6037" y="1957"/>
                </a:cubicBezTo>
                <a:cubicBezTo>
                  <a:pt x="6037" y="2064"/>
                  <a:pt x="6037" y="2171"/>
                  <a:pt x="6025" y="2219"/>
                </a:cubicBezTo>
                <a:cubicBezTo>
                  <a:pt x="5870" y="2064"/>
                  <a:pt x="5644" y="2029"/>
                  <a:pt x="5573" y="1921"/>
                </a:cubicBezTo>
                <a:cubicBezTo>
                  <a:pt x="5394" y="2076"/>
                  <a:pt x="5108" y="2160"/>
                  <a:pt x="5085" y="2457"/>
                </a:cubicBezTo>
                <a:cubicBezTo>
                  <a:pt x="5074" y="2470"/>
                  <a:pt x="5064" y="2475"/>
                  <a:pt x="5054" y="2475"/>
                </a:cubicBezTo>
                <a:cubicBezTo>
                  <a:pt x="5017" y="2475"/>
                  <a:pt x="4979" y="2404"/>
                  <a:pt x="4942" y="2386"/>
                </a:cubicBezTo>
                <a:cubicBezTo>
                  <a:pt x="4966" y="2338"/>
                  <a:pt x="5013" y="2326"/>
                  <a:pt x="5013" y="2290"/>
                </a:cubicBezTo>
                <a:lnTo>
                  <a:pt x="5013" y="2290"/>
                </a:lnTo>
                <a:cubicBezTo>
                  <a:pt x="4918" y="2398"/>
                  <a:pt x="4680" y="2457"/>
                  <a:pt x="4727" y="2648"/>
                </a:cubicBezTo>
                <a:cubicBezTo>
                  <a:pt x="4589" y="2629"/>
                  <a:pt x="4672" y="2518"/>
                  <a:pt x="4628" y="2518"/>
                </a:cubicBezTo>
                <a:cubicBezTo>
                  <a:pt x="4616" y="2518"/>
                  <a:pt x="4592" y="2528"/>
                  <a:pt x="4549" y="2552"/>
                </a:cubicBezTo>
                <a:lnTo>
                  <a:pt x="4561" y="2493"/>
                </a:lnTo>
                <a:cubicBezTo>
                  <a:pt x="4526" y="2485"/>
                  <a:pt x="4495" y="2481"/>
                  <a:pt x="4465" y="2481"/>
                </a:cubicBezTo>
                <a:cubicBezTo>
                  <a:pt x="4097" y="2481"/>
                  <a:pt x="4070" y="3054"/>
                  <a:pt x="3669" y="3054"/>
                </a:cubicBezTo>
                <a:cubicBezTo>
                  <a:pt x="3623" y="3054"/>
                  <a:pt x="3571" y="3046"/>
                  <a:pt x="3513" y="3029"/>
                </a:cubicBezTo>
                <a:lnTo>
                  <a:pt x="3513" y="3029"/>
                </a:lnTo>
                <a:cubicBezTo>
                  <a:pt x="3549" y="3041"/>
                  <a:pt x="3573" y="3041"/>
                  <a:pt x="3596" y="3064"/>
                </a:cubicBezTo>
                <a:cubicBezTo>
                  <a:pt x="3043" y="3111"/>
                  <a:pt x="2668" y="3626"/>
                  <a:pt x="2093" y="3626"/>
                </a:cubicBezTo>
                <a:cubicBezTo>
                  <a:pt x="2075" y="3626"/>
                  <a:pt x="2056" y="3625"/>
                  <a:pt x="2037" y="3624"/>
                </a:cubicBezTo>
                <a:cubicBezTo>
                  <a:pt x="1870" y="3636"/>
                  <a:pt x="1906" y="3755"/>
                  <a:pt x="1858" y="3874"/>
                </a:cubicBezTo>
                <a:lnTo>
                  <a:pt x="1763" y="3743"/>
                </a:lnTo>
                <a:cubicBezTo>
                  <a:pt x="1763" y="3743"/>
                  <a:pt x="1751" y="3803"/>
                  <a:pt x="1727" y="3862"/>
                </a:cubicBezTo>
                <a:cubicBezTo>
                  <a:pt x="1715" y="3922"/>
                  <a:pt x="1703" y="3981"/>
                  <a:pt x="1703" y="3981"/>
                </a:cubicBezTo>
                <a:cubicBezTo>
                  <a:pt x="1672" y="4026"/>
                  <a:pt x="1629" y="4041"/>
                  <a:pt x="1580" y="4041"/>
                </a:cubicBezTo>
                <a:cubicBezTo>
                  <a:pt x="1480" y="4041"/>
                  <a:pt x="1353" y="3978"/>
                  <a:pt x="1241" y="3978"/>
                </a:cubicBezTo>
                <a:cubicBezTo>
                  <a:pt x="1161" y="3978"/>
                  <a:pt x="1087" y="4011"/>
                  <a:pt x="1036" y="4124"/>
                </a:cubicBezTo>
                <a:lnTo>
                  <a:pt x="1108" y="4207"/>
                </a:lnTo>
                <a:cubicBezTo>
                  <a:pt x="1037" y="4225"/>
                  <a:pt x="927" y="4321"/>
                  <a:pt x="861" y="4321"/>
                </a:cubicBezTo>
                <a:cubicBezTo>
                  <a:pt x="837" y="4321"/>
                  <a:pt x="819" y="4310"/>
                  <a:pt x="810" y="4279"/>
                </a:cubicBezTo>
                <a:lnTo>
                  <a:pt x="810" y="4279"/>
                </a:lnTo>
                <a:cubicBezTo>
                  <a:pt x="810" y="4300"/>
                  <a:pt x="819" y="4366"/>
                  <a:pt x="781" y="4366"/>
                </a:cubicBezTo>
                <a:cubicBezTo>
                  <a:pt x="776" y="4366"/>
                  <a:pt x="770" y="4365"/>
                  <a:pt x="763" y="4362"/>
                </a:cubicBezTo>
                <a:lnTo>
                  <a:pt x="727" y="4279"/>
                </a:lnTo>
                <a:lnTo>
                  <a:pt x="560" y="4517"/>
                </a:lnTo>
                <a:cubicBezTo>
                  <a:pt x="550" y="4519"/>
                  <a:pt x="540" y="4520"/>
                  <a:pt x="531" y="4520"/>
                </a:cubicBezTo>
                <a:cubicBezTo>
                  <a:pt x="385" y="4520"/>
                  <a:pt x="418" y="4309"/>
                  <a:pt x="271" y="4309"/>
                </a:cubicBezTo>
                <a:cubicBezTo>
                  <a:pt x="241" y="4309"/>
                  <a:pt x="203" y="4317"/>
                  <a:pt x="155" y="4338"/>
                </a:cubicBezTo>
                <a:cubicBezTo>
                  <a:pt x="132" y="4362"/>
                  <a:pt x="108" y="4398"/>
                  <a:pt x="72" y="4446"/>
                </a:cubicBezTo>
                <a:cubicBezTo>
                  <a:pt x="60" y="4469"/>
                  <a:pt x="36" y="4517"/>
                  <a:pt x="24" y="4541"/>
                </a:cubicBezTo>
                <a:cubicBezTo>
                  <a:pt x="13" y="4565"/>
                  <a:pt x="1" y="4600"/>
                  <a:pt x="24" y="4612"/>
                </a:cubicBezTo>
                <a:cubicBezTo>
                  <a:pt x="60" y="4636"/>
                  <a:pt x="120" y="4648"/>
                  <a:pt x="155" y="4660"/>
                </a:cubicBezTo>
                <a:cubicBezTo>
                  <a:pt x="191" y="4684"/>
                  <a:pt x="203" y="4707"/>
                  <a:pt x="203" y="4719"/>
                </a:cubicBezTo>
                <a:cubicBezTo>
                  <a:pt x="179" y="4719"/>
                  <a:pt x="167" y="4743"/>
                  <a:pt x="155" y="4767"/>
                </a:cubicBezTo>
                <a:cubicBezTo>
                  <a:pt x="155" y="4779"/>
                  <a:pt x="203" y="4767"/>
                  <a:pt x="227" y="4803"/>
                </a:cubicBezTo>
                <a:cubicBezTo>
                  <a:pt x="239" y="4803"/>
                  <a:pt x="203" y="4850"/>
                  <a:pt x="251" y="4850"/>
                </a:cubicBezTo>
                <a:cubicBezTo>
                  <a:pt x="274" y="4862"/>
                  <a:pt x="310" y="4862"/>
                  <a:pt x="310" y="4862"/>
                </a:cubicBezTo>
                <a:cubicBezTo>
                  <a:pt x="346" y="4910"/>
                  <a:pt x="394" y="4957"/>
                  <a:pt x="429" y="5005"/>
                </a:cubicBezTo>
                <a:cubicBezTo>
                  <a:pt x="465" y="5053"/>
                  <a:pt x="501" y="5088"/>
                  <a:pt x="536" y="5136"/>
                </a:cubicBezTo>
                <a:cubicBezTo>
                  <a:pt x="572" y="5172"/>
                  <a:pt x="584" y="5208"/>
                  <a:pt x="608" y="5255"/>
                </a:cubicBezTo>
                <a:cubicBezTo>
                  <a:pt x="620" y="5267"/>
                  <a:pt x="632" y="5291"/>
                  <a:pt x="644" y="5303"/>
                </a:cubicBezTo>
                <a:cubicBezTo>
                  <a:pt x="644" y="5303"/>
                  <a:pt x="655" y="5303"/>
                  <a:pt x="667" y="5315"/>
                </a:cubicBezTo>
                <a:cubicBezTo>
                  <a:pt x="667" y="5303"/>
                  <a:pt x="667" y="5291"/>
                  <a:pt x="667" y="5267"/>
                </a:cubicBezTo>
                <a:cubicBezTo>
                  <a:pt x="667" y="5231"/>
                  <a:pt x="691" y="5172"/>
                  <a:pt x="691" y="5172"/>
                </a:cubicBezTo>
                <a:lnTo>
                  <a:pt x="786" y="5255"/>
                </a:lnTo>
                <a:lnTo>
                  <a:pt x="691" y="5315"/>
                </a:lnTo>
                <a:cubicBezTo>
                  <a:pt x="713" y="5331"/>
                  <a:pt x="730" y="5338"/>
                  <a:pt x="743" y="5338"/>
                </a:cubicBezTo>
                <a:cubicBezTo>
                  <a:pt x="787" y="5338"/>
                  <a:pt x="789" y="5260"/>
                  <a:pt x="798" y="5196"/>
                </a:cubicBezTo>
                <a:cubicBezTo>
                  <a:pt x="834" y="5255"/>
                  <a:pt x="870" y="5279"/>
                  <a:pt x="906" y="5291"/>
                </a:cubicBezTo>
                <a:cubicBezTo>
                  <a:pt x="906" y="5291"/>
                  <a:pt x="917" y="5219"/>
                  <a:pt x="929" y="5148"/>
                </a:cubicBezTo>
                <a:lnTo>
                  <a:pt x="953" y="5017"/>
                </a:lnTo>
                <a:cubicBezTo>
                  <a:pt x="1001" y="5088"/>
                  <a:pt x="965" y="5208"/>
                  <a:pt x="1084" y="5219"/>
                </a:cubicBezTo>
                <a:cubicBezTo>
                  <a:pt x="1096" y="5088"/>
                  <a:pt x="929" y="5053"/>
                  <a:pt x="1013" y="4934"/>
                </a:cubicBezTo>
                <a:lnTo>
                  <a:pt x="1013" y="4934"/>
                </a:lnTo>
                <a:cubicBezTo>
                  <a:pt x="1081" y="4979"/>
                  <a:pt x="1115" y="5035"/>
                  <a:pt x="1141" y="5035"/>
                </a:cubicBezTo>
                <a:cubicBezTo>
                  <a:pt x="1155" y="5035"/>
                  <a:pt x="1166" y="5017"/>
                  <a:pt x="1179" y="4969"/>
                </a:cubicBezTo>
                <a:cubicBezTo>
                  <a:pt x="1215" y="5029"/>
                  <a:pt x="1215" y="5065"/>
                  <a:pt x="1203" y="5112"/>
                </a:cubicBezTo>
                <a:cubicBezTo>
                  <a:pt x="1239" y="5005"/>
                  <a:pt x="1382" y="4993"/>
                  <a:pt x="1358" y="4862"/>
                </a:cubicBezTo>
                <a:lnTo>
                  <a:pt x="1358" y="4862"/>
                </a:lnTo>
                <a:cubicBezTo>
                  <a:pt x="1380" y="4876"/>
                  <a:pt x="1402" y="4882"/>
                  <a:pt x="1422" y="4882"/>
                </a:cubicBezTo>
                <a:cubicBezTo>
                  <a:pt x="1482" y="4882"/>
                  <a:pt x="1537" y="4838"/>
                  <a:pt x="1588" y="4838"/>
                </a:cubicBezTo>
                <a:cubicBezTo>
                  <a:pt x="1624" y="4838"/>
                  <a:pt x="1659" y="4860"/>
                  <a:pt x="1691" y="4934"/>
                </a:cubicBezTo>
                <a:cubicBezTo>
                  <a:pt x="1691" y="4862"/>
                  <a:pt x="1739" y="4707"/>
                  <a:pt x="1810" y="4672"/>
                </a:cubicBezTo>
                <a:lnTo>
                  <a:pt x="1810" y="4672"/>
                </a:lnTo>
                <a:cubicBezTo>
                  <a:pt x="1803" y="4761"/>
                  <a:pt x="1828" y="4785"/>
                  <a:pt x="1868" y="4785"/>
                </a:cubicBezTo>
                <a:cubicBezTo>
                  <a:pt x="1892" y="4785"/>
                  <a:pt x="1922" y="4776"/>
                  <a:pt x="1953" y="4767"/>
                </a:cubicBezTo>
                <a:cubicBezTo>
                  <a:pt x="1982" y="4757"/>
                  <a:pt x="2019" y="4740"/>
                  <a:pt x="2057" y="4740"/>
                </a:cubicBezTo>
                <a:cubicBezTo>
                  <a:pt x="2066" y="4740"/>
                  <a:pt x="2075" y="4741"/>
                  <a:pt x="2084" y="4743"/>
                </a:cubicBezTo>
                <a:cubicBezTo>
                  <a:pt x="2120" y="4743"/>
                  <a:pt x="2156" y="4779"/>
                  <a:pt x="2179" y="4838"/>
                </a:cubicBezTo>
                <a:cubicBezTo>
                  <a:pt x="2168" y="4576"/>
                  <a:pt x="2465" y="4600"/>
                  <a:pt x="2572" y="4398"/>
                </a:cubicBezTo>
                <a:lnTo>
                  <a:pt x="2572" y="4398"/>
                </a:lnTo>
                <a:cubicBezTo>
                  <a:pt x="2572" y="4416"/>
                  <a:pt x="2566" y="4447"/>
                  <a:pt x="2557" y="4456"/>
                </a:cubicBezTo>
                <a:lnTo>
                  <a:pt x="2557" y="4456"/>
                </a:lnTo>
                <a:cubicBezTo>
                  <a:pt x="2565" y="4456"/>
                  <a:pt x="2571" y="4456"/>
                  <a:pt x="2578" y="4456"/>
                </a:cubicBezTo>
                <a:cubicBezTo>
                  <a:pt x="2657" y="4456"/>
                  <a:pt x="2712" y="4496"/>
                  <a:pt x="2787" y="4517"/>
                </a:cubicBezTo>
                <a:cubicBezTo>
                  <a:pt x="2715" y="4326"/>
                  <a:pt x="2834" y="4219"/>
                  <a:pt x="2858" y="4065"/>
                </a:cubicBezTo>
                <a:cubicBezTo>
                  <a:pt x="3049" y="4195"/>
                  <a:pt x="2894" y="4315"/>
                  <a:pt x="3001" y="4469"/>
                </a:cubicBezTo>
                <a:cubicBezTo>
                  <a:pt x="2930" y="4326"/>
                  <a:pt x="3132" y="4231"/>
                  <a:pt x="3037" y="4124"/>
                </a:cubicBezTo>
                <a:lnTo>
                  <a:pt x="3037" y="4124"/>
                </a:lnTo>
                <a:cubicBezTo>
                  <a:pt x="3168" y="4195"/>
                  <a:pt x="3132" y="4148"/>
                  <a:pt x="3251" y="4279"/>
                </a:cubicBezTo>
                <a:cubicBezTo>
                  <a:pt x="3156" y="4041"/>
                  <a:pt x="3311" y="4207"/>
                  <a:pt x="3322" y="4029"/>
                </a:cubicBezTo>
                <a:cubicBezTo>
                  <a:pt x="3440" y="4079"/>
                  <a:pt x="3451" y="4165"/>
                  <a:pt x="3485" y="4165"/>
                </a:cubicBezTo>
                <a:cubicBezTo>
                  <a:pt x="3499" y="4165"/>
                  <a:pt x="3517" y="4151"/>
                  <a:pt x="3549" y="4112"/>
                </a:cubicBezTo>
                <a:cubicBezTo>
                  <a:pt x="3644" y="4148"/>
                  <a:pt x="3561" y="4291"/>
                  <a:pt x="3561" y="4291"/>
                </a:cubicBezTo>
                <a:cubicBezTo>
                  <a:pt x="3703" y="4231"/>
                  <a:pt x="3549" y="4088"/>
                  <a:pt x="3537" y="3969"/>
                </a:cubicBezTo>
                <a:cubicBezTo>
                  <a:pt x="3567" y="3944"/>
                  <a:pt x="3590" y="3934"/>
                  <a:pt x="3609" y="3934"/>
                </a:cubicBezTo>
                <a:cubicBezTo>
                  <a:pt x="3679" y="3934"/>
                  <a:pt x="3688" y="4080"/>
                  <a:pt x="3763" y="4136"/>
                </a:cubicBezTo>
                <a:cubicBezTo>
                  <a:pt x="3846" y="4041"/>
                  <a:pt x="3858" y="3850"/>
                  <a:pt x="3942" y="3826"/>
                </a:cubicBezTo>
                <a:cubicBezTo>
                  <a:pt x="3965" y="3850"/>
                  <a:pt x="3977" y="3850"/>
                  <a:pt x="3977" y="3898"/>
                </a:cubicBezTo>
                <a:cubicBezTo>
                  <a:pt x="4037" y="3707"/>
                  <a:pt x="4311" y="3755"/>
                  <a:pt x="4358" y="3517"/>
                </a:cubicBezTo>
                <a:cubicBezTo>
                  <a:pt x="4364" y="3520"/>
                  <a:pt x="4369" y="3522"/>
                  <a:pt x="4373" y="3525"/>
                </a:cubicBezTo>
                <a:lnTo>
                  <a:pt x="4373" y="3525"/>
                </a:lnTo>
                <a:cubicBezTo>
                  <a:pt x="4326" y="3458"/>
                  <a:pt x="4296" y="3379"/>
                  <a:pt x="4275" y="3326"/>
                </a:cubicBezTo>
                <a:cubicBezTo>
                  <a:pt x="4318" y="3301"/>
                  <a:pt x="4336" y="3225"/>
                  <a:pt x="4370" y="3225"/>
                </a:cubicBezTo>
                <a:cubicBezTo>
                  <a:pt x="4383" y="3225"/>
                  <a:pt x="4398" y="3237"/>
                  <a:pt x="4418" y="3267"/>
                </a:cubicBezTo>
                <a:cubicBezTo>
                  <a:pt x="4382" y="3279"/>
                  <a:pt x="4394" y="3326"/>
                  <a:pt x="4394" y="3374"/>
                </a:cubicBezTo>
                <a:lnTo>
                  <a:pt x="4442" y="3291"/>
                </a:lnTo>
                <a:lnTo>
                  <a:pt x="4442" y="3291"/>
                </a:lnTo>
                <a:cubicBezTo>
                  <a:pt x="4573" y="3433"/>
                  <a:pt x="4370" y="3386"/>
                  <a:pt x="4418" y="3517"/>
                </a:cubicBezTo>
                <a:cubicBezTo>
                  <a:pt x="4525" y="3410"/>
                  <a:pt x="4620" y="3207"/>
                  <a:pt x="4739" y="3207"/>
                </a:cubicBezTo>
                <a:cubicBezTo>
                  <a:pt x="4835" y="3362"/>
                  <a:pt x="4537" y="3362"/>
                  <a:pt x="4727" y="3457"/>
                </a:cubicBezTo>
                <a:lnTo>
                  <a:pt x="4549" y="3457"/>
                </a:lnTo>
                <a:cubicBezTo>
                  <a:pt x="4775" y="3660"/>
                  <a:pt x="4442" y="3469"/>
                  <a:pt x="4668" y="3707"/>
                </a:cubicBezTo>
                <a:cubicBezTo>
                  <a:pt x="4882" y="3672"/>
                  <a:pt x="4858" y="3529"/>
                  <a:pt x="5073" y="3493"/>
                </a:cubicBezTo>
                <a:cubicBezTo>
                  <a:pt x="5085" y="3386"/>
                  <a:pt x="5013" y="3362"/>
                  <a:pt x="5013" y="3255"/>
                </a:cubicBezTo>
                <a:cubicBezTo>
                  <a:pt x="5059" y="3198"/>
                  <a:pt x="5101" y="3176"/>
                  <a:pt x="5142" y="3176"/>
                </a:cubicBezTo>
                <a:cubicBezTo>
                  <a:pt x="5263" y="3176"/>
                  <a:pt x="5364" y="3363"/>
                  <a:pt x="5451" y="3363"/>
                </a:cubicBezTo>
                <a:cubicBezTo>
                  <a:pt x="5481" y="3363"/>
                  <a:pt x="5510" y="3340"/>
                  <a:pt x="5537" y="3279"/>
                </a:cubicBezTo>
                <a:cubicBezTo>
                  <a:pt x="5548" y="3162"/>
                  <a:pt x="5493" y="2971"/>
                  <a:pt x="5621" y="2971"/>
                </a:cubicBezTo>
                <a:cubicBezTo>
                  <a:pt x="5638" y="2971"/>
                  <a:pt x="5657" y="2974"/>
                  <a:pt x="5680" y="2981"/>
                </a:cubicBezTo>
                <a:lnTo>
                  <a:pt x="5704" y="3183"/>
                </a:lnTo>
                <a:cubicBezTo>
                  <a:pt x="5889" y="3129"/>
                  <a:pt x="5736" y="2916"/>
                  <a:pt x="5908" y="2916"/>
                </a:cubicBezTo>
                <a:cubicBezTo>
                  <a:pt x="5924" y="2916"/>
                  <a:pt x="5943" y="2917"/>
                  <a:pt x="5966" y="2922"/>
                </a:cubicBezTo>
                <a:cubicBezTo>
                  <a:pt x="5954" y="3005"/>
                  <a:pt x="5835" y="3041"/>
                  <a:pt x="5870" y="3052"/>
                </a:cubicBezTo>
                <a:cubicBezTo>
                  <a:pt x="5902" y="3068"/>
                  <a:pt x="5924" y="3075"/>
                  <a:pt x="5940" y="3075"/>
                </a:cubicBezTo>
                <a:cubicBezTo>
                  <a:pt x="6021" y="3075"/>
                  <a:pt x="5936" y="2904"/>
                  <a:pt x="6025" y="2874"/>
                </a:cubicBezTo>
                <a:lnTo>
                  <a:pt x="6109" y="3029"/>
                </a:lnTo>
                <a:cubicBezTo>
                  <a:pt x="6311" y="2922"/>
                  <a:pt x="6501" y="2719"/>
                  <a:pt x="6716" y="2588"/>
                </a:cubicBezTo>
                <a:lnTo>
                  <a:pt x="6716" y="2588"/>
                </a:lnTo>
                <a:cubicBezTo>
                  <a:pt x="6728" y="2648"/>
                  <a:pt x="6704" y="2719"/>
                  <a:pt x="6775" y="2743"/>
                </a:cubicBezTo>
                <a:cubicBezTo>
                  <a:pt x="7037" y="2541"/>
                  <a:pt x="7418" y="2541"/>
                  <a:pt x="7728" y="2541"/>
                </a:cubicBezTo>
                <a:lnTo>
                  <a:pt x="7787" y="2362"/>
                </a:lnTo>
                <a:cubicBezTo>
                  <a:pt x="7789" y="2361"/>
                  <a:pt x="7792" y="2360"/>
                  <a:pt x="7794" y="2360"/>
                </a:cubicBezTo>
                <a:cubicBezTo>
                  <a:pt x="7819" y="2360"/>
                  <a:pt x="7858" y="2413"/>
                  <a:pt x="7847" y="2445"/>
                </a:cubicBezTo>
                <a:cubicBezTo>
                  <a:pt x="7858" y="2447"/>
                  <a:pt x="7868" y="2448"/>
                  <a:pt x="7875" y="2448"/>
                </a:cubicBezTo>
                <a:cubicBezTo>
                  <a:pt x="7952" y="2448"/>
                  <a:pt x="7825" y="2344"/>
                  <a:pt x="7847" y="2279"/>
                </a:cubicBezTo>
                <a:cubicBezTo>
                  <a:pt x="7857" y="2273"/>
                  <a:pt x="7867" y="2270"/>
                  <a:pt x="7876" y="2270"/>
                </a:cubicBezTo>
                <a:cubicBezTo>
                  <a:pt x="7924" y="2270"/>
                  <a:pt x="7962" y="2336"/>
                  <a:pt x="7942" y="2386"/>
                </a:cubicBezTo>
                <a:cubicBezTo>
                  <a:pt x="8066" y="2220"/>
                  <a:pt x="8325" y="2001"/>
                  <a:pt x="8563" y="2001"/>
                </a:cubicBezTo>
                <a:cubicBezTo>
                  <a:pt x="8599" y="2001"/>
                  <a:pt x="8634" y="2006"/>
                  <a:pt x="8668" y="2017"/>
                </a:cubicBezTo>
                <a:lnTo>
                  <a:pt x="8645" y="2076"/>
                </a:lnTo>
                <a:cubicBezTo>
                  <a:pt x="8803" y="2076"/>
                  <a:pt x="8746" y="1787"/>
                  <a:pt x="8872" y="1787"/>
                </a:cubicBezTo>
                <a:cubicBezTo>
                  <a:pt x="8888" y="1787"/>
                  <a:pt x="8907" y="1791"/>
                  <a:pt x="8930" y="1802"/>
                </a:cubicBezTo>
                <a:lnTo>
                  <a:pt x="8907" y="1838"/>
                </a:lnTo>
                <a:cubicBezTo>
                  <a:pt x="9196" y="1791"/>
                  <a:pt x="9477" y="1628"/>
                  <a:pt x="9741" y="1628"/>
                </a:cubicBezTo>
                <a:cubicBezTo>
                  <a:pt x="9813" y="1628"/>
                  <a:pt x="9885" y="1640"/>
                  <a:pt x="9954" y="1671"/>
                </a:cubicBezTo>
                <a:cubicBezTo>
                  <a:pt x="9954" y="1445"/>
                  <a:pt x="10323" y="1671"/>
                  <a:pt x="10276" y="1374"/>
                </a:cubicBezTo>
                <a:lnTo>
                  <a:pt x="10276" y="1374"/>
                </a:lnTo>
                <a:cubicBezTo>
                  <a:pt x="10514" y="1469"/>
                  <a:pt x="10466" y="1540"/>
                  <a:pt x="10764" y="1576"/>
                </a:cubicBezTo>
                <a:cubicBezTo>
                  <a:pt x="10847" y="1576"/>
                  <a:pt x="10835" y="1362"/>
                  <a:pt x="10919" y="1314"/>
                </a:cubicBezTo>
                <a:lnTo>
                  <a:pt x="10954" y="1469"/>
                </a:lnTo>
                <a:lnTo>
                  <a:pt x="11050" y="1278"/>
                </a:lnTo>
                <a:lnTo>
                  <a:pt x="11145" y="1457"/>
                </a:lnTo>
                <a:lnTo>
                  <a:pt x="11228" y="1398"/>
                </a:lnTo>
                <a:cubicBezTo>
                  <a:pt x="11193" y="1398"/>
                  <a:pt x="11145" y="1350"/>
                  <a:pt x="11145" y="1302"/>
                </a:cubicBezTo>
                <a:cubicBezTo>
                  <a:pt x="11172" y="1278"/>
                  <a:pt x="11205" y="1267"/>
                  <a:pt x="11239" y="1267"/>
                </a:cubicBezTo>
                <a:cubicBezTo>
                  <a:pt x="11352" y="1267"/>
                  <a:pt x="11481" y="1381"/>
                  <a:pt x="11490" y="1445"/>
                </a:cubicBezTo>
                <a:cubicBezTo>
                  <a:pt x="11490" y="1445"/>
                  <a:pt x="11562" y="1398"/>
                  <a:pt x="11633" y="1362"/>
                </a:cubicBezTo>
                <a:cubicBezTo>
                  <a:pt x="11704" y="1326"/>
                  <a:pt x="11776" y="1290"/>
                  <a:pt x="11776" y="1290"/>
                </a:cubicBezTo>
                <a:lnTo>
                  <a:pt x="11776" y="1290"/>
                </a:lnTo>
                <a:cubicBezTo>
                  <a:pt x="11776" y="1350"/>
                  <a:pt x="11728" y="1374"/>
                  <a:pt x="11693" y="1421"/>
                </a:cubicBezTo>
                <a:cubicBezTo>
                  <a:pt x="11723" y="1383"/>
                  <a:pt x="11743" y="1369"/>
                  <a:pt x="11755" y="1369"/>
                </a:cubicBezTo>
                <a:cubicBezTo>
                  <a:pt x="11789" y="1369"/>
                  <a:pt x="11773" y="1474"/>
                  <a:pt x="11807" y="1474"/>
                </a:cubicBezTo>
                <a:cubicBezTo>
                  <a:pt x="11818" y="1474"/>
                  <a:pt x="11834" y="1463"/>
                  <a:pt x="11859" y="1433"/>
                </a:cubicBezTo>
                <a:cubicBezTo>
                  <a:pt x="11835" y="1398"/>
                  <a:pt x="11871" y="1338"/>
                  <a:pt x="11871" y="1302"/>
                </a:cubicBezTo>
                <a:cubicBezTo>
                  <a:pt x="11911" y="1366"/>
                  <a:pt x="12003" y="1392"/>
                  <a:pt x="12064" y="1392"/>
                </a:cubicBezTo>
                <a:cubicBezTo>
                  <a:pt x="12095" y="1392"/>
                  <a:pt x="12117" y="1386"/>
                  <a:pt x="12121" y="1374"/>
                </a:cubicBezTo>
                <a:lnTo>
                  <a:pt x="12121" y="1374"/>
                </a:lnTo>
                <a:lnTo>
                  <a:pt x="12085" y="1481"/>
                </a:lnTo>
                <a:cubicBezTo>
                  <a:pt x="12089" y="1485"/>
                  <a:pt x="12093" y="1486"/>
                  <a:pt x="12098" y="1486"/>
                </a:cubicBezTo>
                <a:cubicBezTo>
                  <a:pt x="12108" y="1486"/>
                  <a:pt x="12121" y="1481"/>
                  <a:pt x="12145" y="1481"/>
                </a:cubicBezTo>
                <a:cubicBezTo>
                  <a:pt x="12154" y="1476"/>
                  <a:pt x="12166" y="1474"/>
                  <a:pt x="12177" y="1474"/>
                </a:cubicBezTo>
                <a:cubicBezTo>
                  <a:pt x="12197" y="1474"/>
                  <a:pt x="12216" y="1482"/>
                  <a:pt x="12216" y="1505"/>
                </a:cubicBezTo>
                <a:cubicBezTo>
                  <a:pt x="12260" y="1461"/>
                  <a:pt x="12422" y="1359"/>
                  <a:pt x="12477" y="1359"/>
                </a:cubicBezTo>
                <a:cubicBezTo>
                  <a:pt x="12483" y="1359"/>
                  <a:pt x="12487" y="1360"/>
                  <a:pt x="12490" y="1362"/>
                </a:cubicBezTo>
                <a:cubicBezTo>
                  <a:pt x="12490" y="1362"/>
                  <a:pt x="12472" y="1380"/>
                  <a:pt x="12445" y="1399"/>
                </a:cubicBezTo>
                <a:lnTo>
                  <a:pt x="12445" y="1399"/>
                </a:lnTo>
                <a:cubicBezTo>
                  <a:pt x="12462" y="1393"/>
                  <a:pt x="12486" y="1389"/>
                  <a:pt x="12526" y="1386"/>
                </a:cubicBezTo>
                <a:lnTo>
                  <a:pt x="12526" y="1386"/>
                </a:lnTo>
                <a:cubicBezTo>
                  <a:pt x="12526" y="1445"/>
                  <a:pt x="12324" y="1481"/>
                  <a:pt x="12264" y="1493"/>
                </a:cubicBezTo>
                <a:cubicBezTo>
                  <a:pt x="12264" y="1493"/>
                  <a:pt x="12336" y="1505"/>
                  <a:pt x="12336" y="1505"/>
                </a:cubicBezTo>
                <a:cubicBezTo>
                  <a:pt x="12281" y="1526"/>
                  <a:pt x="12257" y="1528"/>
                  <a:pt x="12199" y="1537"/>
                </a:cubicBezTo>
                <a:lnTo>
                  <a:pt x="12199" y="1537"/>
                </a:lnTo>
                <a:cubicBezTo>
                  <a:pt x="12201" y="1537"/>
                  <a:pt x="12203" y="1537"/>
                  <a:pt x="12204" y="1537"/>
                </a:cubicBezTo>
                <a:cubicBezTo>
                  <a:pt x="12222" y="1537"/>
                  <a:pt x="12186" y="1555"/>
                  <a:pt x="12157" y="1564"/>
                </a:cubicBezTo>
                <a:cubicBezTo>
                  <a:pt x="12121" y="1576"/>
                  <a:pt x="12097" y="1576"/>
                  <a:pt x="12193" y="1588"/>
                </a:cubicBezTo>
                <a:lnTo>
                  <a:pt x="12133" y="1588"/>
                </a:lnTo>
                <a:cubicBezTo>
                  <a:pt x="12133" y="1588"/>
                  <a:pt x="12145" y="1600"/>
                  <a:pt x="12157" y="1624"/>
                </a:cubicBezTo>
                <a:cubicBezTo>
                  <a:pt x="12157" y="1636"/>
                  <a:pt x="12169" y="1624"/>
                  <a:pt x="12157" y="1659"/>
                </a:cubicBezTo>
                <a:cubicBezTo>
                  <a:pt x="12145" y="1695"/>
                  <a:pt x="12121" y="1719"/>
                  <a:pt x="12097" y="1755"/>
                </a:cubicBezTo>
                <a:cubicBezTo>
                  <a:pt x="12216" y="1850"/>
                  <a:pt x="12145" y="1886"/>
                  <a:pt x="12193" y="2005"/>
                </a:cubicBezTo>
                <a:cubicBezTo>
                  <a:pt x="12062" y="2088"/>
                  <a:pt x="11871" y="2136"/>
                  <a:pt x="11740" y="2267"/>
                </a:cubicBezTo>
                <a:cubicBezTo>
                  <a:pt x="11693" y="2410"/>
                  <a:pt x="11800" y="2386"/>
                  <a:pt x="11812" y="2493"/>
                </a:cubicBezTo>
                <a:cubicBezTo>
                  <a:pt x="11781" y="2462"/>
                  <a:pt x="11745" y="2455"/>
                  <a:pt x="11711" y="2455"/>
                </a:cubicBezTo>
                <a:cubicBezTo>
                  <a:pt x="11682" y="2455"/>
                  <a:pt x="11654" y="2460"/>
                  <a:pt x="11632" y="2460"/>
                </a:cubicBezTo>
                <a:cubicBezTo>
                  <a:pt x="11600" y="2460"/>
                  <a:pt x="11581" y="2450"/>
                  <a:pt x="11585" y="2398"/>
                </a:cubicBezTo>
                <a:lnTo>
                  <a:pt x="11585" y="2398"/>
                </a:lnTo>
                <a:cubicBezTo>
                  <a:pt x="11431" y="2564"/>
                  <a:pt x="11383" y="2612"/>
                  <a:pt x="11216" y="2874"/>
                </a:cubicBezTo>
                <a:cubicBezTo>
                  <a:pt x="11276" y="2898"/>
                  <a:pt x="11323" y="2898"/>
                  <a:pt x="11335" y="2945"/>
                </a:cubicBezTo>
                <a:cubicBezTo>
                  <a:pt x="11320" y="2965"/>
                  <a:pt x="11295" y="2975"/>
                  <a:pt x="11268" y="2975"/>
                </a:cubicBezTo>
                <a:cubicBezTo>
                  <a:pt x="11231" y="2975"/>
                  <a:pt x="11190" y="2956"/>
                  <a:pt x="11169" y="2922"/>
                </a:cubicBezTo>
                <a:lnTo>
                  <a:pt x="11169" y="2898"/>
                </a:lnTo>
                <a:cubicBezTo>
                  <a:pt x="11014" y="3279"/>
                  <a:pt x="10311" y="3052"/>
                  <a:pt x="10240" y="3433"/>
                </a:cubicBezTo>
                <a:lnTo>
                  <a:pt x="10240" y="3410"/>
                </a:lnTo>
                <a:lnTo>
                  <a:pt x="10085" y="3695"/>
                </a:lnTo>
                <a:cubicBezTo>
                  <a:pt x="10069" y="3703"/>
                  <a:pt x="10058" y="3707"/>
                  <a:pt x="10049" y="3707"/>
                </a:cubicBezTo>
                <a:cubicBezTo>
                  <a:pt x="9997" y="3707"/>
                  <a:pt x="10080" y="3563"/>
                  <a:pt x="9966" y="3553"/>
                </a:cubicBezTo>
                <a:cubicBezTo>
                  <a:pt x="9907" y="3743"/>
                  <a:pt x="9799" y="3803"/>
                  <a:pt x="9680" y="3862"/>
                </a:cubicBezTo>
                <a:cubicBezTo>
                  <a:pt x="9573" y="3910"/>
                  <a:pt x="9466" y="3957"/>
                  <a:pt x="9371" y="4124"/>
                </a:cubicBezTo>
                <a:cubicBezTo>
                  <a:pt x="9352" y="4117"/>
                  <a:pt x="9333" y="4114"/>
                  <a:pt x="9313" y="4114"/>
                </a:cubicBezTo>
                <a:cubicBezTo>
                  <a:pt x="9270" y="4114"/>
                  <a:pt x="9229" y="4128"/>
                  <a:pt x="9204" y="4136"/>
                </a:cubicBezTo>
                <a:cubicBezTo>
                  <a:pt x="9157" y="4136"/>
                  <a:pt x="9121" y="4148"/>
                  <a:pt x="9097" y="4160"/>
                </a:cubicBezTo>
                <a:cubicBezTo>
                  <a:pt x="9026" y="4195"/>
                  <a:pt x="8966" y="4267"/>
                  <a:pt x="8907" y="4338"/>
                </a:cubicBezTo>
                <a:cubicBezTo>
                  <a:pt x="8787" y="4481"/>
                  <a:pt x="8668" y="4660"/>
                  <a:pt x="8478" y="4672"/>
                </a:cubicBezTo>
                <a:lnTo>
                  <a:pt x="8549" y="4719"/>
                </a:lnTo>
                <a:cubicBezTo>
                  <a:pt x="8554" y="4768"/>
                  <a:pt x="8539" y="4781"/>
                  <a:pt x="8516" y="4781"/>
                </a:cubicBezTo>
                <a:cubicBezTo>
                  <a:pt x="8489" y="4781"/>
                  <a:pt x="8450" y="4763"/>
                  <a:pt x="8418" y="4763"/>
                </a:cubicBezTo>
                <a:cubicBezTo>
                  <a:pt x="8410" y="4763"/>
                  <a:pt x="8402" y="4764"/>
                  <a:pt x="8395" y="4767"/>
                </a:cubicBezTo>
                <a:cubicBezTo>
                  <a:pt x="8454" y="4815"/>
                  <a:pt x="8514" y="4779"/>
                  <a:pt x="8514" y="4838"/>
                </a:cubicBezTo>
                <a:cubicBezTo>
                  <a:pt x="8335" y="5100"/>
                  <a:pt x="8085" y="5315"/>
                  <a:pt x="7823" y="5565"/>
                </a:cubicBezTo>
                <a:cubicBezTo>
                  <a:pt x="7787" y="5600"/>
                  <a:pt x="7764" y="5624"/>
                  <a:pt x="7728" y="5672"/>
                </a:cubicBezTo>
                <a:cubicBezTo>
                  <a:pt x="7680" y="5719"/>
                  <a:pt x="7633" y="5779"/>
                  <a:pt x="7597" y="5839"/>
                </a:cubicBezTo>
                <a:cubicBezTo>
                  <a:pt x="7502" y="5946"/>
                  <a:pt x="7418" y="6065"/>
                  <a:pt x="7359" y="6196"/>
                </a:cubicBezTo>
                <a:cubicBezTo>
                  <a:pt x="7216" y="6458"/>
                  <a:pt x="7132" y="6731"/>
                  <a:pt x="7156" y="7005"/>
                </a:cubicBezTo>
                <a:cubicBezTo>
                  <a:pt x="7156" y="7101"/>
                  <a:pt x="7204" y="7160"/>
                  <a:pt x="7252" y="7184"/>
                </a:cubicBezTo>
                <a:cubicBezTo>
                  <a:pt x="7311" y="7208"/>
                  <a:pt x="7371" y="7220"/>
                  <a:pt x="7418" y="7232"/>
                </a:cubicBezTo>
                <a:cubicBezTo>
                  <a:pt x="7537" y="7243"/>
                  <a:pt x="7597" y="7279"/>
                  <a:pt x="7633" y="7505"/>
                </a:cubicBezTo>
                <a:lnTo>
                  <a:pt x="7525" y="7505"/>
                </a:lnTo>
                <a:cubicBezTo>
                  <a:pt x="7478" y="7505"/>
                  <a:pt x="7418" y="7494"/>
                  <a:pt x="7418" y="7493"/>
                </a:cubicBezTo>
                <a:lnTo>
                  <a:pt x="7418" y="7493"/>
                </a:lnTo>
                <a:cubicBezTo>
                  <a:pt x="7716" y="7767"/>
                  <a:pt x="8014" y="7970"/>
                  <a:pt x="8395" y="8029"/>
                </a:cubicBezTo>
                <a:cubicBezTo>
                  <a:pt x="8499" y="8057"/>
                  <a:pt x="8612" y="8069"/>
                  <a:pt x="8728" y="8069"/>
                </a:cubicBezTo>
                <a:cubicBezTo>
                  <a:pt x="8810" y="8069"/>
                  <a:pt x="8894" y="8063"/>
                  <a:pt x="8978" y="8053"/>
                </a:cubicBezTo>
                <a:cubicBezTo>
                  <a:pt x="9026" y="8041"/>
                  <a:pt x="9073" y="8041"/>
                  <a:pt x="9121" y="8029"/>
                </a:cubicBezTo>
                <a:cubicBezTo>
                  <a:pt x="9168" y="8017"/>
                  <a:pt x="9216" y="8005"/>
                  <a:pt x="9252" y="7994"/>
                </a:cubicBezTo>
                <a:cubicBezTo>
                  <a:pt x="9311" y="7982"/>
                  <a:pt x="9359" y="7946"/>
                  <a:pt x="9418" y="7922"/>
                </a:cubicBezTo>
                <a:lnTo>
                  <a:pt x="9418" y="7922"/>
                </a:lnTo>
                <a:cubicBezTo>
                  <a:pt x="9395" y="7958"/>
                  <a:pt x="9407" y="8017"/>
                  <a:pt x="9359" y="8017"/>
                </a:cubicBezTo>
                <a:cubicBezTo>
                  <a:pt x="9388" y="8041"/>
                  <a:pt x="9422" y="8051"/>
                  <a:pt x="9458" y="8051"/>
                </a:cubicBezTo>
                <a:cubicBezTo>
                  <a:pt x="9586" y="8051"/>
                  <a:pt x="9735" y="7925"/>
                  <a:pt x="9716" y="7851"/>
                </a:cubicBezTo>
                <a:cubicBezTo>
                  <a:pt x="9720" y="7850"/>
                  <a:pt x="9724" y="7850"/>
                  <a:pt x="9728" y="7850"/>
                </a:cubicBezTo>
                <a:cubicBezTo>
                  <a:pt x="9784" y="7850"/>
                  <a:pt x="9755" y="7936"/>
                  <a:pt x="9811" y="7970"/>
                </a:cubicBezTo>
                <a:cubicBezTo>
                  <a:pt x="9823" y="7976"/>
                  <a:pt x="9835" y="7978"/>
                  <a:pt x="9846" y="7978"/>
                </a:cubicBezTo>
                <a:cubicBezTo>
                  <a:pt x="9928" y="7978"/>
                  <a:pt x="9993" y="7837"/>
                  <a:pt x="10055" y="7837"/>
                </a:cubicBezTo>
                <a:cubicBezTo>
                  <a:pt x="10069" y="7837"/>
                  <a:pt x="10083" y="7845"/>
                  <a:pt x="10097" y="7863"/>
                </a:cubicBezTo>
                <a:cubicBezTo>
                  <a:pt x="10104" y="7876"/>
                  <a:pt x="10095" y="7889"/>
                  <a:pt x="10085" y="7901"/>
                </a:cubicBezTo>
                <a:lnTo>
                  <a:pt x="10085" y="7901"/>
                </a:lnTo>
                <a:cubicBezTo>
                  <a:pt x="10161" y="7852"/>
                  <a:pt x="10347" y="7848"/>
                  <a:pt x="10252" y="7732"/>
                </a:cubicBezTo>
                <a:lnTo>
                  <a:pt x="10252" y="7732"/>
                </a:lnTo>
                <a:cubicBezTo>
                  <a:pt x="10264" y="7733"/>
                  <a:pt x="10276" y="7734"/>
                  <a:pt x="10287" y="7734"/>
                </a:cubicBezTo>
                <a:cubicBezTo>
                  <a:pt x="10435" y="7734"/>
                  <a:pt x="10532" y="7616"/>
                  <a:pt x="10651" y="7616"/>
                </a:cubicBezTo>
                <a:cubicBezTo>
                  <a:pt x="10668" y="7616"/>
                  <a:pt x="10686" y="7619"/>
                  <a:pt x="10704" y="7624"/>
                </a:cubicBezTo>
                <a:cubicBezTo>
                  <a:pt x="10740" y="7446"/>
                  <a:pt x="11002" y="7601"/>
                  <a:pt x="10954" y="7374"/>
                </a:cubicBezTo>
                <a:lnTo>
                  <a:pt x="10954" y="7374"/>
                </a:lnTo>
                <a:cubicBezTo>
                  <a:pt x="10981" y="7460"/>
                  <a:pt x="11037" y="7493"/>
                  <a:pt x="11100" y="7493"/>
                </a:cubicBezTo>
                <a:cubicBezTo>
                  <a:pt x="11202" y="7493"/>
                  <a:pt x="11322" y="7404"/>
                  <a:pt x="11359" y="7315"/>
                </a:cubicBezTo>
                <a:lnTo>
                  <a:pt x="11359" y="7315"/>
                </a:lnTo>
                <a:cubicBezTo>
                  <a:pt x="11347" y="7398"/>
                  <a:pt x="11478" y="7363"/>
                  <a:pt x="11466" y="7470"/>
                </a:cubicBezTo>
                <a:cubicBezTo>
                  <a:pt x="11585" y="7422"/>
                  <a:pt x="11669" y="7339"/>
                  <a:pt x="11609" y="7232"/>
                </a:cubicBezTo>
                <a:lnTo>
                  <a:pt x="11609" y="7232"/>
                </a:lnTo>
                <a:cubicBezTo>
                  <a:pt x="11656" y="7260"/>
                  <a:pt x="11697" y="7272"/>
                  <a:pt x="11732" y="7272"/>
                </a:cubicBezTo>
                <a:cubicBezTo>
                  <a:pt x="11880" y="7272"/>
                  <a:pt x="11945" y="7071"/>
                  <a:pt x="12056" y="7071"/>
                </a:cubicBezTo>
                <a:cubicBezTo>
                  <a:pt x="12094" y="7071"/>
                  <a:pt x="12138" y="7095"/>
                  <a:pt x="12193" y="7160"/>
                </a:cubicBezTo>
                <a:cubicBezTo>
                  <a:pt x="12478" y="6910"/>
                  <a:pt x="12752" y="6708"/>
                  <a:pt x="13026" y="6541"/>
                </a:cubicBezTo>
                <a:lnTo>
                  <a:pt x="13026" y="6541"/>
                </a:lnTo>
                <a:cubicBezTo>
                  <a:pt x="13109" y="6767"/>
                  <a:pt x="12705" y="6696"/>
                  <a:pt x="12812" y="6922"/>
                </a:cubicBezTo>
                <a:cubicBezTo>
                  <a:pt x="13062" y="6720"/>
                  <a:pt x="13145" y="6458"/>
                  <a:pt x="13443" y="6398"/>
                </a:cubicBezTo>
                <a:cubicBezTo>
                  <a:pt x="13526" y="6398"/>
                  <a:pt x="13443" y="6517"/>
                  <a:pt x="13431" y="6565"/>
                </a:cubicBezTo>
                <a:cubicBezTo>
                  <a:pt x="13550" y="6458"/>
                  <a:pt x="13681" y="6410"/>
                  <a:pt x="13812" y="6362"/>
                </a:cubicBezTo>
                <a:cubicBezTo>
                  <a:pt x="13941" y="6315"/>
                  <a:pt x="14036" y="6280"/>
                  <a:pt x="14153" y="6176"/>
                </a:cubicBezTo>
                <a:lnTo>
                  <a:pt x="14153" y="6176"/>
                </a:lnTo>
                <a:cubicBezTo>
                  <a:pt x="14154" y="6178"/>
                  <a:pt x="14155" y="6180"/>
                  <a:pt x="14157" y="6182"/>
                </a:cubicBezTo>
                <a:lnTo>
                  <a:pt x="14157" y="6182"/>
                </a:lnTo>
                <a:cubicBezTo>
                  <a:pt x="14157" y="6178"/>
                  <a:pt x="14157" y="6175"/>
                  <a:pt x="14157" y="6172"/>
                </a:cubicBezTo>
                <a:lnTo>
                  <a:pt x="14157" y="6172"/>
                </a:lnTo>
                <a:cubicBezTo>
                  <a:pt x="14156" y="6173"/>
                  <a:pt x="14154" y="6175"/>
                  <a:pt x="14153" y="6176"/>
                </a:cubicBezTo>
                <a:lnTo>
                  <a:pt x="14153" y="6176"/>
                </a:lnTo>
                <a:cubicBezTo>
                  <a:pt x="14063" y="6046"/>
                  <a:pt x="14250" y="5827"/>
                  <a:pt x="14253" y="5740"/>
                </a:cubicBezTo>
                <a:lnTo>
                  <a:pt x="14253" y="5740"/>
                </a:lnTo>
                <a:cubicBezTo>
                  <a:pt x="14269" y="6047"/>
                  <a:pt x="14526" y="5723"/>
                  <a:pt x="14514" y="6136"/>
                </a:cubicBezTo>
                <a:cubicBezTo>
                  <a:pt x="14538" y="6100"/>
                  <a:pt x="14562" y="6041"/>
                  <a:pt x="14538" y="5981"/>
                </a:cubicBezTo>
                <a:cubicBezTo>
                  <a:pt x="14586" y="5981"/>
                  <a:pt x="14622" y="6017"/>
                  <a:pt x="14598" y="6112"/>
                </a:cubicBezTo>
                <a:cubicBezTo>
                  <a:pt x="14752" y="5993"/>
                  <a:pt x="14657" y="5910"/>
                  <a:pt x="14824" y="5850"/>
                </a:cubicBezTo>
                <a:lnTo>
                  <a:pt x="14824" y="5850"/>
                </a:lnTo>
                <a:cubicBezTo>
                  <a:pt x="14836" y="5898"/>
                  <a:pt x="14812" y="5934"/>
                  <a:pt x="14812" y="5993"/>
                </a:cubicBezTo>
                <a:cubicBezTo>
                  <a:pt x="14860" y="5874"/>
                  <a:pt x="14907" y="5743"/>
                  <a:pt x="15062" y="5743"/>
                </a:cubicBezTo>
                <a:cubicBezTo>
                  <a:pt x="15062" y="5763"/>
                  <a:pt x="15087" y="5791"/>
                  <a:pt x="15068" y="5807"/>
                </a:cubicBezTo>
                <a:lnTo>
                  <a:pt x="15068" y="5807"/>
                </a:lnTo>
                <a:cubicBezTo>
                  <a:pt x="15277" y="5706"/>
                  <a:pt x="15364" y="5433"/>
                  <a:pt x="15629" y="5433"/>
                </a:cubicBezTo>
                <a:cubicBezTo>
                  <a:pt x="15634" y="5433"/>
                  <a:pt x="15640" y="5433"/>
                  <a:pt x="15645" y="5434"/>
                </a:cubicBezTo>
                <a:cubicBezTo>
                  <a:pt x="15645" y="5672"/>
                  <a:pt x="15765" y="5469"/>
                  <a:pt x="15836" y="5648"/>
                </a:cubicBezTo>
                <a:lnTo>
                  <a:pt x="15955" y="5553"/>
                </a:lnTo>
                <a:lnTo>
                  <a:pt x="15872" y="5481"/>
                </a:lnTo>
                <a:cubicBezTo>
                  <a:pt x="15983" y="5448"/>
                  <a:pt x="16043" y="5289"/>
                  <a:pt x="16158" y="5289"/>
                </a:cubicBezTo>
                <a:cubicBezTo>
                  <a:pt x="16165" y="5289"/>
                  <a:pt x="16173" y="5289"/>
                  <a:pt x="16181" y="5291"/>
                </a:cubicBezTo>
                <a:lnTo>
                  <a:pt x="16122" y="5398"/>
                </a:lnTo>
                <a:lnTo>
                  <a:pt x="16336" y="5291"/>
                </a:lnTo>
                <a:lnTo>
                  <a:pt x="16181" y="5267"/>
                </a:lnTo>
                <a:cubicBezTo>
                  <a:pt x="16265" y="5124"/>
                  <a:pt x="16086" y="5029"/>
                  <a:pt x="16265" y="5029"/>
                </a:cubicBezTo>
                <a:cubicBezTo>
                  <a:pt x="16259" y="5037"/>
                  <a:pt x="16263" y="5040"/>
                  <a:pt x="16273" y="5040"/>
                </a:cubicBezTo>
                <a:cubicBezTo>
                  <a:pt x="16288" y="5040"/>
                  <a:pt x="16318" y="5034"/>
                  <a:pt x="16353" y="5034"/>
                </a:cubicBezTo>
                <a:cubicBezTo>
                  <a:pt x="16396" y="5034"/>
                  <a:pt x="16446" y="5042"/>
                  <a:pt x="16491" y="5077"/>
                </a:cubicBezTo>
                <a:cubicBezTo>
                  <a:pt x="16524" y="5010"/>
                  <a:pt x="16568" y="4933"/>
                  <a:pt x="16651" y="4933"/>
                </a:cubicBezTo>
                <a:cubicBezTo>
                  <a:pt x="16657" y="4933"/>
                  <a:pt x="16663" y="4933"/>
                  <a:pt x="16669" y="4934"/>
                </a:cubicBezTo>
                <a:cubicBezTo>
                  <a:pt x="16717" y="4993"/>
                  <a:pt x="16729" y="5148"/>
                  <a:pt x="16753" y="5184"/>
                </a:cubicBezTo>
                <a:cubicBezTo>
                  <a:pt x="16764" y="5012"/>
                  <a:pt x="17007" y="5049"/>
                  <a:pt x="17036" y="4883"/>
                </a:cubicBezTo>
                <a:lnTo>
                  <a:pt x="17036" y="4883"/>
                </a:lnTo>
                <a:cubicBezTo>
                  <a:pt x="17035" y="4933"/>
                  <a:pt x="17064" y="5007"/>
                  <a:pt x="17074" y="5017"/>
                </a:cubicBezTo>
                <a:lnTo>
                  <a:pt x="17086" y="4874"/>
                </a:lnTo>
                <a:cubicBezTo>
                  <a:pt x="17158" y="4898"/>
                  <a:pt x="17169" y="4922"/>
                  <a:pt x="17181" y="4993"/>
                </a:cubicBezTo>
                <a:cubicBezTo>
                  <a:pt x="17345" y="4971"/>
                  <a:pt x="17100" y="4810"/>
                  <a:pt x="17239" y="4810"/>
                </a:cubicBezTo>
                <a:cubicBezTo>
                  <a:pt x="17252" y="4810"/>
                  <a:pt x="17268" y="4812"/>
                  <a:pt x="17289" y="4815"/>
                </a:cubicBezTo>
                <a:cubicBezTo>
                  <a:pt x="17277" y="4838"/>
                  <a:pt x="17289" y="4850"/>
                  <a:pt x="17265" y="4874"/>
                </a:cubicBezTo>
                <a:cubicBezTo>
                  <a:pt x="17473" y="4874"/>
                  <a:pt x="17625" y="4683"/>
                  <a:pt x="17819" y="4683"/>
                </a:cubicBezTo>
                <a:cubicBezTo>
                  <a:pt x="17825" y="4683"/>
                  <a:pt x="17830" y="4683"/>
                  <a:pt x="17836" y="4684"/>
                </a:cubicBezTo>
                <a:cubicBezTo>
                  <a:pt x="17943" y="4850"/>
                  <a:pt x="17681" y="4779"/>
                  <a:pt x="17800" y="4922"/>
                </a:cubicBezTo>
                <a:cubicBezTo>
                  <a:pt x="18051" y="4803"/>
                  <a:pt x="18289" y="4529"/>
                  <a:pt x="18562" y="4505"/>
                </a:cubicBezTo>
                <a:lnTo>
                  <a:pt x="18503" y="4493"/>
                </a:lnTo>
                <a:cubicBezTo>
                  <a:pt x="18492" y="4409"/>
                  <a:pt x="18510" y="4384"/>
                  <a:pt x="18543" y="4384"/>
                </a:cubicBezTo>
                <a:cubicBezTo>
                  <a:pt x="18596" y="4384"/>
                  <a:pt x="18689" y="4452"/>
                  <a:pt x="18762" y="4452"/>
                </a:cubicBezTo>
                <a:cubicBezTo>
                  <a:pt x="18786" y="4452"/>
                  <a:pt x="18808" y="4444"/>
                  <a:pt x="18826" y="4424"/>
                </a:cubicBezTo>
                <a:lnTo>
                  <a:pt x="18826" y="4424"/>
                </a:lnTo>
                <a:cubicBezTo>
                  <a:pt x="18811" y="4462"/>
                  <a:pt x="18832" y="4544"/>
                  <a:pt x="18836" y="4544"/>
                </a:cubicBezTo>
                <a:cubicBezTo>
                  <a:pt x="18836" y="4544"/>
                  <a:pt x="18836" y="4543"/>
                  <a:pt x="18836" y="4541"/>
                </a:cubicBezTo>
                <a:cubicBezTo>
                  <a:pt x="19027" y="4529"/>
                  <a:pt x="19182" y="4374"/>
                  <a:pt x="19432" y="4219"/>
                </a:cubicBezTo>
                <a:lnTo>
                  <a:pt x="19432" y="4219"/>
                </a:lnTo>
                <a:lnTo>
                  <a:pt x="19408" y="4291"/>
                </a:lnTo>
                <a:cubicBezTo>
                  <a:pt x="19438" y="4299"/>
                  <a:pt x="19470" y="4302"/>
                  <a:pt x="19503" y="4302"/>
                </a:cubicBezTo>
                <a:cubicBezTo>
                  <a:pt x="19613" y="4302"/>
                  <a:pt x="19733" y="4267"/>
                  <a:pt x="19825" y="4267"/>
                </a:cubicBezTo>
                <a:cubicBezTo>
                  <a:pt x="19836" y="4184"/>
                  <a:pt x="19908" y="4184"/>
                  <a:pt x="19848" y="4088"/>
                </a:cubicBezTo>
                <a:lnTo>
                  <a:pt x="19848" y="4088"/>
                </a:lnTo>
                <a:cubicBezTo>
                  <a:pt x="19936" y="4152"/>
                  <a:pt x="20014" y="4177"/>
                  <a:pt x="20086" y="4177"/>
                </a:cubicBezTo>
                <a:cubicBezTo>
                  <a:pt x="20310" y="4177"/>
                  <a:pt x="20470" y="3938"/>
                  <a:pt x="20675" y="3938"/>
                </a:cubicBezTo>
                <a:cubicBezTo>
                  <a:pt x="20733" y="3938"/>
                  <a:pt x="20794" y="3957"/>
                  <a:pt x="20860" y="4005"/>
                </a:cubicBezTo>
                <a:cubicBezTo>
                  <a:pt x="20825" y="4017"/>
                  <a:pt x="20789" y="4076"/>
                  <a:pt x="20813" y="4076"/>
                </a:cubicBezTo>
                <a:lnTo>
                  <a:pt x="21075" y="3957"/>
                </a:lnTo>
                <a:cubicBezTo>
                  <a:pt x="21027" y="3850"/>
                  <a:pt x="21027" y="3898"/>
                  <a:pt x="20944" y="3814"/>
                </a:cubicBezTo>
                <a:cubicBezTo>
                  <a:pt x="20968" y="3743"/>
                  <a:pt x="21039" y="3672"/>
                  <a:pt x="21110" y="3660"/>
                </a:cubicBezTo>
                <a:lnTo>
                  <a:pt x="21110" y="3660"/>
                </a:lnTo>
                <a:cubicBezTo>
                  <a:pt x="20991" y="3755"/>
                  <a:pt x="21134" y="3850"/>
                  <a:pt x="21206" y="3910"/>
                </a:cubicBezTo>
                <a:cubicBezTo>
                  <a:pt x="21182" y="3874"/>
                  <a:pt x="21194" y="3826"/>
                  <a:pt x="21194" y="3791"/>
                </a:cubicBezTo>
                <a:lnTo>
                  <a:pt x="21194" y="3791"/>
                </a:lnTo>
                <a:cubicBezTo>
                  <a:pt x="21225" y="3826"/>
                  <a:pt x="21243" y="3840"/>
                  <a:pt x="21255" y="3840"/>
                </a:cubicBezTo>
                <a:cubicBezTo>
                  <a:pt x="21297" y="3840"/>
                  <a:pt x="21235" y="3642"/>
                  <a:pt x="21334" y="3642"/>
                </a:cubicBezTo>
                <a:cubicBezTo>
                  <a:pt x="21350" y="3642"/>
                  <a:pt x="21370" y="3647"/>
                  <a:pt x="21396" y="3660"/>
                </a:cubicBezTo>
                <a:lnTo>
                  <a:pt x="21384" y="3731"/>
                </a:lnTo>
                <a:cubicBezTo>
                  <a:pt x="21452" y="3686"/>
                  <a:pt x="21508" y="3599"/>
                  <a:pt x="21584" y="3599"/>
                </a:cubicBezTo>
                <a:cubicBezTo>
                  <a:pt x="21589" y="3599"/>
                  <a:pt x="21594" y="3599"/>
                  <a:pt x="21599" y="3600"/>
                </a:cubicBezTo>
                <a:cubicBezTo>
                  <a:pt x="21646" y="3731"/>
                  <a:pt x="21527" y="3672"/>
                  <a:pt x="21539" y="3791"/>
                </a:cubicBezTo>
                <a:cubicBezTo>
                  <a:pt x="21626" y="3771"/>
                  <a:pt x="21689" y="3589"/>
                  <a:pt x="21773" y="3589"/>
                </a:cubicBezTo>
                <a:cubicBezTo>
                  <a:pt x="21793" y="3589"/>
                  <a:pt x="21814" y="3599"/>
                  <a:pt x="21837" y="3624"/>
                </a:cubicBezTo>
                <a:cubicBezTo>
                  <a:pt x="21789" y="3672"/>
                  <a:pt x="21730" y="3672"/>
                  <a:pt x="21682" y="3719"/>
                </a:cubicBezTo>
                <a:cubicBezTo>
                  <a:pt x="21773" y="3827"/>
                  <a:pt x="21806" y="3837"/>
                  <a:pt x="21846" y="3837"/>
                </a:cubicBezTo>
                <a:cubicBezTo>
                  <a:pt x="21855" y="3837"/>
                  <a:pt x="21865" y="3836"/>
                  <a:pt x="21875" y="3836"/>
                </a:cubicBezTo>
                <a:cubicBezTo>
                  <a:pt x="21885" y="3836"/>
                  <a:pt x="21896" y="3837"/>
                  <a:pt x="21908" y="3838"/>
                </a:cubicBezTo>
                <a:lnTo>
                  <a:pt x="21896" y="3838"/>
                </a:lnTo>
                <a:cubicBezTo>
                  <a:pt x="21896" y="3838"/>
                  <a:pt x="21944" y="3850"/>
                  <a:pt x="21991" y="3862"/>
                </a:cubicBezTo>
                <a:cubicBezTo>
                  <a:pt x="22039" y="3886"/>
                  <a:pt x="22087" y="3898"/>
                  <a:pt x="22087" y="3898"/>
                </a:cubicBezTo>
                <a:lnTo>
                  <a:pt x="22039" y="3850"/>
                </a:lnTo>
                <a:cubicBezTo>
                  <a:pt x="22134" y="3481"/>
                  <a:pt x="22301" y="3755"/>
                  <a:pt x="22480" y="3517"/>
                </a:cubicBezTo>
                <a:lnTo>
                  <a:pt x="22480" y="3517"/>
                </a:lnTo>
                <a:cubicBezTo>
                  <a:pt x="22313" y="3755"/>
                  <a:pt x="22456" y="3648"/>
                  <a:pt x="22444" y="3803"/>
                </a:cubicBezTo>
                <a:cubicBezTo>
                  <a:pt x="22503" y="3850"/>
                  <a:pt x="22575" y="3898"/>
                  <a:pt x="22551" y="3945"/>
                </a:cubicBezTo>
                <a:cubicBezTo>
                  <a:pt x="22573" y="3911"/>
                  <a:pt x="22593" y="3900"/>
                  <a:pt x="22614" y="3900"/>
                </a:cubicBezTo>
                <a:cubicBezTo>
                  <a:pt x="22645" y="3900"/>
                  <a:pt x="22676" y="3925"/>
                  <a:pt x="22712" y="3925"/>
                </a:cubicBezTo>
                <a:cubicBezTo>
                  <a:pt x="22741" y="3925"/>
                  <a:pt x="22774" y="3909"/>
                  <a:pt x="22813" y="3850"/>
                </a:cubicBezTo>
                <a:cubicBezTo>
                  <a:pt x="22813" y="3898"/>
                  <a:pt x="22896" y="3850"/>
                  <a:pt x="22884" y="3981"/>
                </a:cubicBezTo>
                <a:cubicBezTo>
                  <a:pt x="22896" y="3969"/>
                  <a:pt x="22908" y="3969"/>
                  <a:pt x="22920" y="3957"/>
                </a:cubicBezTo>
                <a:cubicBezTo>
                  <a:pt x="22939" y="4042"/>
                  <a:pt x="23017" y="4230"/>
                  <a:pt x="22997" y="4230"/>
                </a:cubicBezTo>
                <a:cubicBezTo>
                  <a:pt x="22991" y="4230"/>
                  <a:pt x="22979" y="4216"/>
                  <a:pt x="22956" y="4184"/>
                </a:cubicBezTo>
                <a:lnTo>
                  <a:pt x="22908" y="4017"/>
                </a:lnTo>
                <a:lnTo>
                  <a:pt x="22908" y="4017"/>
                </a:lnTo>
                <a:cubicBezTo>
                  <a:pt x="22920" y="4231"/>
                  <a:pt x="22765" y="4065"/>
                  <a:pt x="22777" y="4255"/>
                </a:cubicBezTo>
                <a:cubicBezTo>
                  <a:pt x="22765" y="4219"/>
                  <a:pt x="22742" y="4172"/>
                  <a:pt x="22753" y="4172"/>
                </a:cubicBezTo>
                <a:cubicBezTo>
                  <a:pt x="22737" y="4142"/>
                  <a:pt x="22726" y="4129"/>
                  <a:pt x="22719" y="4129"/>
                </a:cubicBezTo>
                <a:cubicBezTo>
                  <a:pt x="22702" y="4129"/>
                  <a:pt x="22716" y="4210"/>
                  <a:pt x="22742" y="4279"/>
                </a:cubicBezTo>
                <a:cubicBezTo>
                  <a:pt x="22730" y="4279"/>
                  <a:pt x="22706" y="4195"/>
                  <a:pt x="22682" y="4148"/>
                </a:cubicBezTo>
                <a:cubicBezTo>
                  <a:pt x="22676" y="4141"/>
                  <a:pt x="22672" y="4138"/>
                  <a:pt x="22670" y="4138"/>
                </a:cubicBezTo>
                <a:cubicBezTo>
                  <a:pt x="22655" y="4138"/>
                  <a:pt x="22679" y="4231"/>
                  <a:pt x="22669" y="4231"/>
                </a:cubicBezTo>
                <a:cubicBezTo>
                  <a:pt x="22666" y="4231"/>
                  <a:pt x="22659" y="4221"/>
                  <a:pt x="22646" y="4195"/>
                </a:cubicBezTo>
                <a:cubicBezTo>
                  <a:pt x="22646" y="4189"/>
                  <a:pt x="22643" y="4179"/>
                  <a:pt x="22640" y="4169"/>
                </a:cubicBezTo>
                <a:lnTo>
                  <a:pt x="22640" y="4169"/>
                </a:lnTo>
                <a:cubicBezTo>
                  <a:pt x="22639" y="4197"/>
                  <a:pt x="22598" y="4179"/>
                  <a:pt x="22658" y="4279"/>
                </a:cubicBezTo>
                <a:cubicBezTo>
                  <a:pt x="22651" y="4271"/>
                  <a:pt x="22645" y="4268"/>
                  <a:pt x="22641" y="4268"/>
                </a:cubicBezTo>
                <a:cubicBezTo>
                  <a:pt x="22625" y="4268"/>
                  <a:pt x="22630" y="4313"/>
                  <a:pt x="22614" y="4313"/>
                </a:cubicBezTo>
                <a:cubicBezTo>
                  <a:pt x="22609" y="4313"/>
                  <a:pt x="22600" y="4307"/>
                  <a:pt x="22587" y="4291"/>
                </a:cubicBezTo>
                <a:lnTo>
                  <a:pt x="22587" y="4291"/>
                </a:lnTo>
                <a:cubicBezTo>
                  <a:pt x="22607" y="4343"/>
                  <a:pt x="22605" y="4355"/>
                  <a:pt x="22598" y="4355"/>
                </a:cubicBezTo>
                <a:cubicBezTo>
                  <a:pt x="22592" y="4355"/>
                  <a:pt x="22583" y="4348"/>
                  <a:pt x="22578" y="4348"/>
                </a:cubicBezTo>
                <a:cubicBezTo>
                  <a:pt x="22572" y="4348"/>
                  <a:pt x="22572" y="4360"/>
                  <a:pt x="22596" y="4413"/>
                </a:cubicBezTo>
                <a:lnTo>
                  <a:pt x="22596" y="4413"/>
                </a:lnTo>
                <a:cubicBezTo>
                  <a:pt x="22559" y="4336"/>
                  <a:pt x="22535" y="4307"/>
                  <a:pt x="22521" y="4307"/>
                </a:cubicBezTo>
                <a:cubicBezTo>
                  <a:pt x="22503" y="4307"/>
                  <a:pt x="22503" y="4353"/>
                  <a:pt x="22515" y="4410"/>
                </a:cubicBezTo>
                <a:cubicBezTo>
                  <a:pt x="22492" y="4338"/>
                  <a:pt x="22480" y="4338"/>
                  <a:pt x="22444" y="4255"/>
                </a:cubicBezTo>
                <a:lnTo>
                  <a:pt x="22444" y="4255"/>
                </a:lnTo>
                <a:cubicBezTo>
                  <a:pt x="22420" y="4267"/>
                  <a:pt x="22432" y="4315"/>
                  <a:pt x="22480" y="4422"/>
                </a:cubicBezTo>
                <a:cubicBezTo>
                  <a:pt x="22445" y="4369"/>
                  <a:pt x="22429" y="4351"/>
                  <a:pt x="22421" y="4351"/>
                </a:cubicBezTo>
                <a:cubicBezTo>
                  <a:pt x="22405" y="4351"/>
                  <a:pt x="22438" y="4449"/>
                  <a:pt x="22424" y="4449"/>
                </a:cubicBezTo>
                <a:cubicBezTo>
                  <a:pt x="22417" y="4449"/>
                  <a:pt x="22397" y="4422"/>
                  <a:pt x="22349" y="4338"/>
                </a:cubicBezTo>
                <a:cubicBezTo>
                  <a:pt x="22349" y="4469"/>
                  <a:pt x="22349" y="4576"/>
                  <a:pt x="22325" y="4648"/>
                </a:cubicBezTo>
                <a:cubicBezTo>
                  <a:pt x="22218" y="4434"/>
                  <a:pt x="22361" y="4600"/>
                  <a:pt x="22253" y="4374"/>
                </a:cubicBezTo>
                <a:lnTo>
                  <a:pt x="22253" y="4374"/>
                </a:lnTo>
                <a:cubicBezTo>
                  <a:pt x="22253" y="4475"/>
                  <a:pt x="22317" y="4650"/>
                  <a:pt x="22264" y="4650"/>
                </a:cubicBezTo>
                <a:cubicBezTo>
                  <a:pt x="22261" y="4650"/>
                  <a:pt x="22258" y="4649"/>
                  <a:pt x="22253" y="4648"/>
                </a:cubicBezTo>
                <a:cubicBezTo>
                  <a:pt x="22230" y="4624"/>
                  <a:pt x="22218" y="4553"/>
                  <a:pt x="22194" y="4517"/>
                </a:cubicBezTo>
                <a:lnTo>
                  <a:pt x="22194" y="4517"/>
                </a:lnTo>
                <a:cubicBezTo>
                  <a:pt x="22206" y="4624"/>
                  <a:pt x="22111" y="4541"/>
                  <a:pt x="22134" y="4672"/>
                </a:cubicBezTo>
                <a:cubicBezTo>
                  <a:pt x="22122" y="4660"/>
                  <a:pt x="22111" y="4636"/>
                  <a:pt x="22111" y="4612"/>
                </a:cubicBezTo>
                <a:cubicBezTo>
                  <a:pt x="22111" y="4615"/>
                  <a:pt x="22109" y="4615"/>
                  <a:pt x="22107" y="4615"/>
                </a:cubicBezTo>
                <a:cubicBezTo>
                  <a:pt x="22106" y="4615"/>
                  <a:pt x="22105" y="4615"/>
                  <a:pt x="22103" y="4615"/>
                </a:cubicBezTo>
                <a:cubicBezTo>
                  <a:pt x="22097" y="4615"/>
                  <a:pt x="22095" y="4620"/>
                  <a:pt x="22134" y="4684"/>
                </a:cubicBezTo>
                <a:lnTo>
                  <a:pt x="22122" y="4660"/>
                </a:lnTo>
                <a:lnTo>
                  <a:pt x="22122" y="4660"/>
                </a:lnTo>
                <a:cubicBezTo>
                  <a:pt x="22202" y="4785"/>
                  <a:pt x="22249" y="4943"/>
                  <a:pt x="22284" y="5019"/>
                </a:cubicBezTo>
                <a:lnTo>
                  <a:pt x="22284" y="5019"/>
                </a:lnTo>
                <a:cubicBezTo>
                  <a:pt x="22160" y="4760"/>
                  <a:pt x="22216" y="4977"/>
                  <a:pt x="22051" y="4636"/>
                </a:cubicBezTo>
                <a:lnTo>
                  <a:pt x="22051" y="4636"/>
                </a:lnTo>
                <a:cubicBezTo>
                  <a:pt x="22051" y="4648"/>
                  <a:pt x="22075" y="4696"/>
                  <a:pt x="22111" y="4767"/>
                </a:cubicBezTo>
                <a:cubicBezTo>
                  <a:pt x="22087" y="4743"/>
                  <a:pt x="22063" y="4707"/>
                  <a:pt x="22039" y="4636"/>
                </a:cubicBezTo>
                <a:lnTo>
                  <a:pt x="22039" y="4636"/>
                </a:lnTo>
                <a:cubicBezTo>
                  <a:pt x="22039" y="4707"/>
                  <a:pt x="22099" y="4803"/>
                  <a:pt x="22075" y="4803"/>
                </a:cubicBezTo>
                <a:cubicBezTo>
                  <a:pt x="22051" y="4767"/>
                  <a:pt x="22051" y="4743"/>
                  <a:pt x="22015" y="4684"/>
                </a:cubicBezTo>
                <a:lnTo>
                  <a:pt x="22015" y="4684"/>
                </a:lnTo>
                <a:cubicBezTo>
                  <a:pt x="22058" y="4769"/>
                  <a:pt x="22091" y="4854"/>
                  <a:pt x="22063" y="4854"/>
                </a:cubicBezTo>
                <a:cubicBezTo>
                  <a:pt x="22060" y="4854"/>
                  <a:pt x="22056" y="4853"/>
                  <a:pt x="22051" y="4850"/>
                </a:cubicBezTo>
                <a:cubicBezTo>
                  <a:pt x="22041" y="4831"/>
                  <a:pt x="22024" y="4804"/>
                  <a:pt x="22024" y="4788"/>
                </a:cubicBezTo>
                <a:lnTo>
                  <a:pt x="22024" y="4788"/>
                </a:lnTo>
                <a:cubicBezTo>
                  <a:pt x="22016" y="4837"/>
                  <a:pt x="22073" y="4995"/>
                  <a:pt x="22039" y="4995"/>
                </a:cubicBezTo>
                <a:cubicBezTo>
                  <a:pt x="22034" y="4995"/>
                  <a:pt x="22026" y="4991"/>
                  <a:pt x="22015" y="4981"/>
                </a:cubicBezTo>
                <a:cubicBezTo>
                  <a:pt x="21920" y="4779"/>
                  <a:pt x="21968" y="4934"/>
                  <a:pt x="21872" y="4767"/>
                </a:cubicBezTo>
                <a:lnTo>
                  <a:pt x="21872" y="4827"/>
                </a:lnTo>
                <a:lnTo>
                  <a:pt x="21932" y="4898"/>
                </a:lnTo>
                <a:cubicBezTo>
                  <a:pt x="21922" y="4908"/>
                  <a:pt x="21954" y="5004"/>
                  <a:pt x="21936" y="5004"/>
                </a:cubicBezTo>
                <a:cubicBezTo>
                  <a:pt x="21932" y="5004"/>
                  <a:pt x="21927" y="5000"/>
                  <a:pt x="21920" y="4993"/>
                </a:cubicBezTo>
                <a:lnTo>
                  <a:pt x="21896" y="4922"/>
                </a:lnTo>
                <a:lnTo>
                  <a:pt x="21884" y="4969"/>
                </a:lnTo>
                <a:lnTo>
                  <a:pt x="21944" y="5017"/>
                </a:lnTo>
                <a:cubicBezTo>
                  <a:pt x="21975" y="5100"/>
                  <a:pt x="22052" y="5202"/>
                  <a:pt x="22031" y="5202"/>
                </a:cubicBezTo>
                <a:cubicBezTo>
                  <a:pt x="22028" y="5202"/>
                  <a:pt x="22023" y="5200"/>
                  <a:pt x="22015" y="5196"/>
                </a:cubicBezTo>
                <a:cubicBezTo>
                  <a:pt x="22015" y="5184"/>
                  <a:pt x="22003" y="5208"/>
                  <a:pt x="21932" y="5112"/>
                </a:cubicBezTo>
                <a:lnTo>
                  <a:pt x="21932" y="5112"/>
                </a:lnTo>
                <a:cubicBezTo>
                  <a:pt x="21951" y="5159"/>
                  <a:pt x="21970" y="5206"/>
                  <a:pt x="21959" y="5206"/>
                </a:cubicBezTo>
                <a:cubicBezTo>
                  <a:pt x="21956" y="5206"/>
                  <a:pt x="21951" y="5203"/>
                  <a:pt x="21944" y="5196"/>
                </a:cubicBezTo>
                <a:cubicBezTo>
                  <a:pt x="21908" y="5148"/>
                  <a:pt x="21837" y="5017"/>
                  <a:pt x="21813" y="4981"/>
                </a:cubicBezTo>
                <a:lnTo>
                  <a:pt x="21813" y="4981"/>
                </a:lnTo>
                <a:cubicBezTo>
                  <a:pt x="21884" y="5124"/>
                  <a:pt x="21801" y="5041"/>
                  <a:pt x="21884" y="5196"/>
                </a:cubicBezTo>
                <a:cubicBezTo>
                  <a:pt x="21866" y="5168"/>
                  <a:pt x="21826" y="5112"/>
                  <a:pt x="21804" y="5077"/>
                </a:cubicBezTo>
                <a:lnTo>
                  <a:pt x="21804" y="5077"/>
                </a:lnTo>
                <a:lnTo>
                  <a:pt x="21861" y="5172"/>
                </a:lnTo>
                <a:cubicBezTo>
                  <a:pt x="21825" y="5136"/>
                  <a:pt x="21813" y="5124"/>
                  <a:pt x="21777" y="5053"/>
                </a:cubicBezTo>
                <a:lnTo>
                  <a:pt x="21777" y="5053"/>
                </a:lnTo>
                <a:cubicBezTo>
                  <a:pt x="21747" y="5053"/>
                  <a:pt x="21863" y="5199"/>
                  <a:pt x="21847" y="5199"/>
                </a:cubicBezTo>
                <a:cubicBezTo>
                  <a:pt x="21844" y="5199"/>
                  <a:pt x="21837" y="5194"/>
                  <a:pt x="21825" y="5184"/>
                </a:cubicBezTo>
                <a:cubicBezTo>
                  <a:pt x="21825" y="5172"/>
                  <a:pt x="21813" y="5160"/>
                  <a:pt x="21801" y="5136"/>
                </a:cubicBezTo>
                <a:cubicBezTo>
                  <a:pt x="21797" y="5134"/>
                  <a:pt x="21794" y="5133"/>
                  <a:pt x="21791" y="5133"/>
                </a:cubicBezTo>
                <a:cubicBezTo>
                  <a:pt x="21765" y="5133"/>
                  <a:pt x="21788" y="5214"/>
                  <a:pt x="21759" y="5214"/>
                </a:cubicBezTo>
                <a:cubicBezTo>
                  <a:pt x="21754" y="5214"/>
                  <a:pt x="21749" y="5212"/>
                  <a:pt x="21741" y="5208"/>
                </a:cubicBezTo>
                <a:cubicBezTo>
                  <a:pt x="21622" y="5041"/>
                  <a:pt x="21730" y="5148"/>
                  <a:pt x="21634" y="5017"/>
                </a:cubicBezTo>
                <a:lnTo>
                  <a:pt x="21634" y="5017"/>
                </a:lnTo>
                <a:cubicBezTo>
                  <a:pt x="21612" y="5062"/>
                  <a:pt x="21685" y="5245"/>
                  <a:pt x="21643" y="5245"/>
                </a:cubicBezTo>
                <a:cubicBezTo>
                  <a:pt x="21640" y="5245"/>
                  <a:pt x="21638" y="5245"/>
                  <a:pt x="21634" y="5243"/>
                </a:cubicBezTo>
                <a:lnTo>
                  <a:pt x="21634" y="5243"/>
                </a:lnTo>
                <a:lnTo>
                  <a:pt x="21646" y="5267"/>
                </a:lnTo>
                <a:cubicBezTo>
                  <a:pt x="21689" y="5329"/>
                  <a:pt x="21701" y="5350"/>
                  <a:pt x="21697" y="5350"/>
                </a:cubicBezTo>
                <a:cubicBezTo>
                  <a:pt x="21689" y="5350"/>
                  <a:pt x="21614" y="5263"/>
                  <a:pt x="21596" y="5263"/>
                </a:cubicBezTo>
                <a:cubicBezTo>
                  <a:pt x="21593" y="5263"/>
                  <a:pt x="21591" y="5267"/>
                  <a:pt x="21593" y="5274"/>
                </a:cubicBezTo>
                <a:lnTo>
                  <a:pt x="21593" y="5274"/>
                </a:lnTo>
                <a:cubicBezTo>
                  <a:pt x="21579" y="5244"/>
                  <a:pt x="21541" y="5192"/>
                  <a:pt x="21535" y="5182"/>
                </a:cubicBezTo>
                <a:lnTo>
                  <a:pt x="21535" y="5182"/>
                </a:lnTo>
                <a:cubicBezTo>
                  <a:pt x="21537" y="5183"/>
                  <a:pt x="21538" y="5183"/>
                  <a:pt x="21539" y="5184"/>
                </a:cubicBezTo>
                <a:cubicBezTo>
                  <a:pt x="21537" y="5181"/>
                  <a:pt x="21535" y="5180"/>
                  <a:pt x="21535" y="5180"/>
                </a:cubicBezTo>
                <a:lnTo>
                  <a:pt x="21535" y="5180"/>
                </a:lnTo>
                <a:cubicBezTo>
                  <a:pt x="21535" y="5180"/>
                  <a:pt x="21535" y="5181"/>
                  <a:pt x="21535" y="5182"/>
                </a:cubicBezTo>
                <a:lnTo>
                  <a:pt x="21535" y="5182"/>
                </a:lnTo>
                <a:cubicBezTo>
                  <a:pt x="21533" y="5181"/>
                  <a:pt x="21530" y="5181"/>
                  <a:pt x="21528" y="5181"/>
                </a:cubicBezTo>
                <a:cubicBezTo>
                  <a:pt x="21498" y="5181"/>
                  <a:pt x="21528" y="5287"/>
                  <a:pt x="21539" y="5374"/>
                </a:cubicBezTo>
                <a:lnTo>
                  <a:pt x="21503" y="5303"/>
                </a:lnTo>
                <a:cubicBezTo>
                  <a:pt x="21486" y="5290"/>
                  <a:pt x="21474" y="5286"/>
                  <a:pt x="21463" y="5286"/>
                </a:cubicBezTo>
                <a:cubicBezTo>
                  <a:pt x="21449" y="5286"/>
                  <a:pt x="21438" y="5293"/>
                  <a:pt x="21423" y="5293"/>
                </a:cubicBezTo>
                <a:cubicBezTo>
                  <a:pt x="21419" y="5293"/>
                  <a:pt x="21414" y="5293"/>
                  <a:pt x="21408" y="5291"/>
                </a:cubicBezTo>
                <a:lnTo>
                  <a:pt x="21408" y="5291"/>
                </a:lnTo>
                <a:cubicBezTo>
                  <a:pt x="21456" y="5350"/>
                  <a:pt x="21432" y="5350"/>
                  <a:pt x="21503" y="5422"/>
                </a:cubicBezTo>
                <a:cubicBezTo>
                  <a:pt x="21436" y="5357"/>
                  <a:pt x="21402" y="5334"/>
                  <a:pt x="21386" y="5334"/>
                </a:cubicBezTo>
                <a:cubicBezTo>
                  <a:pt x="21345" y="5334"/>
                  <a:pt x="21426" y="5486"/>
                  <a:pt x="21389" y="5486"/>
                </a:cubicBezTo>
                <a:cubicBezTo>
                  <a:pt x="21376" y="5486"/>
                  <a:pt x="21350" y="5468"/>
                  <a:pt x="21301" y="5422"/>
                </a:cubicBezTo>
                <a:cubicBezTo>
                  <a:pt x="21312" y="5422"/>
                  <a:pt x="21283" y="5373"/>
                  <a:pt x="21278" y="5373"/>
                </a:cubicBezTo>
                <a:cubicBezTo>
                  <a:pt x="21277" y="5373"/>
                  <a:pt x="21277" y="5373"/>
                  <a:pt x="21277" y="5374"/>
                </a:cubicBezTo>
                <a:lnTo>
                  <a:pt x="21277" y="5446"/>
                </a:lnTo>
                <a:cubicBezTo>
                  <a:pt x="21360" y="5541"/>
                  <a:pt x="21337" y="5505"/>
                  <a:pt x="21396" y="5577"/>
                </a:cubicBezTo>
                <a:cubicBezTo>
                  <a:pt x="21444" y="5636"/>
                  <a:pt x="21468" y="5684"/>
                  <a:pt x="21456" y="5684"/>
                </a:cubicBezTo>
                <a:cubicBezTo>
                  <a:pt x="21420" y="5612"/>
                  <a:pt x="21337" y="5541"/>
                  <a:pt x="21289" y="5493"/>
                </a:cubicBezTo>
                <a:lnTo>
                  <a:pt x="21289" y="5493"/>
                </a:lnTo>
                <a:cubicBezTo>
                  <a:pt x="21313" y="5517"/>
                  <a:pt x="21337" y="5553"/>
                  <a:pt x="21360" y="5577"/>
                </a:cubicBezTo>
                <a:cubicBezTo>
                  <a:pt x="21331" y="5547"/>
                  <a:pt x="21318" y="5536"/>
                  <a:pt x="21315" y="5536"/>
                </a:cubicBezTo>
                <a:lnTo>
                  <a:pt x="21315" y="5536"/>
                </a:lnTo>
                <a:cubicBezTo>
                  <a:pt x="21305" y="5536"/>
                  <a:pt x="21432" y="5689"/>
                  <a:pt x="21419" y="5689"/>
                </a:cubicBezTo>
                <a:cubicBezTo>
                  <a:pt x="21417" y="5689"/>
                  <a:pt x="21410" y="5684"/>
                  <a:pt x="21396" y="5672"/>
                </a:cubicBezTo>
                <a:lnTo>
                  <a:pt x="21360" y="5624"/>
                </a:lnTo>
                <a:lnTo>
                  <a:pt x="21360" y="5624"/>
                </a:lnTo>
                <a:cubicBezTo>
                  <a:pt x="21371" y="5657"/>
                  <a:pt x="21403" y="5721"/>
                  <a:pt x="21398" y="5721"/>
                </a:cubicBezTo>
                <a:cubicBezTo>
                  <a:pt x="21398" y="5721"/>
                  <a:pt x="21397" y="5720"/>
                  <a:pt x="21396" y="5719"/>
                </a:cubicBezTo>
                <a:cubicBezTo>
                  <a:pt x="21301" y="5624"/>
                  <a:pt x="21360" y="5672"/>
                  <a:pt x="21289" y="5577"/>
                </a:cubicBezTo>
                <a:lnTo>
                  <a:pt x="21289" y="5577"/>
                </a:lnTo>
                <a:cubicBezTo>
                  <a:pt x="21279" y="5596"/>
                  <a:pt x="21379" y="5733"/>
                  <a:pt x="21360" y="5733"/>
                </a:cubicBezTo>
                <a:cubicBezTo>
                  <a:pt x="21356" y="5733"/>
                  <a:pt x="21345" y="5726"/>
                  <a:pt x="21325" y="5708"/>
                </a:cubicBezTo>
                <a:cubicBezTo>
                  <a:pt x="21313" y="5672"/>
                  <a:pt x="21313" y="5660"/>
                  <a:pt x="21301" y="5624"/>
                </a:cubicBezTo>
                <a:cubicBezTo>
                  <a:pt x="21182" y="5517"/>
                  <a:pt x="21206" y="5553"/>
                  <a:pt x="21182" y="5541"/>
                </a:cubicBezTo>
                <a:lnTo>
                  <a:pt x="21110" y="5505"/>
                </a:lnTo>
                <a:lnTo>
                  <a:pt x="21110" y="5505"/>
                </a:lnTo>
                <a:lnTo>
                  <a:pt x="21146" y="5529"/>
                </a:lnTo>
                <a:cubicBezTo>
                  <a:pt x="21372" y="5815"/>
                  <a:pt x="21158" y="5612"/>
                  <a:pt x="21289" y="5803"/>
                </a:cubicBezTo>
                <a:cubicBezTo>
                  <a:pt x="21158" y="5624"/>
                  <a:pt x="21206" y="5708"/>
                  <a:pt x="21110" y="5589"/>
                </a:cubicBezTo>
                <a:cubicBezTo>
                  <a:pt x="21075" y="5553"/>
                  <a:pt x="21027" y="5529"/>
                  <a:pt x="21003" y="5493"/>
                </a:cubicBezTo>
                <a:lnTo>
                  <a:pt x="21003" y="5493"/>
                </a:lnTo>
                <a:cubicBezTo>
                  <a:pt x="21023" y="5524"/>
                  <a:pt x="21026" y="5532"/>
                  <a:pt x="21021" y="5532"/>
                </a:cubicBezTo>
                <a:cubicBezTo>
                  <a:pt x="21014" y="5532"/>
                  <a:pt x="20997" y="5519"/>
                  <a:pt x="20991" y="5519"/>
                </a:cubicBezTo>
                <a:cubicBezTo>
                  <a:pt x="20984" y="5519"/>
                  <a:pt x="20988" y="5532"/>
                  <a:pt x="21027" y="5589"/>
                </a:cubicBezTo>
                <a:cubicBezTo>
                  <a:pt x="20991" y="5553"/>
                  <a:pt x="21015" y="5589"/>
                  <a:pt x="20932" y="5493"/>
                </a:cubicBezTo>
                <a:lnTo>
                  <a:pt x="20932" y="5493"/>
                </a:lnTo>
                <a:cubicBezTo>
                  <a:pt x="20944" y="5541"/>
                  <a:pt x="20991" y="5553"/>
                  <a:pt x="21027" y="5600"/>
                </a:cubicBezTo>
                <a:cubicBezTo>
                  <a:pt x="21054" y="5640"/>
                  <a:pt x="21055" y="5652"/>
                  <a:pt x="21044" y="5652"/>
                </a:cubicBezTo>
                <a:cubicBezTo>
                  <a:pt x="21025" y="5652"/>
                  <a:pt x="20969" y="5615"/>
                  <a:pt x="20948" y="5615"/>
                </a:cubicBezTo>
                <a:cubicBezTo>
                  <a:pt x="20933" y="5615"/>
                  <a:pt x="20935" y="5633"/>
                  <a:pt x="20979" y="5696"/>
                </a:cubicBezTo>
                <a:cubicBezTo>
                  <a:pt x="21015" y="5803"/>
                  <a:pt x="21134" y="5922"/>
                  <a:pt x="21170" y="6005"/>
                </a:cubicBezTo>
                <a:cubicBezTo>
                  <a:pt x="21110" y="5958"/>
                  <a:pt x="21051" y="5874"/>
                  <a:pt x="21051" y="5874"/>
                </a:cubicBezTo>
                <a:cubicBezTo>
                  <a:pt x="21024" y="5856"/>
                  <a:pt x="21007" y="5848"/>
                  <a:pt x="20998" y="5848"/>
                </a:cubicBezTo>
                <a:cubicBezTo>
                  <a:pt x="20985" y="5848"/>
                  <a:pt x="20993" y="5869"/>
                  <a:pt x="21015" y="5898"/>
                </a:cubicBezTo>
                <a:cubicBezTo>
                  <a:pt x="20979" y="5862"/>
                  <a:pt x="20956" y="5839"/>
                  <a:pt x="20908" y="5803"/>
                </a:cubicBezTo>
                <a:lnTo>
                  <a:pt x="20908" y="5803"/>
                </a:lnTo>
                <a:cubicBezTo>
                  <a:pt x="20908" y="5823"/>
                  <a:pt x="21000" y="5909"/>
                  <a:pt x="20988" y="5909"/>
                </a:cubicBezTo>
                <a:cubicBezTo>
                  <a:pt x="20986" y="5909"/>
                  <a:pt x="20979" y="5906"/>
                  <a:pt x="20968" y="5898"/>
                </a:cubicBezTo>
                <a:cubicBezTo>
                  <a:pt x="20932" y="5862"/>
                  <a:pt x="20872" y="5791"/>
                  <a:pt x="20837" y="5743"/>
                </a:cubicBezTo>
                <a:lnTo>
                  <a:pt x="20837" y="5743"/>
                </a:lnTo>
                <a:cubicBezTo>
                  <a:pt x="20860" y="5791"/>
                  <a:pt x="20908" y="5874"/>
                  <a:pt x="20932" y="5910"/>
                </a:cubicBezTo>
                <a:cubicBezTo>
                  <a:pt x="20872" y="5850"/>
                  <a:pt x="20848" y="5815"/>
                  <a:pt x="20813" y="5767"/>
                </a:cubicBezTo>
                <a:lnTo>
                  <a:pt x="20813" y="5767"/>
                </a:lnTo>
                <a:cubicBezTo>
                  <a:pt x="20825" y="5803"/>
                  <a:pt x="20837" y="5862"/>
                  <a:pt x="20932" y="5958"/>
                </a:cubicBezTo>
                <a:lnTo>
                  <a:pt x="20967" y="5975"/>
                </a:lnTo>
                <a:lnTo>
                  <a:pt x="20967" y="5975"/>
                </a:lnTo>
                <a:cubicBezTo>
                  <a:pt x="20940" y="5954"/>
                  <a:pt x="20881" y="5895"/>
                  <a:pt x="20872" y="5886"/>
                </a:cubicBezTo>
                <a:cubicBezTo>
                  <a:pt x="20851" y="5858"/>
                  <a:pt x="20847" y="5848"/>
                  <a:pt x="20852" y="5848"/>
                </a:cubicBezTo>
                <a:cubicBezTo>
                  <a:pt x="20864" y="5848"/>
                  <a:pt x="20930" y="5909"/>
                  <a:pt x="20956" y="5934"/>
                </a:cubicBezTo>
                <a:lnTo>
                  <a:pt x="20968" y="5970"/>
                </a:lnTo>
                <a:cubicBezTo>
                  <a:pt x="21028" y="6020"/>
                  <a:pt x="21056" y="6039"/>
                  <a:pt x="21066" y="6039"/>
                </a:cubicBezTo>
                <a:cubicBezTo>
                  <a:pt x="21092" y="6039"/>
                  <a:pt x="20977" y="5898"/>
                  <a:pt x="21003" y="5898"/>
                </a:cubicBezTo>
                <a:lnTo>
                  <a:pt x="21003" y="5898"/>
                </a:lnTo>
                <a:lnTo>
                  <a:pt x="21146" y="6053"/>
                </a:lnTo>
                <a:lnTo>
                  <a:pt x="21146" y="6053"/>
                </a:lnTo>
                <a:lnTo>
                  <a:pt x="21039" y="5910"/>
                </a:lnTo>
                <a:lnTo>
                  <a:pt x="21039" y="5910"/>
                </a:lnTo>
                <a:cubicBezTo>
                  <a:pt x="21075" y="5946"/>
                  <a:pt x="21170" y="6029"/>
                  <a:pt x="21182" y="6065"/>
                </a:cubicBezTo>
                <a:cubicBezTo>
                  <a:pt x="21200" y="6077"/>
                  <a:pt x="21208" y="6082"/>
                  <a:pt x="21210" y="6082"/>
                </a:cubicBezTo>
                <a:cubicBezTo>
                  <a:pt x="21217" y="6082"/>
                  <a:pt x="21188" y="6053"/>
                  <a:pt x="21194" y="6053"/>
                </a:cubicBezTo>
                <a:lnTo>
                  <a:pt x="21194" y="6053"/>
                </a:lnTo>
                <a:cubicBezTo>
                  <a:pt x="21196" y="6053"/>
                  <a:pt x="21206" y="6059"/>
                  <a:pt x="21229" y="6077"/>
                </a:cubicBezTo>
                <a:cubicBezTo>
                  <a:pt x="21241" y="6089"/>
                  <a:pt x="21253" y="6100"/>
                  <a:pt x="21253" y="6100"/>
                </a:cubicBezTo>
                <a:lnTo>
                  <a:pt x="21218" y="6041"/>
                </a:lnTo>
                <a:lnTo>
                  <a:pt x="21218" y="6041"/>
                </a:lnTo>
                <a:cubicBezTo>
                  <a:pt x="21251" y="6074"/>
                  <a:pt x="21324" y="6138"/>
                  <a:pt x="21307" y="6138"/>
                </a:cubicBezTo>
                <a:cubicBezTo>
                  <a:pt x="21306" y="6138"/>
                  <a:pt x="21304" y="6137"/>
                  <a:pt x="21301" y="6136"/>
                </a:cubicBezTo>
                <a:lnTo>
                  <a:pt x="21301" y="6136"/>
                </a:lnTo>
                <a:cubicBezTo>
                  <a:pt x="21317" y="6147"/>
                  <a:pt x="21326" y="6151"/>
                  <a:pt x="21331" y="6151"/>
                </a:cubicBezTo>
                <a:cubicBezTo>
                  <a:pt x="21352" y="6151"/>
                  <a:pt x="21286" y="6070"/>
                  <a:pt x="21297" y="6070"/>
                </a:cubicBezTo>
                <a:lnTo>
                  <a:pt x="21297" y="6070"/>
                </a:lnTo>
                <a:cubicBezTo>
                  <a:pt x="21301" y="6070"/>
                  <a:pt x="21312" y="6078"/>
                  <a:pt x="21337" y="6100"/>
                </a:cubicBezTo>
                <a:lnTo>
                  <a:pt x="21349" y="6112"/>
                </a:lnTo>
                <a:cubicBezTo>
                  <a:pt x="21325" y="6029"/>
                  <a:pt x="21241" y="5993"/>
                  <a:pt x="21134" y="5839"/>
                </a:cubicBezTo>
                <a:lnTo>
                  <a:pt x="21134" y="5839"/>
                </a:lnTo>
                <a:lnTo>
                  <a:pt x="21420" y="6112"/>
                </a:lnTo>
                <a:lnTo>
                  <a:pt x="21313" y="5993"/>
                </a:lnTo>
                <a:lnTo>
                  <a:pt x="21313" y="5993"/>
                </a:lnTo>
                <a:cubicBezTo>
                  <a:pt x="21313" y="5993"/>
                  <a:pt x="21325" y="6005"/>
                  <a:pt x="21372" y="6053"/>
                </a:cubicBezTo>
                <a:cubicBezTo>
                  <a:pt x="21301" y="5958"/>
                  <a:pt x="21325" y="5993"/>
                  <a:pt x="21253" y="5922"/>
                </a:cubicBezTo>
                <a:lnTo>
                  <a:pt x="21253" y="5922"/>
                </a:lnTo>
                <a:cubicBezTo>
                  <a:pt x="21279" y="5940"/>
                  <a:pt x="21293" y="5946"/>
                  <a:pt x="21302" y="5946"/>
                </a:cubicBezTo>
                <a:cubicBezTo>
                  <a:pt x="21319" y="5946"/>
                  <a:pt x="21315" y="5925"/>
                  <a:pt x="21325" y="5925"/>
                </a:cubicBezTo>
                <a:cubicBezTo>
                  <a:pt x="21328" y="5925"/>
                  <a:pt x="21333" y="5928"/>
                  <a:pt x="21340" y="5934"/>
                </a:cubicBezTo>
                <a:lnTo>
                  <a:pt x="21340" y="5934"/>
                </a:lnTo>
                <a:cubicBezTo>
                  <a:pt x="21330" y="5924"/>
                  <a:pt x="21319" y="5913"/>
                  <a:pt x="21301" y="5886"/>
                </a:cubicBezTo>
                <a:lnTo>
                  <a:pt x="21301" y="5886"/>
                </a:lnTo>
                <a:cubicBezTo>
                  <a:pt x="21359" y="5948"/>
                  <a:pt x="21380" y="5967"/>
                  <a:pt x="21385" y="5967"/>
                </a:cubicBezTo>
                <a:cubicBezTo>
                  <a:pt x="21394" y="5967"/>
                  <a:pt x="21348" y="5904"/>
                  <a:pt x="21359" y="5904"/>
                </a:cubicBezTo>
                <a:cubicBezTo>
                  <a:pt x="21362" y="5904"/>
                  <a:pt x="21370" y="5909"/>
                  <a:pt x="21384" y="5922"/>
                </a:cubicBezTo>
                <a:cubicBezTo>
                  <a:pt x="21480" y="6029"/>
                  <a:pt x="21420" y="5981"/>
                  <a:pt x="21515" y="6065"/>
                </a:cubicBezTo>
                <a:cubicBezTo>
                  <a:pt x="21466" y="6004"/>
                  <a:pt x="21454" y="5984"/>
                  <a:pt x="21460" y="5984"/>
                </a:cubicBezTo>
                <a:cubicBezTo>
                  <a:pt x="21471" y="5984"/>
                  <a:pt x="21540" y="6048"/>
                  <a:pt x="21551" y="6048"/>
                </a:cubicBezTo>
                <a:cubicBezTo>
                  <a:pt x="21553" y="6048"/>
                  <a:pt x="21553" y="6046"/>
                  <a:pt x="21551" y="6041"/>
                </a:cubicBezTo>
                <a:cubicBezTo>
                  <a:pt x="21432" y="5898"/>
                  <a:pt x="21527" y="5958"/>
                  <a:pt x="21503" y="5898"/>
                </a:cubicBezTo>
                <a:lnTo>
                  <a:pt x="21503" y="5898"/>
                </a:lnTo>
                <a:cubicBezTo>
                  <a:pt x="21539" y="5946"/>
                  <a:pt x="21599" y="5946"/>
                  <a:pt x="21658" y="5993"/>
                </a:cubicBezTo>
                <a:lnTo>
                  <a:pt x="21682" y="6017"/>
                </a:lnTo>
                <a:cubicBezTo>
                  <a:pt x="21563" y="5862"/>
                  <a:pt x="21599" y="5874"/>
                  <a:pt x="21587" y="5839"/>
                </a:cubicBezTo>
                <a:lnTo>
                  <a:pt x="21587" y="5839"/>
                </a:lnTo>
                <a:cubicBezTo>
                  <a:pt x="21658" y="5922"/>
                  <a:pt x="21682" y="5958"/>
                  <a:pt x="21706" y="6005"/>
                </a:cubicBezTo>
                <a:lnTo>
                  <a:pt x="21718" y="5993"/>
                </a:lnTo>
                <a:cubicBezTo>
                  <a:pt x="21682" y="5946"/>
                  <a:pt x="21670" y="5922"/>
                  <a:pt x="21658" y="5898"/>
                </a:cubicBezTo>
                <a:lnTo>
                  <a:pt x="21658" y="5898"/>
                </a:lnTo>
                <a:lnTo>
                  <a:pt x="21753" y="6017"/>
                </a:lnTo>
                <a:cubicBezTo>
                  <a:pt x="21753" y="5997"/>
                  <a:pt x="21696" y="5896"/>
                  <a:pt x="21724" y="5896"/>
                </a:cubicBezTo>
                <a:cubicBezTo>
                  <a:pt x="21730" y="5896"/>
                  <a:pt x="21739" y="5900"/>
                  <a:pt x="21753" y="5910"/>
                </a:cubicBezTo>
                <a:cubicBezTo>
                  <a:pt x="21670" y="5803"/>
                  <a:pt x="21503" y="5636"/>
                  <a:pt x="21480" y="5541"/>
                </a:cubicBezTo>
                <a:lnTo>
                  <a:pt x="21480" y="5541"/>
                </a:lnTo>
                <a:cubicBezTo>
                  <a:pt x="21506" y="5585"/>
                  <a:pt x="21559" y="5649"/>
                  <a:pt x="21589" y="5689"/>
                </a:cubicBezTo>
                <a:lnTo>
                  <a:pt x="21589" y="5689"/>
                </a:lnTo>
                <a:cubicBezTo>
                  <a:pt x="21589" y="5689"/>
                  <a:pt x="21589" y="5689"/>
                  <a:pt x="21590" y="5689"/>
                </a:cubicBezTo>
                <a:lnTo>
                  <a:pt x="21590" y="5689"/>
                </a:lnTo>
                <a:cubicBezTo>
                  <a:pt x="21591" y="5689"/>
                  <a:pt x="21594" y="5691"/>
                  <a:pt x="21599" y="5696"/>
                </a:cubicBezTo>
                <a:lnTo>
                  <a:pt x="21670" y="5791"/>
                </a:lnTo>
                <a:cubicBezTo>
                  <a:pt x="21675" y="5796"/>
                  <a:pt x="21677" y="5798"/>
                  <a:pt x="21678" y="5798"/>
                </a:cubicBezTo>
                <a:cubicBezTo>
                  <a:pt x="21682" y="5798"/>
                  <a:pt x="21620" y="5719"/>
                  <a:pt x="21621" y="5719"/>
                </a:cubicBezTo>
                <a:lnTo>
                  <a:pt x="21621" y="5719"/>
                </a:lnTo>
                <a:cubicBezTo>
                  <a:pt x="21621" y="5719"/>
                  <a:pt x="21622" y="5719"/>
                  <a:pt x="21622" y="5719"/>
                </a:cubicBezTo>
                <a:cubicBezTo>
                  <a:pt x="21682" y="5803"/>
                  <a:pt x="21670" y="5767"/>
                  <a:pt x="21730" y="5839"/>
                </a:cubicBezTo>
                <a:cubicBezTo>
                  <a:pt x="21730" y="5839"/>
                  <a:pt x="21714" y="5823"/>
                  <a:pt x="21710" y="5823"/>
                </a:cubicBezTo>
                <a:lnTo>
                  <a:pt x="21710" y="5823"/>
                </a:lnTo>
                <a:cubicBezTo>
                  <a:pt x="21708" y="5823"/>
                  <a:pt x="21710" y="5827"/>
                  <a:pt x="21718" y="5839"/>
                </a:cubicBezTo>
                <a:cubicBezTo>
                  <a:pt x="21730" y="5850"/>
                  <a:pt x="21777" y="5886"/>
                  <a:pt x="21837" y="5946"/>
                </a:cubicBezTo>
                <a:cubicBezTo>
                  <a:pt x="21789" y="5898"/>
                  <a:pt x="21741" y="5839"/>
                  <a:pt x="21741" y="5827"/>
                </a:cubicBezTo>
                <a:cubicBezTo>
                  <a:pt x="21743" y="5824"/>
                  <a:pt x="21744" y="5824"/>
                  <a:pt x="21746" y="5824"/>
                </a:cubicBezTo>
                <a:cubicBezTo>
                  <a:pt x="21766" y="5824"/>
                  <a:pt x="21829" y="5925"/>
                  <a:pt x="21872" y="5958"/>
                </a:cubicBezTo>
                <a:cubicBezTo>
                  <a:pt x="21825" y="5898"/>
                  <a:pt x="21884" y="5946"/>
                  <a:pt x="21789" y="5827"/>
                </a:cubicBezTo>
                <a:cubicBezTo>
                  <a:pt x="21790" y="5826"/>
                  <a:pt x="21791" y="5825"/>
                  <a:pt x="21793" y="5825"/>
                </a:cubicBezTo>
                <a:cubicBezTo>
                  <a:pt x="21807" y="5825"/>
                  <a:pt x="21839" y="5877"/>
                  <a:pt x="21861" y="5910"/>
                </a:cubicBezTo>
                <a:cubicBezTo>
                  <a:pt x="21837" y="5850"/>
                  <a:pt x="21896" y="5862"/>
                  <a:pt x="21789" y="5743"/>
                </a:cubicBezTo>
                <a:lnTo>
                  <a:pt x="21777" y="5731"/>
                </a:lnTo>
                <a:cubicBezTo>
                  <a:pt x="21758" y="5681"/>
                  <a:pt x="21762" y="5666"/>
                  <a:pt x="21777" y="5666"/>
                </a:cubicBezTo>
                <a:cubicBezTo>
                  <a:pt x="21799" y="5666"/>
                  <a:pt x="21844" y="5701"/>
                  <a:pt x="21864" y="5701"/>
                </a:cubicBezTo>
                <a:cubicBezTo>
                  <a:pt x="21871" y="5701"/>
                  <a:pt x="21875" y="5697"/>
                  <a:pt x="21872" y="5684"/>
                </a:cubicBezTo>
                <a:lnTo>
                  <a:pt x="21872" y="5684"/>
                </a:lnTo>
                <a:lnTo>
                  <a:pt x="21908" y="5719"/>
                </a:lnTo>
                <a:cubicBezTo>
                  <a:pt x="21884" y="5660"/>
                  <a:pt x="21920" y="5672"/>
                  <a:pt x="21872" y="5565"/>
                </a:cubicBezTo>
                <a:lnTo>
                  <a:pt x="21872" y="5565"/>
                </a:lnTo>
                <a:cubicBezTo>
                  <a:pt x="21872" y="5565"/>
                  <a:pt x="21932" y="5636"/>
                  <a:pt x="21968" y="5696"/>
                </a:cubicBezTo>
                <a:cubicBezTo>
                  <a:pt x="21960" y="5664"/>
                  <a:pt x="21946" y="5632"/>
                  <a:pt x="21956" y="5632"/>
                </a:cubicBezTo>
                <a:cubicBezTo>
                  <a:pt x="21961" y="5632"/>
                  <a:pt x="21972" y="5640"/>
                  <a:pt x="21991" y="5660"/>
                </a:cubicBezTo>
                <a:cubicBezTo>
                  <a:pt x="22011" y="5706"/>
                  <a:pt x="22023" y="5719"/>
                  <a:pt x="22027" y="5722"/>
                </a:cubicBezTo>
                <a:lnTo>
                  <a:pt x="22027" y="5722"/>
                </a:lnTo>
                <a:cubicBezTo>
                  <a:pt x="22025" y="5721"/>
                  <a:pt x="22021" y="5719"/>
                  <a:pt x="22015" y="5719"/>
                </a:cubicBezTo>
                <a:cubicBezTo>
                  <a:pt x="22042" y="5733"/>
                  <a:pt x="22068" y="5760"/>
                  <a:pt x="22076" y="5760"/>
                </a:cubicBezTo>
                <a:cubicBezTo>
                  <a:pt x="22083" y="5760"/>
                  <a:pt x="22078" y="5742"/>
                  <a:pt x="22051" y="5684"/>
                </a:cubicBezTo>
                <a:lnTo>
                  <a:pt x="22051" y="5684"/>
                </a:lnTo>
                <a:cubicBezTo>
                  <a:pt x="22092" y="5765"/>
                  <a:pt x="22122" y="5797"/>
                  <a:pt x="22132" y="5797"/>
                </a:cubicBezTo>
                <a:cubicBezTo>
                  <a:pt x="22137" y="5797"/>
                  <a:pt x="22138" y="5790"/>
                  <a:pt x="22134" y="5779"/>
                </a:cubicBezTo>
                <a:lnTo>
                  <a:pt x="22075" y="5708"/>
                </a:lnTo>
                <a:cubicBezTo>
                  <a:pt x="22075" y="5696"/>
                  <a:pt x="22078" y="5693"/>
                  <a:pt x="22082" y="5693"/>
                </a:cubicBezTo>
                <a:cubicBezTo>
                  <a:pt x="22087" y="5693"/>
                  <a:pt x="22093" y="5696"/>
                  <a:pt x="22099" y="5696"/>
                </a:cubicBezTo>
                <a:lnTo>
                  <a:pt x="22194" y="5839"/>
                </a:lnTo>
                <a:cubicBezTo>
                  <a:pt x="22215" y="5863"/>
                  <a:pt x="22227" y="5873"/>
                  <a:pt x="22233" y="5873"/>
                </a:cubicBezTo>
                <a:cubicBezTo>
                  <a:pt x="22257" y="5873"/>
                  <a:pt x="22171" y="5695"/>
                  <a:pt x="22197" y="5695"/>
                </a:cubicBezTo>
                <a:cubicBezTo>
                  <a:pt x="22206" y="5695"/>
                  <a:pt x="22229" y="5718"/>
                  <a:pt x="22277" y="5779"/>
                </a:cubicBezTo>
                <a:cubicBezTo>
                  <a:pt x="22218" y="5672"/>
                  <a:pt x="22206" y="5719"/>
                  <a:pt x="22146" y="5600"/>
                </a:cubicBezTo>
                <a:lnTo>
                  <a:pt x="22146" y="5600"/>
                </a:lnTo>
                <a:cubicBezTo>
                  <a:pt x="22158" y="5600"/>
                  <a:pt x="22206" y="5660"/>
                  <a:pt x="22242" y="5708"/>
                </a:cubicBezTo>
                <a:cubicBezTo>
                  <a:pt x="22277" y="5755"/>
                  <a:pt x="22325" y="5803"/>
                  <a:pt x="22325" y="5803"/>
                </a:cubicBezTo>
                <a:cubicBezTo>
                  <a:pt x="22333" y="5811"/>
                  <a:pt x="22337" y="5814"/>
                  <a:pt x="22339" y="5814"/>
                </a:cubicBezTo>
                <a:cubicBezTo>
                  <a:pt x="22356" y="5814"/>
                  <a:pt x="22236" y="5619"/>
                  <a:pt x="22256" y="5619"/>
                </a:cubicBezTo>
                <a:cubicBezTo>
                  <a:pt x="22258" y="5619"/>
                  <a:pt x="22261" y="5621"/>
                  <a:pt x="22265" y="5624"/>
                </a:cubicBezTo>
                <a:cubicBezTo>
                  <a:pt x="22230" y="5565"/>
                  <a:pt x="22146" y="5434"/>
                  <a:pt x="22134" y="5374"/>
                </a:cubicBezTo>
                <a:lnTo>
                  <a:pt x="22134" y="5374"/>
                </a:lnTo>
                <a:cubicBezTo>
                  <a:pt x="22158" y="5374"/>
                  <a:pt x="22289" y="5577"/>
                  <a:pt x="22301" y="5624"/>
                </a:cubicBezTo>
                <a:cubicBezTo>
                  <a:pt x="22301" y="5627"/>
                  <a:pt x="22300" y="5629"/>
                  <a:pt x="22299" y="5629"/>
                </a:cubicBezTo>
                <a:cubicBezTo>
                  <a:pt x="22295" y="5629"/>
                  <a:pt x="22286" y="5618"/>
                  <a:pt x="22277" y="5600"/>
                </a:cubicBezTo>
                <a:lnTo>
                  <a:pt x="22277" y="5600"/>
                </a:lnTo>
                <a:cubicBezTo>
                  <a:pt x="22289" y="5624"/>
                  <a:pt x="22289" y="5648"/>
                  <a:pt x="22337" y="5708"/>
                </a:cubicBezTo>
                <a:lnTo>
                  <a:pt x="22301" y="5648"/>
                </a:lnTo>
                <a:lnTo>
                  <a:pt x="22301" y="5648"/>
                </a:lnTo>
                <a:cubicBezTo>
                  <a:pt x="22337" y="5696"/>
                  <a:pt x="22361" y="5684"/>
                  <a:pt x="22408" y="5767"/>
                </a:cubicBezTo>
                <a:cubicBezTo>
                  <a:pt x="22384" y="5708"/>
                  <a:pt x="22361" y="5684"/>
                  <a:pt x="22337" y="5660"/>
                </a:cubicBezTo>
                <a:lnTo>
                  <a:pt x="22337" y="5660"/>
                </a:lnTo>
                <a:cubicBezTo>
                  <a:pt x="22354" y="5677"/>
                  <a:pt x="22364" y="5682"/>
                  <a:pt x="22371" y="5682"/>
                </a:cubicBezTo>
                <a:cubicBezTo>
                  <a:pt x="22383" y="5682"/>
                  <a:pt x="22385" y="5668"/>
                  <a:pt x="22396" y="5668"/>
                </a:cubicBezTo>
                <a:cubicBezTo>
                  <a:pt x="22401" y="5668"/>
                  <a:pt x="22408" y="5672"/>
                  <a:pt x="22420" y="5684"/>
                </a:cubicBezTo>
                <a:cubicBezTo>
                  <a:pt x="22396" y="5648"/>
                  <a:pt x="22361" y="5589"/>
                  <a:pt x="22361" y="5589"/>
                </a:cubicBezTo>
                <a:lnTo>
                  <a:pt x="22361" y="5589"/>
                </a:lnTo>
                <a:cubicBezTo>
                  <a:pt x="22370" y="5595"/>
                  <a:pt x="22376" y="5598"/>
                  <a:pt x="22380" y="5598"/>
                </a:cubicBezTo>
                <a:cubicBezTo>
                  <a:pt x="22403" y="5598"/>
                  <a:pt x="22315" y="5477"/>
                  <a:pt x="22325" y="5446"/>
                </a:cubicBezTo>
                <a:lnTo>
                  <a:pt x="22325" y="5446"/>
                </a:lnTo>
                <a:cubicBezTo>
                  <a:pt x="22371" y="5501"/>
                  <a:pt x="22410" y="5592"/>
                  <a:pt x="22420" y="5592"/>
                </a:cubicBezTo>
                <a:cubicBezTo>
                  <a:pt x="22422" y="5592"/>
                  <a:pt x="22423" y="5584"/>
                  <a:pt x="22420" y="5565"/>
                </a:cubicBezTo>
                <a:lnTo>
                  <a:pt x="22420" y="5565"/>
                </a:lnTo>
                <a:cubicBezTo>
                  <a:pt x="22453" y="5609"/>
                  <a:pt x="22497" y="5695"/>
                  <a:pt x="22512" y="5745"/>
                </a:cubicBezTo>
                <a:lnTo>
                  <a:pt x="22512" y="5745"/>
                </a:lnTo>
                <a:cubicBezTo>
                  <a:pt x="22506" y="5722"/>
                  <a:pt x="22508" y="5713"/>
                  <a:pt x="22514" y="5713"/>
                </a:cubicBezTo>
                <a:cubicBezTo>
                  <a:pt x="22534" y="5713"/>
                  <a:pt x="22602" y="5806"/>
                  <a:pt x="22611" y="5815"/>
                </a:cubicBezTo>
                <a:lnTo>
                  <a:pt x="22634" y="5862"/>
                </a:lnTo>
                <a:cubicBezTo>
                  <a:pt x="22623" y="5827"/>
                  <a:pt x="22623" y="5827"/>
                  <a:pt x="22634" y="5827"/>
                </a:cubicBezTo>
                <a:lnTo>
                  <a:pt x="22563" y="5719"/>
                </a:lnTo>
                <a:lnTo>
                  <a:pt x="22563" y="5719"/>
                </a:lnTo>
                <a:cubicBezTo>
                  <a:pt x="22585" y="5741"/>
                  <a:pt x="22587" y="5733"/>
                  <a:pt x="22605" y="5769"/>
                </a:cubicBezTo>
                <a:lnTo>
                  <a:pt x="22605" y="5769"/>
                </a:lnTo>
                <a:cubicBezTo>
                  <a:pt x="22568" y="5698"/>
                  <a:pt x="22502" y="5596"/>
                  <a:pt x="22468" y="5505"/>
                </a:cubicBezTo>
                <a:lnTo>
                  <a:pt x="22468" y="5505"/>
                </a:lnTo>
                <a:cubicBezTo>
                  <a:pt x="22474" y="5513"/>
                  <a:pt x="22477" y="5516"/>
                  <a:pt x="22480" y="5516"/>
                </a:cubicBezTo>
                <a:cubicBezTo>
                  <a:pt x="22486" y="5516"/>
                  <a:pt x="22482" y="5496"/>
                  <a:pt x="22489" y="5496"/>
                </a:cubicBezTo>
                <a:cubicBezTo>
                  <a:pt x="22495" y="5496"/>
                  <a:pt x="22507" y="5510"/>
                  <a:pt x="22539" y="5565"/>
                </a:cubicBezTo>
                <a:cubicBezTo>
                  <a:pt x="22535" y="5561"/>
                  <a:pt x="22532" y="5560"/>
                  <a:pt x="22530" y="5560"/>
                </a:cubicBezTo>
                <a:cubicBezTo>
                  <a:pt x="22515" y="5560"/>
                  <a:pt x="22608" y="5692"/>
                  <a:pt x="22611" y="5736"/>
                </a:cubicBezTo>
                <a:lnTo>
                  <a:pt x="22611" y="5736"/>
                </a:lnTo>
                <a:cubicBezTo>
                  <a:pt x="22612" y="5735"/>
                  <a:pt x="22612" y="5734"/>
                  <a:pt x="22614" y="5734"/>
                </a:cubicBezTo>
                <a:cubicBezTo>
                  <a:pt x="22617" y="5734"/>
                  <a:pt x="22623" y="5737"/>
                  <a:pt x="22634" y="5743"/>
                </a:cubicBezTo>
                <a:cubicBezTo>
                  <a:pt x="22646" y="5755"/>
                  <a:pt x="22646" y="5767"/>
                  <a:pt x="22646" y="5779"/>
                </a:cubicBezTo>
                <a:cubicBezTo>
                  <a:pt x="22663" y="5799"/>
                  <a:pt x="22671" y="5808"/>
                  <a:pt x="22675" y="5808"/>
                </a:cubicBezTo>
                <a:cubicBezTo>
                  <a:pt x="22690" y="5808"/>
                  <a:pt x="22579" y="5610"/>
                  <a:pt x="22599" y="5600"/>
                </a:cubicBezTo>
                <a:lnTo>
                  <a:pt x="22599" y="5600"/>
                </a:lnTo>
                <a:cubicBezTo>
                  <a:pt x="22630" y="5673"/>
                  <a:pt x="22670" y="5736"/>
                  <a:pt x="22680" y="5736"/>
                </a:cubicBezTo>
                <a:cubicBezTo>
                  <a:pt x="22681" y="5736"/>
                  <a:pt x="22682" y="5735"/>
                  <a:pt x="22682" y="5731"/>
                </a:cubicBezTo>
                <a:lnTo>
                  <a:pt x="22682" y="5731"/>
                </a:lnTo>
                <a:cubicBezTo>
                  <a:pt x="22682" y="5732"/>
                  <a:pt x="22681" y="5732"/>
                  <a:pt x="22680" y="5732"/>
                </a:cubicBezTo>
                <a:cubicBezTo>
                  <a:pt x="22665" y="5732"/>
                  <a:pt x="22598" y="5598"/>
                  <a:pt x="22575" y="5529"/>
                </a:cubicBezTo>
                <a:lnTo>
                  <a:pt x="22575" y="5529"/>
                </a:lnTo>
                <a:cubicBezTo>
                  <a:pt x="22588" y="5542"/>
                  <a:pt x="22595" y="5547"/>
                  <a:pt x="22599" y="5547"/>
                </a:cubicBezTo>
                <a:cubicBezTo>
                  <a:pt x="22612" y="5547"/>
                  <a:pt x="22577" y="5481"/>
                  <a:pt x="22587" y="5481"/>
                </a:cubicBezTo>
                <a:lnTo>
                  <a:pt x="22551" y="5458"/>
                </a:lnTo>
                <a:cubicBezTo>
                  <a:pt x="22515" y="5374"/>
                  <a:pt x="22527" y="5374"/>
                  <a:pt x="22527" y="5350"/>
                </a:cubicBezTo>
                <a:lnTo>
                  <a:pt x="22527" y="5350"/>
                </a:lnTo>
                <a:cubicBezTo>
                  <a:pt x="22563" y="5410"/>
                  <a:pt x="22539" y="5398"/>
                  <a:pt x="22563" y="5422"/>
                </a:cubicBezTo>
                <a:cubicBezTo>
                  <a:pt x="22547" y="5387"/>
                  <a:pt x="22544" y="5375"/>
                  <a:pt x="22547" y="5375"/>
                </a:cubicBezTo>
                <a:lnTo>
                  <a:pt x="22547" y="5375"/>
                </a:lnTo>
                <a:cubicBezTo>
                  <a:pt x="22558" y="5375"/>
                  <a:pt x="22623" y="5470"/>
                  <a:pt x="22637" y="5470"/>
                </a:cubicBezTo>
                <a:cubicBezTo>
                  <a:pt x="22640" y="5470"/>
                  <a:pt x="22640" y="5463"/>
                  <a:pt x="22634" y="5446"/>
                </a:cubicBezTo>
                <a:lnTo>
                  <a:pt x="22634" y="5446"/>
                </a:lnTo>
                <a:cubicBezTo>
                  <a:pt x="22670" y="5493"/>
                  <a:pt x="22718" y="5600"/>
                  <a:pt x="22742" y="5636"/>
                </a:cubicBezTo>
                <a:cubicBezTo>
                  <a:pt x="22733" y="5609"/>
                  <a:pt x="22733" y="5599"/>
                  <a:pt x="22738" y="5599"/>
                </a:cubicBezTo>
                <a:cubicBezTo>
                  <a:pt x="22749" y="5599"/>
                  <a:pt x="22789" y="5661"/>
                  <a:pt x="22801" y="5661"/>
                </a:cubicBezTo>
                <a:cubicBezTo>
                  <a:pt x="22805" y="5661"/>
                  <a:pt x="22806" y="5654"/>
                  <a:pt x="22801" y="5636"/>
                </a:cubicBezTo>
                <a:cubicBezTo>
                  <a:pt x="22730" y="5529"/>
                  <a:pt x="22742" y="5553"/>
                  <a:pt x="22706" y="5446"/>
                </a:cubicBezTo>
                <a:lnTo>
                  <a:pt x="22706" y="5446"/>
                </a:lnTo>
                <a:lnTo>
                  <a:pt x="22718" y="5541"/>
                </a:lnTo>
                <a:lnTo>
                  <a:pt x="22646" y="5362"/>
                </a:lnTo>
                <a:lnTo>
                  <a:pt x="22646" y="5362"/>
                </a:lnTo>
                <a:cubicBezTo>
                  <a:pt x="22635" y="5373"/>
                  <a:pt x="22665" y="5435"/>
                  <a:pt x="22651" y="5435"/>
                </a:cubicBezTo>
                <a:cubicBezTo>
                  <a:pt x="22650" y="5435"/>
                  <a:pt x="22648" y="5435"/>
                  <a:pt x="22646" y="5434"/>
                </a:cubicBezTo>
                <a:cubicBezTo>
                  <a:pt x="22611" y="5338"/>
                  <a:pt x="22623" y="5362"/>
                  <a:pt x="22575" y="5279"/>
                </a:cubicBezTo>
                <a:lnTo>
                  <a:pt x="22575" y="5279"/>
                </a:lnTo>
                <a:cubicBezTo>
                  <a:pt x="22597" y="5315"/>
                  <a:pt x="22607" y="5328"/>
                  <a:pt x="22612" y="5328"/>
                </a:cubicBezTo>
                <a:cubicBezTo>
                  <a:pt x="22622" y="5328"/>
                  <a:pt x="22590" y="5241"/>
                  <a:pt x="22600" y="5241"/>
                </a:cubicBezTo>
                <a:lnTo>
                  <a:pt x="22600" y="5241"/>
                </a:lnTo>
                <a:cubicBezTo>
                  <a:pt x="22604" y="5241"/>
                  <a:pt x="22610" y="5249"/>
                  <a:pt x="22623" y="5267"/>
                </a:cubicBezTo>
                <a:lnTo>
                  <a:pt x="22765" y="5541"/>
                </a:lnTo>
                <a:cubicBezTo>
                  <a:pt x="22779" y="5559"/>
                  <a:pt x="22788" y="5566"/>
                  <a:pt x="22793" y="5566"/>
                </a:cubicBezTo>
                <a:cubicBezTo>
                  <a:pt x="22815" y="5566"/>
                  <a:pt x="22766" y="5425"/>
                  <a:pt x="22788" y="5425"/>
                </a:cubicBezTo>
                <a:cubicBezTo>
                  <a:pt x="22791" y="5425"/>
                  <a:pt x="22795" y="5428"/>
                  <a:pt x="22801" y="5434"/>
                </a:cubicBezTo>
                <a:lnTo>
                  <a:pt x="22777" y="5386"/>
                </a:lnTo>
                <a:cubicBezTo>
                  <a:pt x="22750" y="5337"/>
                  <a:pt x="22750" y="5328"/>
                  <a:pt x="22757" y="5328"/>
                </a:cubicBezTo>
                <a:cubicBezTo>
                  <a:pt x="22762" y="5328"/>
                  <a:pt x="22768" y="5331"/>
                  <a:pt x="22773" y="5331"/>
                </a:cubicBezTo>
                <a:cubicBezTo>
                  <a:pt x="22778" y="5331"/>
                  <a:pt x="22781" y="5328"/>
                  <a:pt x="22777" y="5315"/>
                </a:cubicBezTo>
                <a:lnTo>
                  <a:pt x="22777" y="5315"/>
                </a:lnTo>
                <a:cubicBezTo>
                  <a:pt x="22813" y="5410"/>
                  <a:pt x="22837" y="5434"/>
                  <a:pt x="22873" y="5493"/>
                </a:cubicBezTo>
                <a:cubicBezTo>
                  <a:pt x="22837" y="5422"/>
                  <a:pt x="22896" y="5481"/>
                  <a:pt x="22813" y="5303"/>
                </a:cubicBezTo>
                <a:lnTo>
                  <a:pt x="22813" y="5303"/>
                </a:lnTo>
                <a:lnTo>
                  <a:pt x="22884" y="5410"/>
                </a:lnTo>
                <a:cubicBezTo>
                  <a:pt x="22888" y="5412"/>
                  <a:pt x="22890" y="5413"/>
                  <a:pt x="22892" y="5413"/>
                </a:cubicBezTo>
                <a:cubicBezTo>
                  <a:pt x="22927" y="5413"/>
                  <a:pt x="22797" y="5148"/>
                  <a:pt x="22834" y="5148"/>
                </a:cubicBezTo>
                <a:cubicBezTo>
                  <a:pt x="22835" y="5148"/>
                  <a:pt x="22836" y="5148"/>
                  <a:pt x="22837" y="5148"/>
                </a:cubicBezTo>
                <a:cubicBezTo>
                  <a:pt x="22873" y="5255"/>
                  <a:pt x="22920" y="5315"/>
                  <a:pt x="22932" y="5398"/>
                </a:cubicBezTo>
                <a:cubicBezTo>
                  <a:pt x="22935" y="5398"/>
                  <a:pt x="22938" y="5399"/>
                  <a:pt x="22940" y="5399"/>
                </a:cubicBezTo>
                <a:cubicBezTo>
                  <a:pt x="22948" y="5399"/>
                  <a:pt x="22950" y="5392"/>
                  <a:pt x="22932" y="5338"/>
                </a:cubicBezTo>
                <a:lnTo>
                  <a:pt x="22932" y="5338"/>
                </a:lnTo>
                <a:cubicBezTo>
                  <a:pt x="22935" y="5347"/>
                  <a:pt x="22937" y="5350"/>
                  <a:pt x="22938" y="5350"/>
                </a:cubicBezTo>
                <a:cubicBezTo>
                  <a:pt x="22941" y="5350"/>
                  <a:pt x="22918" y="5269"/>
                  <a:pt x="22927" y="5269"/>
                </a:cubicBezTo>
                <a:lnTo>
                  <a:pt x="22927" y="5269"/>
                </a:lnTo>
                <a:cubicBezTo>
                  <a:pt x="22929" y="5269"/>
                  <a:pt x="22933" y="5273"/>
                  <a:pt x="22938" y="5281"/>
                </a:cubicBezTo>
                <a:lnTo>
                  <a:pt x="22938" y="5281"/>
                </a:lnTo>
                <a:cubicBezTo>
                  <a:pt x="22915" y="5239"/>
                  <a:pt x="22885" y="5148"/>
                  <a:pt x="22896" y="5148"/>
                </a:cubicBezTo>
                <a:lnTo>
                  <a:pt x="22896" y="5148"/>
                </a:lnTo>
                <a:cubicBezTo>
                  <a:pt x="22908" y="5172"/>
                  <a:pt x="22920" y="5196"/>
                  <a:pt x="22920" y="5196"/>
                </a:cubicBezTo>
                <a:cubicBezTo>
                  <a:pt x="22896" y="5148"/>
                  <a:pt x="22896" y="5124"/>
                  <a:pt x="22849" y="5029"/>
                </a:cubicBezTo>
                <a:lnTo>
                  <a:pt x="22849" y="5029"/>
                </a:lnTo>
                <a:cubicBezTo>
                  <a:pt x="22900" y="5124"/>
                  <a:pt x="22924" y="5149"/>
                  <a:pt x="22938" y="5149"/>
                </a:cubicBezTo>
                <a:cubicBezTo>
                  <a:pt x="22954" y="5149"/>
                  <a:pt x="22958" y="5118"/>
                  <a:pt x="22974" y="5118"/>
                </a:cubicBezTo>
                <a:cubicBezTo>
                  <a:pt x="22988" y="5118"/>
                  <a:pt x="23009" y="5137"/>
                  <a:pt x="23051" y="5208"/>
                </a:cubicBezTo>
                <a:cubicBezTo>
                  <a:pt x="23051" y="5172"/>
                  <a:pt x="23063" y="5136"/>
                  <a:pt x="23075" y="5112"/>
                </a:cubicBezTo>
                <a:cubicBezTo>
                  <a:pt x="23087" y="5148"/>
                  <a:pt x="23099" y="5160"/>
                  <a:pt x="23087" y="5160"/>
                </a:cubicBezTo>
                <a:cubicBezTo>
                  <a:pt x="23093" y="5166"/>
                  <a:pt x="23098" y="5169"/>
                  <a:pt x="23101" y="5169"/>
                </a:cubicBezTo>
                <a:cubicBezTo>
                  <a:pt x="23124" y="5169"/>
                  <a:pt x="23020" y="4953"/>
                  <a:pt x="23035" y="4953"/>
                </a:cubicBezTo>
                <a:lnTo>
                  <a:pt x="23035" y="4953"/>
                </a:lnTo>
                <a:cubicBezTo>
                  <a:pt x="23038" y="4953"/>
                  <a:pt x="23043" y="4958"/>
                  <a:pt x="23051" y="4969"/>
                </a:cubicBezTo>
                <a:cubicBezTo>
                  <a:pt x="23134" y="5112"/>
                  <a:pt x="23075" y="5053"/>
                  <a:pt x="23111" y="5112"/>
                </a:cubicBezTo>
                <a:cubicBezTo>
                  <a:pt x="23156" y="5211"/>
                  <a:pt x="23174" y="5241"/>
                  <a:pt x="23180" y="5241"/>
                </a:cubicBezTo>
                <a:cubicBezTo>
                  <a:pt x="23190" y="5241"/>
                  <a:pt x="23174" y="5174"/>
                  <a:pt x="23190" y="5174"/>
                </a:cubicBezTo>
                <a:cubicBezTo>
                  <a:pt x="23196" y="5174"/>
                  <a:pt x="23208" y="5186"/>
                  <a:pt x="23230" y="5219"/>
                </a:cubicBezTo>
                <a:lnTo>
                  <a:pt x="23230" y="5243"/>
                </a:lnTo>
                <a:cubicBezTo>
                  <a:pt x="23240" y="5260"/>
                  <a:pt x="23247" y="5267"/>
                  <a:pt x="23250" y="5267"/>
                </a:cubicBezTo>
                <a:cubicBezTo>
                  <a:pt x="23267" y="5267"/>
                  <a:pt x="23225" y="5124"/>
                  <a:pt x="23240" y="5124"/>
                </a:cubicBezTo>
                <a:lnTo>
                  <a:pt x="23240" y="5124"/>
                </a:lnTo>
                <a:cubicBezTo>
                  <a:pt x="23240" y="5124"/>
                  <a:pt x="23241" y="5124"/>
                  <a:pt x="23242" y="5124"/>
                </a:cubicBezTo>
                <a:cubicBezTo>
                  <a:pt x="23242" y="5124"/>
                  <a:pt x="23254" y="5148"/>
                  <a:pt x="23265" y="5172"/>
                </a:cubicBezTo>
                <a:cubicBezTo>
                  <a:pt x="23220" y="5014"/>
                  <a:pt x="23218" y="4941"/>
                  <a:pt x="23228" y="4894"/>
                </a:cubicBezTo>
                <a:lnTo>
                  <a:pt x="23228" y="4894"/>
                </a:lnTo>
                <a:cubicBezTo>
                  <a:pt x="23232" y="4907"/>
                  <a:pt x="23238" y="4921"/>
                  <a:pt x="23244" y="4935"/>
                </a:cubicBezTo>
                <a:lnTo>
                  <a:pt x="23244" y="4935"/>
                </a:lnTo>
                <a:cubicBezTo>
                  <a:pt x="23240" y="4923"/>
                  <a:pt x="23236" y="4907"/>
                  <a:pt x="23230" y="4886"/>
                </a:cubicBezTo>
                <a:lnTo>
                  <a:pt x="23230" y="4886"/>
                </a:lnTo>
                <a:cubicBezTo>
                  <a:pt x="23229" y="4889"/>
                  <a:pt x="23229" y="4891"/>
                  <a:pt x="23228" y="4894"/>
                </a:cubicBezTo>
                <a:lnTo>
                  <a:pt x="23228" y="4894"/>
                </a:lnTo>
                <a:cubicBezTo>
                  <a:pt x="23219" y="4869"/>
                  <a:pt x="23215" y="4848"/>
                  <a:pt x="23218" y="4838"/>
                </a:cubicBezTo>
                <a:lnTo>
                  <a:pt x="23218" y="4838"/>
                </a:lnTo>
                <a:cubicBezTo>
                  <a:pt x="23254" y="4898"/>
                  <a:pt x="23289" y="4946"/>
                  <a:pt x="23349" y="5077"/>
                </a:cubicBezTo>
                <a:lnTo>
                  <a:pt x="23337" y="5100"/>
                </a:lnTo>
                <a:cubicBezTo>
                  <a:pt x="23363" y="5152"/>
                  <a:pt x="23375" y="5169"/>
                  <a:pt x="23380" y="5169"/>
                </a:cubicBezTo>
                <a:cubicBezTo>
                  <a:pt x="23389" y="5169"/>
                  <a:pt x="23369" y="5098"/>
                  <a:pt x="23371" y="5098"/>
                </a:cubicBezTo>
                <a:lnTo>
                  <a:pt x="23371" y="5098"/>
                </a:lnTo>
                <a:cubicBezTo>
                  <a:pt x="23371" y="5098"/>
                  <a:pt x="23372" y="5099"/>
                  <a:pt x="23373" y="5100"/>
                </a:cubicBezTo>
                <a:lnTo>
                  <a:pt x="23408" y="5184"/>
                </a:lnTo>
                <a:cubicBezTo>
                  <a:pt x="23432" y="5148"/>
                  <a:pt x="23349" y="4957"/>
                  <a:pt x="23385" y="4957"/>
                </a:cubicBezTo>
                <a:lnTo>
                  <a:pt x="23361" y="4898"/>
                </a:lnTo>
                <a:cubicBezTo>
                  <a:pt x="23345" y="4848"/>
                  <a:pt x="23342" y="4832"/>
                  <a:pt x="23344" y="4832"/>
                </a:cubicBezTo>
                <a:lnTo>
                  <a:pt x="23344" y="4832"/>
                </a:lnTo>
                <a:cubicBezTo>
                  <a:pt x="23350" y="4832"/>
                  <a:pt x="23379" y="4897"/>
                  <a:pt x="23383" y="4897"/>
                </a:cubicBezTo>
                <a:cubicBezTo>
                  <a:pt x="23386" y="4897"/>
                  <a:pt x="23383" y="4885"/>
                  <a:pt x="23373" y="4850"/>
                </a:cubicBezTo>
                <a:lnTo>
                  <a:pt x="23373" y="4850"/>
                </a:lnTo>
                <a:lnTo>
                  <a:pt x="23456" y="5041"/>
                </a:lnTo>
                <a:cubicBezTo>
                  <a:pt x="23456" y="4993"/>
                  <a:pt x="23420" y="4838"/>
                  <a:pt x="23432" y="4791"/>
                </a:cubicBezTo>
                <a:lnTo>
                  <a:pt x="23432" y="4791"/>
                </a:lnTo>
                <a:cubicBezTo>
                  <a:pt x="23480" y="4946"/>
                  <a:pt x="23480" y="5029"/>
                  <a:pt x="23504" y="5112"/>
                </a:cubicBezTo>
                <a:cubicBezTo>
                  <a:pt x="23515" y="5112"/>
                  <a:pt x="23539" y="5088"/>
                  <a:pt x="23504" y="4993"/>
                </a:cubicBezTo>
                <a:lnTo>
                  <a:pt x="23504" y="4993"/>
                </a:lnTo>
                <a:cubicBezTo>
                  <a:pt x="23504" y="5003"/>
                  <a:pt x="23511" y="5035"/>
                  <a:pt x="23508" y="5035"/>
                </a:cubicBezTo>
                <a:cubicBezTo>
                  <a:pt x="23507" y="5035"/>
                  <a:pt x="23506" y="5034"/>
                  <a:pt x="23504" y="5029"/>
                </a:cubicBezTo>
                <a:cubicBezTo>
                  <a:pt x="23456" y="4874"/>
                  <a:pt x="23444" y="4791"/>
                  <a:pt x="23468" y="4791"/>
                </a:cubicBezTo>
                <a:cubicBezTo>
                  <a:pt x="23611" y="5160"/>
                  <a:pt x="23563" y="4862"/>
                  <a:pt x="23694" y="5136"/>
                </a:cubicBezTo>
                <a:cubicBezTo>
                  <a:pt x="23690" y="5088"/>
                  <a:pt x="23699" y="5072"/>
                  <a:pt x="23715" y="5072"/>
                </a:cubicBezTo>
                <a:cubicBezTo>
                  <a:pt x="23744" y="5072"/>
                  <a:pt x="23795" y="5129"/>
                  <a:pt x="23825" y="5129"/>
                </a:cubicBezTo>
                <a:cubicBezTo>
                  <a:pt x="23829" y="5129"/>
                  <a:pt x="23834" y="5128"/>
                  <a:pt x="23837" y="5124"/>
                </a:cubicBezTo>
                <a:cubicBezTo>
                  <a:pt x="23706" y="4838"/>
                  <a:pt x="23849" y="5112"/>
                  <a:pt x="23730" y="4815"/>
                </a:cubicBezTo>
                <a:cubicBezTo>
                  <a:pt x="23730" y="4803"/>
                  <a:pt x="23730" y="4797"/>
                  <a:pt x="23731" y="4797"/>
                </a:cubicBezTo>
                <a:cubicBezTo>
                  <a:pt x="23733" y="4797"/>
                  <a:pt x="23736" y="4803"/>
                  <a:pt x="23742" y="4815"/>
                </a:cubicBezTo>
                <a:lnTo>
                  <a:pt x="23849" y="4981"/>
                </a:lnTo>
                <a:cubicBezTo>
                  <a:pt x="23885" y="5065"/>
                  <a:pt x="23861" y="5053"/>
                  <a:pt x="23885" y="5112"/>
                </a:cubicBezTo>
                <a:cubicBezTo>
                  <a:pt x="23920" y="5124"/>
                  <a:pt x="23944" y="5231"/>
                  <a:pt x="23992" y="5315"/>
                </a:cubicBezTo>
                <a:cubicBezTo>
                  <a:pt x="23963" y="5229"/>
                  <a:pt x="23950" y="5173"/>
                  <a:pt x="23958" y="5173"/>
                </a:cubicBezTo>
                <a:lnTo>
                  <a:pt x="23958" y="5173"/>
                </a:lnTo>
                <a:cubicBezTo>
                  <a:pt x="23960" y="5173"/>
                  <a:pt x="23963" y="5177"/>
                  <a:pt x="23968" y="5184"/>
                </a:cubicBezTo>
                <a:lnTo>
                  <a:pt x="23896" y="5065"/>
                </a:lnTo>
                <a:cubicBezTo>
                  <a:pt x="23892" y="5032"/>
                  <a:pt x="23894" y="5019"/>
                  <a:pt x="23899" y="5019"/>
                </a:cubicBezTo>
                <a:cubicBezTo>
                  <a:pt x="23918" y="5019"/>
                  <a:pt x="23982" y="5170"/>
                  <a:pt x="24001" y="5170"/>
                </a:cubicBezTo>
                <a:cubicBezTo>
                  <a:pt x="24006" y="5170"/>
                  <a:pt x="24008" y="5157"/>
                  <a:pt x="24004" y="5124"/>
                </a:cubicBezTo>
                <a:lnTo>
                  <a:pt x="24004" y="5124"/>
                </a:lnTo>
                <a:lnTo>
                  <a:pt x="24027" y="5219"/>
                </a:lnTo>
                <a:cubicBezTo>
                  <a:pt x="24016" y="5160"/>
                  <a:pt x="24087" y="5208"/>
                  <a:pt x="24016" y="4957"/>
                </a:cubicBezTo>
                <a:lnTo>
                  <a:pt x="24016" y="4957"/>
                </a:lnTo>
                <a:cubicBezTo>
                  <a:pt x="24027" y="4993"/>
                  <a:pt x="24063" y="5065"/>
                  <a:pt x="24063" y="5088"/>
                </a:cubicBezTo>
                <a:cubicBezTo>
                  <a:pt x="24065" y="5089"/>
                  <a:pt x="24067" y="5090"/>
                  <a:pt x="24069" y="5090"/>
                </a:cubicBezTo>
                <a:cubicBezTo>
                  <a:pt x="24109" y="5090"/>
                  <a:pt x="24082" y="4901"/>
                  <a:pt x="24114" y="4901"/>
                </a:cubicBezTo>
                <a:cubicBezTo>
                  <a:pt x="24122" y="4901"/>
                  <a:pt x="24132" y="4911"/>
                  <a:pt x="24147" y="4934"/>
                </a:cubicBezTo>
                <a:lnTo>
                  <a:pt x="24170" y="5017"/>
                </a:lnTo>
                <a:cubicBezTo>
                  <a:pt x="24170" y="4999"/>
                  <a:pt x="24149" y="4923"/>
                  <a:pt x="24156" y="4923"/>
                </a:cubicBezTo>
                <a:lnTo>
                  <a:pt x="24156" y="4923"/>
                </a:lnTo>
                <a:cubicBezTo>
                  <a:pt x="24158" y="4923"/>
                  <a:pt x="24162" y="4929"/>
                  <a:pt x="24170" y="4946"/>
                </a:cubicBezTo>
                <a:cubicBezTo>
                  <a:pt x="24182" y="4969"/>
                  <a:pt x="24194" y="5017"/>
                  <a:pt x="24206" y="5017"/>
                </a:cubicBezTo>
                <a:cubicBezTo>
                  <a:pt x="24196" y="4997"/>
                  <a:pt x="24177" y="4915"/>
                  <a:pt x="24187" y="4915"/>
                </a:cubicBezTo>
                <a:lnTo>
                  <a:pt x="24187" y="4915"/>
                </a:lnTo>
                <a:cubicBezTo>
                  <a:pt x="24188" y="4915"/>
                  <a:pt x="24191" y="4917"/>
                  <a:pt x="24194" y="4922"/>
                </a:cubicBezTo>
                <a:lnTo>
                  <a:pt x="24218" y="5005"/>
                </a:lnTo>
                <a:cubicBezTo>
                  <a:pt x="24228" y="5015"/>
                  <a:pt x="24235" y="5019"/>
                  <a:pt x="24240" y="5019"/>
                </a:cubicBezTo>
                <a:cubicBezTo>
                  <a:pt x="24280" y="5019"/>
                  <a:pt x="24207" y="4772"/>
                  <a:pt x="24218" y="4719"/>
                </a:cubicBezTo>
                <a:lnTo>
                  <a:pt x="24218" y="4719"/>
                </a:lnTo>
                <a:cubicBezTo>
                  <a:pt x="24301" y="4934"/>
                  <a:pt x="24361" y="4993"/>
                  <a:pt x="24397" y="5017"/>
                </a:cubicBezTo>
                <a:lnTo>
                  <a:pt x="24408" y="5053"/>
                </a:lnTo>
                <a:cubicBezTo>
                  <a:pt x="24410" y="5053"/>
                  <a:pt x="24411" y="5053"/>
                  <a:pt x="24413" y="5053"/>
                </a:cubicBezTo>
                <a:cubicBezTo>
                  <a:pt x="24466" y="5053"/>
                  <a:pt x="24421" y="4836"/>
                  <a:pt x="24432" y="4743"/>
                </a:cubicBezTo>
                <a:lnTo>
                  <a:pt x="24432" y="4743"/>
                </a:lnTo>
                <a:cubicBezTo>
                  <a:pt x="24539" y="4957"/>
                  <a:pt x="24563" y="4803"/>
                  <a:pt x="24658" y="4922"/>
                </a:cubicBezTo>
                <a:cubicBezTo>
                  <a:pt x="24635" y="4874"/>
                  <a:pt x="24587" y="4743"/>
                  <a:pt x="24587" y="4719"/>
                </a:cubicBezTo>
                <a:lnTo>
                  <a:pt x="24587" y="4719"/>
                </a:lnTo>
                <a:cubicBezTo>
                  <a:pt x="24591" y="4725"/>
                  <a:pt x="24594" y="4727"/>
                  <a:pt x="24596" y="4727"/>
                </a:cubicBezTo>
                <a:cubicBezTo>
                  <a:pt x="24605" y="4727"/>
                  <a:pt x="24593" y="4672"/>
                  <a:pt x="24599" y="4672"/>
                </a:cubicBezTo>
                <a:lnTo>
                  <a:pt x="24599" y="4672"/>
                </a:lnTo>
                <a:cubicBezTo>
                  <a:pt x="24602" y="4672"/>
                  <a:pt x="24611" y="4692"/>
                  <a:pt x="24635" y="4755"/>
                </a:cubicBezTo>
                <a:cubicBezTo>
                  <a:pt x="24686" y="4872"/>
                  <a:pt x="24706" y="4895"/>
                  <a:pt x="24716" y="4895"/>
                </a:cubicBezTo>
                <a:cubicBezTo>
                  <a:pt x="24723" y="4895"/>
                  <a:pt x="24725" y="4886"/>
                  <a:pt x="24730" y="4886"/>
                </a:cubicBezTo>
                <a:lnTo>
                  <a:pt x="24635" y="4624"/>
                </a:lnTo>
                <a:lnTo>
                  <a:pt x="24635" y="4624"/>
                </a:lnTo>
                <a:cubicBezTo>
                  <a:pt x="24687" y="4722"/>
                  <a:pt x="24716" y="4753"/>
                  <a:pt x="24733" y="4753"/>
                </a:cubicBezTo>
                <a:cubicBezTo>
                  <a:pt x="24763" y="4753"/>
                  <a:pt x="24760" y="4664"/>
                  <a:pt x="24781" y="4664"/>
                </a:cubicBezTo>
                <a:cubicBezTo>
                  <a:pt x="24792" y="4664"/>
                  <a:pt x="24812" y="4692"/>
                  <a:pt x="24849" y="4779"/>
                </a:cubicBezTo>
                <a:cubicBezTo>
                  <a:pt x="24837" y="4707"/>
                  <a:pt x="24849" y="4696"/>
                  <a:pt x="24837" y="4636"/>
                </a:cubicBezTo>
                <a:lnTo>
                  <a:pt x="24837" y="4636"/>
                </a:lnTo>
                <a:lnTo>
                  <a:pt x="24897" y="4767"/>
                </a:lnTo>
                <a:cubicBezTo>
                  <a:pt x="24914" y="4779"/>
                  <a:pt x="24929" y="4788"/>
                  <a:pt x="24943" y="4788"/>
                </a:cubicBezTo>
                <a:cubicBezTo>
                  <a:pt x="24956" y="4788"/>
                  <a:pt x="24968" y="4779"/>
                  <a:pt x="24980" y="4755"/>
                </a:cubicBezTo>
                <a:lnTo>
                  <a:pt x="25016" y="4862"/>
                </a:lnTo>
                <a:cubicBezTo>
                  <a:pt x="25028" y="4862"/>
                  <a:pt x="24944" y="4624"/>
                  <a:pt x="24909" y="4505"/>
                </a:cubicBezTo>
                <a:lnTo>
                  <a:pt x="24932" y="4505"/>
                </a:lnTo>
                <a:lnTo>
                  <a:pt x="24980" y="4636"/>
                </a:lnTo>
                <a:cubicBezTo>
                  <a:pt x="24981" y="4636"/>
                  <a:pt x="24983" y="4635"/>
                  <a:pt x="24984" y="4635"/>
                </a:cubicBezTo>
                <a:cubicBezTo>
                  <a:pt x="25008" y="4635"/>
                  <a:pt x="25053" y="4689"/>
                  <a:pt x="25077" y="4689"/>
                </a:cubicBezTo>
                <a:cubicBezTo>
                  <a:pt x="25093" y="4689"/>
                  <a:pt x="25101" y="4666"/>
                  <a:pt x="25087" y="4588"/>
                </a:cubicBezTo>
                <a:lnTo>
                  <a:pt x="25087" y="4588"/>
                </a:lnTo>
                <a:cubicBezTo>
                  <a:pt x="25099" y="4624"/>
                  <a:pt x="25123" y="4684"/>
                  <a:pt x="25123" y="4684"/>
                </a:cubicBezTo>
                <a:cubicBezTo>
                  <a:pt x="25128" y="4684"/>
                  <a:pt x="25153" y="4708"/>
                  <a:pt x="25168" y="4708"/>
                </a:cubicBezTo>
                <a:cubicBezTo>
                  <a:pt x="25183" y="4708"/>
                  <a:pt x="25187" y="4680"/>
                  <a:pt x="25143" y="4566"/>
                </a:cubicBezTo>
                <a:lnTo>
                  <a:pt x="25143" y="4566"/>
                </a:lnTo>
                <a:cubicBezTo>
                  <a:pt x="25154" y="4591"/>
                  <a:pt x="25161" y="4601"/>
                  <a:pt x="25166" y="4601"/>
                </a:cubicBezTo>
                <a:cubicBezTo>
                  <a:pt x="25180" y="4601"/>
                  <a:pt x="25167" y="4498"/>
                  <a:pt x="25159" y="4434"/>
                </a:cubicBezTo>
                <a:lnTo>
                  <a:pt x="25159" y="4434"/>
                </a:lnTo>
                <a:lnTo>
                  <a:pt x="25206" y="4576"/>
                </a:lnTo>
                <a:cubicBezTo>
                  <a:pt x="25159" y="4398"/>
                  <a:pt x="25135" y="4350"/>
                  <a:pt x="25135" y="4291"/>
                </a:cubicBezTo>
                <a:lnTo>
                  <a:pt x="25135" y="4291"/>
                </a:lnTo>
                <a:cubicBezTo>
                  <a:pt x="25145" y="4301"/>
                  <a:pt x="25172" y="4370"/>
                  <a:pt x="25173" y="4370"/>
                </a:cubicBezTo>
                <a:cubicBezTo>
                  <a:pt x="25173" y="4370"/>
                  <a:pt x="25172" y="4368"/>
                  <a:pt x="25170" y="4362"/>
                </a:cubicBezTo>
                <a:lnTo>
                  <a:pt x="25170" y="4362"/>
                </a:lnTo>
                <a:cubicBezTo>
                  <a:pt x="25177" y="4370"/>
                  <a:pt x="25181" y="4374"/>
                  <a:pt x="25183" y="4374"/>
                </a:cubicBezTo>
                <a:cubicBezTo>
                  <a:pt x="25193" y="4374"/>
                  <a:pt x="25150" y="4279"/>
                  <a:pt x="25166" y="4279"/>
                </a:cubicBezTo>
                <a:cubicBezTo>
                  <a:pt x="25169" y="4279"/>
                  <a:pt x="25174" y="4283"/>
                  <a:pt x="25182" y="4291"/>
                </a:cubicBezTo>
                <a:lnTo>
                  <a:pt x="25206" y="4386"/>
                </a:lnTo>
                <a:cubicBezTo>
                  <a:pt x="25230" y="4386"/>
                  <a:pt x="25206" y="4338"/>
                  <a:pt x="25182" y="4231"/>
                </a:cubicBezTo>
                <a:cubicBezTo>
                  <a:pt x="25180" y="4218"/>
                  <a:pt x="25181" y="4211"/>
                  <a:pt x="25184" y="4211"/>
                </a:cubicBezTo>
                <a:cubicBezTo>
                  <a:pt x="25197" y="4211"/>
                  <a:pt x="25241" y="4282"/>
                  <a:pt x="25278" y="4374"/>
                </a:cubicBezTo>
                <a:cubicBezTo>
                  <a:pt x="25257" y="4312"/>
                  <a:pt x="25228" y="4224"/>
                  <a:pt x="25235" y="4224"/>
                </a:cubicBezTo>
                <a:lnTo>
                  <a:pt x="25235" y="4224"/>
                </a:lnTo>
                <a:cubicBezTo>
                  <a:pt x="25236" y="4224"/>
                  <a:pt x="25239" y="4226"/>
                  <a:pt x="25242" y="4231"/>
                </a:cubicBezTo>
                <a:cubicBezTo>
                  <a:pt x="25266" y="4267"/>
                  <a:pt x="25278" y="4303"/>
                  <a:pt x="25278" y="4315"/>
                </a:cubicBezTo>
                <a:cubicBezTo>
                  <a:pt x="25288" y="4326"/>
                  <a:pt x="25295" y="4331"/>
                  <a:pt x="25299" y="4331"/>
                </a:cubicBezTo>
                <a:cubicBezTo>
                  <a:pt x="25319" y="4331"/>
                  <a:pt x="25290" y="4230"/>
                  <a:pt x="25305" y="4230"/>
                </a:cubicBezTo>
                <a:cubicBezTo>
                  <a:pt x="25310" y="4230"/>
                  <a:pt x="25320" y="4240"/>
                  <a:pt x="25337" y="4267"/>
                </a:cubicBezTo>
                <a:cubicBezTo>
                  <a:pt x="25361" y="4303"/>
                  <a:pt x="25361" y="4326"/>
                  <a:pt x="25373" y="4338"/>
                </a:cubicBezTo>
                <a:cubicBezTo>
                  <a:pt x="25361" y="4344"/>
                  <a:pt x="25349" y="4347"/>
                  <a:pt x="25340" y="4347"/>
                </a:cubicBezTo>
                <a:cubicBezTo>
                  <a:pt x="25334" y="4347"/>
                  <a:pt x="25330" y="4346"/>
                  <a:pt x="25327" y="4344"/>
                </a:cubicBezTo>
                <a:lnTo>
                  <a:pt x="25327" y="4344"/>
                </a:lnTo>
                <a:cubicBezTo>
                  <a:pt x="25374" y="4458"/>
                  <a:pt x="25409" y="4484"/>
                  <a:pt x="25456" y="4660"/>
                </a:cubicBezTo>
                <a:cubicBezTo>
                  <a:pt x="25435" y="4563"/>
                  <a:pt x="25384" y="4379"/>
                  <a:pt x="25409" y="4379"/>
                </a:cubicBezTo>
                <a:cubicBezTo>
                  <a:pt x="25412" y="4379"/>
                  <a:pt x="25416" y="4381"/>
                  <a:pt x="25420" y="4386"/>
                </a:cubicBezTo>
                <a:cubicBezTo>
                  <a:pt x="25432" y="4398"/>
                  <a:pt x="25432" y="4410"/>
                  <a:pt x="25444" y="4434"/>
                </a:cubicBezTo>
                <a:lnTo>
                  <a:pt x="25444" y="4446"/>
                </a:lnTo>
                <a:cubicBezTo>
                  <a:pt x="25447" y="4449"/>
                  <a:pt x="25450" y="4450"/>
                  <a:pt x="25452" y="4450"/>
                </a:cubicBezTo>
                <a:cubicBezTo>
                  <a:pt x="25456" y="4450"/>
                  <a:pt x="25456" y="4439"/>
                  <a:pt x="25456" y="4422"/>
                </a:cubicBezTo>
                <a:cubicBezTo>
                  <a:pt x="25466" y="4431"/>
                  <a:pt x="25475" y="4449"/>
                  <a:pt x="25479" y="4449"/>
                </a:cubicBezTo>
                <a:cubicBezTo>
                  <a:pt x="25480" y="4449"/>
                  <a:pt x="25480" y="4448"/>
                  <a:pt x="25480" y="4446"/>
                </a:cubicBezTo>
                <a:cubicBezTo>
                  <a:pt x="25480" y="4446"/>
                  <a:pt x="25491" y="4446"/>
                  <a:pt x="25492" y="4435"/>
                </a:cubicBezTo>
                <a:lnTo>
                  <a:pt x="25492" y="4435"/>
                </a:lnTo>
                <a:cubicBezTo>
                  <a:pt x="25499" y="4450"/>
                  <a:pt x="25504" y="4466"/>
                  <a:pt x="25504" y="4481"/>
                </a:cubicBezTo>
                <a:cubicBezTo>
                  <a:pt x="25507" y="4488"/>
                  <a:pt x="25508" y="4491"/>
                  <a:pt x="25506" y="4491"/>
                </a:cubicBezTo>
                <a:cubicBezTo>
                  <a:pt x="25505" y="4491"/>
                  <a:pt x="25501" y="4487"/>
                  <a:pt x="25496" y="4479"/>
                </a:cubicBezTo>
                <a:lnTo>
                  <a:pt x="25496" y="4479"/>
                </a:lnTo>
                <a:cubicBezTo>
                  <a:pt x="25509" y="4503"/>
                  <a:pt x="25517" y="4510"/>
                  <a:pt x="25522" y="4510"/>
                </a:cubicBezTo>
                <a:cubicBezTo>
                  <a:pt x="25530" y="4510"/>
                  <a:pt x="25533" y="4493"/>
                  <a:pt x="25540" y="4493"/>
                </a:cubicBezTo>
                <a:cubicBezTo>
                  <a:pt x="25483" y="4369"/>
                  <a:pt x="25502" y="4373"/>
                  <a:pt x="25453" y="4283"/>
                </a:cubicBezTo>
                <a:lnTo>
                  <a:pt x="25453" y="4283"/>
                </a:lnTo>
                <a:cubicBezTo>
                  <a:pt x="25454" y="4290"/>
                  <a:pt x="25451" y="4296"/>
                  <a:pt x="25444" y="4303"/>
                </a:cubicBezTo>
                <a:cubicBezTo>
                  <a:pt x="25444" y="4303"/>
                  <a:pt x="25432" y="4315"/>
                  <a:pt x="25420" y="4326"/>
                </a:cubicBezTo>
                <a:cubicBezTo>
                  <a:pt x="25404" y="4269"/>
                  <a:pt x="25393" y="4223"/>
                  <a:pt x="25404" y="4223"/>
                </a:cubicBezTo>
                <a:cubicBezTo>
                  <a:pt x="25408" y="4223"/>
                  <a:pt x="25417" y="4233"/>
                  <a:pt x="25432" y="4255"/>
                </a:cubicBezTo>
                <a:cubicBezTo>
                  <a:pt x="25397" y="4172"/>
                  <a:pt x="25361" y="4076"/>
                  <a:pt x="25349" y="4029"/>
                </a:cubicBezTo>
                <a:lnTo>
                  <a:pt x="25349" y="4029"/>
                </a:lnTo>
                <a:cubicBezTo>
                  <a:pt x="25444" y="4219"/>
                  <a:pt x="25516" y="4303"/>
                  <a:pt x="25563" y="4422"/>
                </a:cubicBezTo>
                <a:cubicBezTo>
                  <a:pt x="25563" y="4326"/>
                  <a:pt x="25623" y="4338"/>
                  <a:pt x="25528" y="4076"/>
                </a:cubicBezTo>
                <a:cubicBezTo>
                  <a:pt x="25526" y="4071"/>
                  <a:pt x="25525" y="4069"/>
                  <a:pt x="25526" y="4069"/>
                </a:cubicBezTo>
                <a:lnTo>
                  <a:pt x="25526" y="4069"/>
                </a:lnTo>
                <a:cubicBezTo>
                  <a:pt x="25529" y="4069"/>
                  <a:pt x="25567" y="4153"/>
                  <a:pt x="25587" y="4184"/>
                </a:cubicBezTo>
                <a:cubicBezTo>
                  <a:pt x="25599" y="4207"/>
                  <a:pt x="25587" y="4207"/>
                  <a:pt x="25599" y="4243"/>
                </a:cubicBezTo>
                <a:cubicBezTo>
                  <a:pt x="25587" y="4172"/>
                  <a:pt x="25647" y="4195"/>
                  <a:pt x="25563" y="4017"/>
                </a:cubicBezTo>
                <a:lnTo>
                  <a:pt x="25563" y="4017"/>
                </a:lnTo>
                <a:cubicBezTo>
                  <a:pt x="25614" y="4078"/>
                  <a:pt x="25622" y="4156"/>
                  <a:pt x="25637" y="4156"/>
                </a:cubicBezTo>
                <a:cubicBezTo>
                  <a:pt x="25640" y="4156"/>
                  <a:pt x="25643" y="4153"/>
                  <a:pt x="25647" y="4148"/>
                </a:cubicBezTo>
                <a:lnTo>
                  <a:pt x="25659" y="4195"/>
                </a:lnTo>
                <a:cubicBezTo>
                  <a:pt x="25688" y="4233"/>
                  <a:pt x="25706" y="4248"/>
                  <a:pt x="25717" y="4248"/>
                </a:cubicBezTo>
                <a:cubicBezTo>
                  <a:pt x="25762" y="4248"/>
                  <a:pt x="25654" y="3950"/>
                  <a:pt x="25700" y="3950"/>
                </a:cubicBezTo>
                <a:cubicBezTo>
                  <a:pt x="25707" y="3950"/>
                  <a:pt x="25717" y="3956"/>
                  <a:pt x="25730" y="3969"/>
                </a:cubicBezTo>
                <a:cubicBezTo>
                  <a:pt x="25718" y="3993"/>
                  <a:pt x="25718" y="3993"/>
                  <a:pt x="25718" y="4005"/>
                </a:cubicBezTo>
                <a:cubicBezTo>
                  <a:pt x="25730" y="4005"/>
                  <a:pt x="25742" y="3993"/>
                  <a:pt x="25754" y="3993"/>
                </a:cubicBezTo>
                <a:cubicBezTo>
                  <a:pt x="25754" y="3993"/>
                  <a:pt x="25754" y="3981"/>
                  <a:pt x="25754" y="3981"/>
                </a:cubicBezTo>
                <a:cubicBezTo>
                  <a:pt x="25772" y="3991"/>
                  <a:pt x="25786" y="3995"/>
                  <a:pt x="25798" y="3995"/>
                </a:cubicBezTo>
                <a:cubicBezTo>
                  <a:pt x="25843" y="3995"/>
                  <a:pt x="25857" y="3938"/>
                  <a:pt x="25885" y="3910"/>
                </a:cubicBezTo>
                <a:cubicBezTo>
                  <a:pt x="25894" y="3901"/>
                  <a:pt x="25904" y="3895"/>
                  <a:pt x="25917" y="3895"/>
                </a:cubicBezTo>
                <a:cubicBezTo>
                  <a:pt x="25940" y="3895"/>
                  <a:pt x="25970" y="3912"/>
                  <a:pt x="26016" y="3957"/>
                </a:cubicBezTo>
                <a:cubicBezTo>
                  <a:pt x="26024" y="3963"/>
                  <a:pt x="26029" y="3966"/>
                  <a:pt x="26032" y="3966"/>
                </a:cubicBezTo>
                <a:cubicBezTo>
                  <a:pt x="26048" y="3966"/>
                  <a:pt x="26012" y="3896"/>
                  <a:pt x="25992" y="3826"/>
                </a:cubicBezTo>
                <a:cubicBezTo>
                  <a:pt x="25992" y="3814"/>
                  <a:pt x="25992" y="3814"/>
                  <a:pt x="25992" y="3814"/>
                </a:cubicBezTo>
                <a:lnTo>
                  <a:pt x="26063" y="3934"/>
                </a:lnTo>
                <a:lnTo>
                  <a:pt x="26063" y="3934"/>
                </a:lnTo>
                <a:lnTo>
                  <a:pt x="26004" y="3803"/>
                </a:lnTo>
                <a:cubicBezTo>
                  <a:pt x="26016" y="3791"/>
                  <a:pt x="26016" y="3779"/>
                  <a:pt x="26028" y="3767"/>
                </a:cubicBezTo>
                <a:cubicBezTo>
                  <a:pt x="26076" y="3815"/>
                  <a:pt x="26140" y="3901"/>
                  <a:pt x="26159" y="3901"/>
                </a:cubicBezTo>
                <a:cubicBezTo>
                  <a:pt x="26168" y="3901"/>
                  <a:pt x="26166" y="3881"/>
                  <a:pt x="26147" y="3826"/>
                </a:cubicBezTo>
                <a:lnTo>
                  <a:pt x="26087" y="3743"/>
                </a:lnTo>
                <a:lnTo>
                  <a:pt x="26123" y="3731"/>
                </a:lnTo>
                <a:lnTo>
                  <a:pt x="26111" y="3731"/>
                </a:lnTo>
                <a:cubicBezTo>
                  <a:pt x="26111" y="3719"/>
                  <a:pt x="26123" y="3719"/>
                  <a:pt x="26123" y="3719"/>
                </a:cubicBezTo>
                <a:cubicBezTo>
                  <a:pt x="26135" y="3719"/>
                  <a:pt x="26147" y="3731"/>
                  <a:pt x="26159" y="3767"/>
                </a:cubicBezTo>
                <a:cubicBezTo>
                  <a:pt x="26159" y="3755"/>
                  <a:pt x="26135" y="3719"/>
                  <a:pt x="26135" y="3707"/>
                </a:cubicBezTo>
                <a:lnTo>
                  <a:pt x="26135" y="3707"/>
                </a:lnTo>
                <a:cubicBezTo>
                  <a:pt x="26135" y="3707"/>
                  <a:pt x="26135" y="3707"/>
                  <a:pt x="26147" y="3719"/>
                </a:cubicBezTo>
                <a:lnTo>
                  <a:pt x="26182" y="3779"/>
                </a:lnTo>
                <a:lnTo>
                  <a:pt x="26159" y="3695"/>
                </a:lnTo>
                <a:cubicBezTo>
                  <a:pt x="26159" y="3684"/>
                  <a:pt x="26171" y="3684"/>
                  <a:pt x="26171" y="3672"/>
                </a:cubicBezTo>
                <a:cubicBezTo>
                  <a:pt x="26228" y="3752"/>
                  <a:pt x="26308" y="3910"/>
                  <a:pt x="26356" y="3910"/>
                </a:cubicBezTo>
                <a:cubicBezTo>
                  <a:pt x="26358" y="3910"/>
                  <a:pt x="26359" y="3910"/>
                  <a:pt x="26361" y="3910"/>
                </a:cubicBezTo>
                <a:cubicBezTo>
                  <a:pt x="26361" y="3874"/>
                  <a:pt x="26266" y="3684"/>
                  <a:pt x="26230" y="3648"/>
                </a:cubicBezTo>
                <a:cubicBezTo>
                  <a:pt x="26230" y="3648"/>
                  <a:pt x="26230" y="3648"/>
                  <a:pt x="26218" y="3636"/>
                </a:cubicBezTo>
                <a:cubicBezTo>
                  <a:pt x="26373" y="3517"/>
                  <a:pt x="26516" y="3398"/>
                  <a:pt x="26599" y="3279"/>
                </a:cubicBezTo>
                <a:lnTo>
                  <a:pt x="26599" y="3279"/>
                </a:lnTo>
                <a:lnTo>
                  <a:pt x="26456" y="3350"/>
                </a:lnTo>
                <a:lnTo>
                  <a:pt x="26540" y="3267"/>
                </a:lnTo>
                <a:lnTo>
                  <a:pt x="26563" y="3279"/>
                </a:lnTo>
                <a:cubicBezTo>
                  <a:pt x="26590" y="3248"/>
                  <a:pt x="26595" y="3236"/>
                  <a:pt x="26588" y="3236"/>
                </a:cubicBezTo>
                <a:cubicBezTo>
                  <a:pt x="26576" y="3236"/>
                  <a:pt x="26529" y="3268"/>
                  <a:pt x="26492" y="3291"/>
                </a:cubicBezTo>
                <a:cubicBezTo>
                  <a:pt x="26540" y="3243"/>
                  <a:pt x="26563" y="3207"/>
                  <a:pt x="26575" y="3195"/>
                </a:cubicBezTo>
                <a:lnTo>
                  <a:pt x="26575" y="3195"/>
                </a:lnTo>
                <a:lnTo>
                  <a:pt x="26385" y="3314"/>
                </a:lnTo>
                <a:cubicBezTo>
                  <a:pt x="26444" y="3255"/>
                  <a:pt x="26528" y="3207"/>
                  <a:pt x="26552" y="3148"/>
                </a:cubicBezTo>
                <a:lnTo>
                  <a:pt x="26552" y="3148"/>
                </a:lnTo>
                <a:cubicBezTo>
                  <a:pt x="26456" y="3207"/>
                  <a:pt x="26409" y="3303"/>
                  <a:pt x="26337" y="3338"/>
                </a:cubicBezTo>
                <a:cubicBezTo>
                  <a:pt x="26382" y="3266"/>
                  <a:pt x="26434" y="3214"/>
                  <a:pt x="26421" y="3214"/>
                </a:cubicBezTo>
                <a:cubicBezTo>
                  <a:pt x="26416" y="3214"/>
                  <a:pt x="26405" y="3220"/>
                  <a:pt x="26385" y="3231"/>
                </a:cubicBezTo>
                <a:cubicBezTo>
                  <a:pt x="26423" y="3202"/>
                  <a:pt x="26446" y="3181"/>
                  <a:pt x="26472" y="3168"/>
                </a:cubicBezTo>
                <a:lnTo>
                  <a:pt x="26472" y="3168"/>
                </a:lnTo>
                <a:cubicBezTo>
                  <a:pt x="26461" y="3172"/>
                  <a:pt x="26453" y="3172"/>
                  <a:pt x="26445" y="3172"/>
                </a:cubicBezTo>
                <a:cubicBezTo>
                  <a:pt x="26437" y="3172"/>
                  <a:pt x="26430" y="3172"/>
                  <a:pt x="26422" y="3172"/>
                </a:cubicBezTo>
                <a:cubicBezTo>
                  <a:pt x="26403" y="3172"/>
                  <a:pt x="26379" y="3177"/>
                  <a:pt x="26325" y="3219"/>
                </a:cubicBezTo>
                <a:cubicBezTo>
                  <a:pt x="26409" y="3112"/>
                  <a:pt x="26266" y="3207"/>
                  <a:pt x="26421" y="3041"/>
                </a:cubicBezTo>
                <a:lnTo>
                  <a:pt x="26421" y="3041"/>
                </a:lnTo>
                <a:cubicBezTo>
                  <a:pt x="26377" y="3074"/>
                  <a:pt x="26292" y="3137"/>
                  <a:pt x="26260" y="3137"/>
                </a:cubicBezTo>
                <a:cubicBezTo>
                  <a:pt x="26258" y="3137"/>
                  <a:pt x="26256" y="3137"/>
                  <a:pt x="26254" y="3136"/>
                </a:cubicBezTo>
                <a:cubicBezTo>
                  <a:pt x="26468" y="2957"/>
                  <a:pt x="26218" y="3076"/>
                  <a:pt x="26421" y="2862"/>
                </a:cubicBezTo>
                <a:lnTo>
                  <a:pt x="26421" y="2862"/>
                </a:lnTo>
                <a:cubicBezTo>
                  <a:pt x="26337" y="2940"/>
                  <a:pt x="26300" y="2953"/>
                  <a:pt x="26273" y="2953"/>
                </a:cubicBezTo>
                <a:cubicBezTo>
                  <a:pt x="26259" y="2953"/>
                  <a:pt x="26248" y="2950"/>
                  <a:pt x="26235" y="2950"/>
                </a:cubicBezTo>
                <a:cubicBezTo>
                  <a:pt x="26217" y="2950"/>
                  <a:pt x="26195" y="2955"/>
                  <a:pt x="26159" y="2981"/>
                </a:cubicBezTo>
                <a:cubicBezTo>
                  <a:pt x="26167" y="2964"/>
                  <a:pt x="26188" y="2947"/>
                  <a:pt x="26194" y="2943"/>
                </a:cubicBezTo>
                <a:lnTo>
                  <a:pt x="26194" y="2943"/>
                </a:lnTo>
                <a:cubicBezTo>
                  <a:pt x="26194" y="2944"/>
                  <a:pt x="26194" y="2945"/>
                  <a:pt x="26194" y="2945"/>
                </a:cubicBezTo>
                <a:cubicBezTo>
                  <a:pt x="26197" y="2943"/>
                  <a:pt x="26197" y="2942"/>
                  <a:pt x="26197" y="2942"/>
                </a:cubicBezTo>
                <a:lnTo>
                  <a:pt x="26197" y="2942"/>
                </a:lnTo>
                <a:cubicBezTo>
                  <a:pt x="26196" y="2942"/>
                  <a:pt x="26196" y="2942"/>
                  <a:pt x="26194" y="2943"/>
                </a:cubicBezTo>
                <a:lnTo>
                  <a:pt x="26194" y="2943"/>
                </a:lnTo>
                <a:cubicBezTo>
                  <a:pt x="26196" y="2917"/>
                  <a:pt x="26231" y="2849"/>
                  <a:pt x="26254" y="2802"/>
                </a:cubicBezTo>
                <a:lnTo>
                  <a:pt x="26254" y="2802"/>
                </a:lnTo>
                <a:cubicBezTo>
                  <a:pt x="26123" y="2969"/>
                  <a:pt x="26063" y="2981"/>
                  <a:pt x="25968" y="3076"/>
                </a:cubicBezTo>
                <a:cubicBezTo>
                  <a:pt x="26075" y="2898"/>
                  <a:pt x="26135" y="2886"/>
                  <a:pt x="26242" y="2731"/>
                </a:cubicBezTo>
                <a:lnTo>
                  <a:pt x="26242" y="2731"/>
                </a:lnTo>
                <a:cubicBezTo>
                  <a:pt x="26135" y="2862"/>
                  <a:pt x="26099" y="2838"/>
                  <a:pt x="26028" y="2957"/>
                </a:cubicBezTo>
                <a:cubicBezTo>
                  <a:pt x="26075" y="2838"/>
                  <a:pt x="26040" y="2898"/>
                  <a:pt x="26135" y="2755"/>
                </a:cubicBezTo>
                <a:lnTo>
                  <a:pt x="26135" y="2755"/>
                </a:lnTo>
                <a:cubicBezTo>
                  <a:pt x="26068" y="2842"/>
                  <a:pt x="26052" y="2859"/>
                  <a:pt x="26047" y="2859"/>
                </a:cubicBezTo>
                <a:cubicBezTo>
                  <a:pt x="26044" y="2859"/>
                  <a:pt x="26045" y="2853"/>
                  <a:pt x="26041" y="2853"/>
                </a:cubicBezTo>
                <a:cubicBezTo>
                  <a:pt x="26037" y="2853"/>
                  <a:pt x="26025" y="2861"/>
                  <a:pt x="25992" y="2898"/>
                </a:cubicBezTo>
                <a:cubicBezTo>
                  <a:pt x="26031" y="2789"/>
                  <a:pt x="26095" y="2722"/>
                  <a:pt x="26076" y="2722"/>
                </a:cubicBezTo>
                <a:cubicBezTo>
                  <a:pt x="26072" y="2722"/>
                  <a:pt x="26064" y="2725"/>
                  <a:pt x="26052" y="2731"/>
                </a:cubicBezTo>
                <a:cubicBezTo>
                  <a:pt x="26054" y="2724"/>
                  <a:pt x="26057" y="2717"/>
                  <a:pt x="26060" y="2710"/>
                </a:cubicBezTo>
                <a:lnTo>
                  <a:pt x="26060" y="2710"/>
                </a:lnTo>
                <a:cubicBezTo>
                  <a:pt x="26030" y="2755"/>
                  <a:pt x="25997" y="2804"/>
                  <a:pt x="25968" y="2838"/>
                </a:cubicBezTo>
                <a:cubicBezTo>
                  <a:pt x="25963" y="2840"/>
                  <a:pt x="25959" y="2841"/>
                  <a:pt x="25956" y="2841"/>
                </a:cubicBezTo>
                <a:cubicBezTo>
                  <a:pt x="25915" y="2841"/>
                  <a:pt x="26031" y="2701"/>
                  <a:pt x="26075" y="2624"/>
                </a:cubicBezTo>
                <a:lnTo>
                  <a:pt x="26075" y="2624"/>
                </a:lnTo>
                <a:cubicBezTo>
                  <a:pt x="26030" y="2647"/>
                  <a:pt x="25919" y="2767"/>
                  <a:pt x="25899" y="2767"/>
                </a:cubicBezTo>
                <a:cubicBezTo>
                  <a:pt x="25898" y="2767"/>
                  <a:pt x="25897" y="2767"/>
                  <a:pt x="25897" y="2767"/>
                </a:cubicBezTo>
                <a:cubicBezTo>
                  <a:pt x="25909" y="2731"/>
                  <a:pt x="25921" y="2719"/>
                  <a:pt x="25944" y="2695"/>
                </a:cubicBezTo>
                <a:lnTo>
                  <a:pt x="25944" y="2695"/>
                </a:lnTo>
                <a:cubicBezTo>
                  <a:pt x="25909" y="2731"/>
                  <a:pt x="25889" y="2739"/>
                  <a:pt x="25873" y="2739"/>
                </a:cubicBezTo>
                <a:cubicBezTo>
                  <a:pt x="25861" y="2739"/>
                  <a:pt x="25851" y="2734"/>
                  <a:pt x="25839" y="2734"/>
                </a:cubicBezTo>
                <a:cubicBezTo>
                  <a:pt x="25821" y="2734"/>
                  <a:pt x="25797" y="2744"/>
                  <a:pt x="25751" y="2793"/>
                </a:cubicBezTo>
                <a:lnTo>
                  <a:pt x="25751" y="2793"/>
                </a:lnTo>
                <a:cubicBezTo>
                  <a:pt x="25756" y="2784"/>
                  <a:pt x="25761" y="2776"/>
                  <a:pt x="25766" y="2767"/>
                </a:cubicBezTo>
                <a:lnTo>
                  <a:pt x="25766" y="2767"/>
                </a:lnTo>
                <a:cubicBezTo>
                  <a:pt x="25755" y="2778"/>
                  <a:pt x="25754" y="2789"/>
                  <a:pt x="25745" y="2799"/>
                </a:cubicBezTo>
                <a:lnTo>
                  <a:pt x="25745" y="2799"/>
                </a:lnTo>
                <a:cubicBezTo>
                  <a:pt x="25747" y="2797"/>
                  <a:pt x="25749" y="2795"/>
                  <a:pt x="25751" y="2793"/>
                </a:cubicBezTo>
                <a:lnTo>
                  <a:pt x="25751" y="2793"/>
                </a:lnTo>
                <a:cubicBezTo>
                  <a:pt x="25708" y="2867"/>
                  <a:pt x="25667" y="2940"/>
                  <a:pt x="25635" y="2993"/>
                </a:cubicBezTo>
                <a:cubicBezTo>
                  <a:pt x="25623" y="2993"/>
                  <a:pt x="25623" y="2993"/>
                  <a:pt x="25611" y="3005"/>
                </a:cubicBezTo>
                <a:cubicBezTo>
                  <a:pt x="25600" y="3016"/>
                  <a:pt x="25589" y="3027"/>
                  <a:pt x="25585" y="3027"/>
                </a:cubicBezTo>
                <a:cubicBezTo>
                  <a:pt x="25581" y="3027"/>
                  <a:pt x="25586" y="3013"/>
                  <a:pt x="25611" y="2969"/>
                </a:cubicBezTo>
                <a:cubicBezTo>
                  <a:pt x="25611" y="2970"/>
                  <a:pt x="25611" y="2971"/>
                  <a:pt x="25612" y="2971"/>
                </a:cubicBezTo>
                <a:cubicBezTo>
                  <a:pt x="25616" y="2971"/>
                  <a:pt x="25637" y="2931"/>
                  <a:pt x="25659" y="2910"/>
                </a:cubicBezTo>
                <a:lnTo>
                  <a:pt x="25659" y="2910"/>
                </a:lnTo>
                <a:lnTo>
                  <a:pt x="25623" y="2945"/>
                </a:lnTo>
                <a:cubicBezTo>
                  <a:pt x="25706" y="2779"/>
                  <a:pt x="25671" y="2898"/>
                  <a:pt x="25742" y="2791"/>
                </a:cubicBezTo>
                <a:lnTo>
                  <a:pt x="25742" y="2791"/>
                </a:lnTo>
                <a:cubicBezTo>
                  <a:pt x="25693" y="2820"/>
                  <a:pt x="25612" y="2898"/>
                  <a:pt x="25591" y="2898"/>
                </a:cubicBezTo>
                <a:cubicBezTo>
                  <a:pt x="25587" y="2898"/>
                  <a:pt x="25585" y="2894"/>
                  <a:pt x="25587" y="2886"/>
                </a:cubicBezTo>
                <a:cubicBezTo>
                  <a:pt x="25671" y="2719"/>
                  <a:pt x="25659" y="2850"/>
                  <a:pt x="25718" y="2707"/>
                </a:cubicBezTo>
                <a:lnTo>
                  <a:pt x="25718" y="2707"/>
                </a:lnTo>
                <a:lnTo>
                  <a:pt x="25706" y="2779"/>
                </a:lnTo>
                <a:cubicBezTo>
                  <a:pt x="25759" y="2678"/>
                  <a:pt x="25771" y="2662"/>
                  <a:pt x="25775" y="2662"/>
                </a:cubicBezTo>
                <a:cubicBezTo>
                  <a:pt x="25777" y="2662"/>
                  <a:pt x="25778" y="2666"/>
                  <a:pt x="25780" y="2666"/>
                </a:cubicBezTo>
                <a:cubicBezTo>
                  <a:pt x="25784" y="2666"/>
                  <a:pt x="25795" y="2649"/>
                  <a:pt x="25849" y="2541"/>
                </a:cubicBezTo>
                <a:cubicBezTo>
                  <a:pt x="25846" y="2523"/>
                  <a:pt x="25839" y="2517"/>
                  <a:pt x="25829" y="2517"/>
                </a:cubicBezTo>
                <a:cubicBezTo>
                  <a:pt x="25810" y="2517"/>
                  <a:pt x="25781" y="2541"/>
                  <a:pt x="25762" y="2541"/>
                </a:cubicBezTo>
                <a:cubicBezTo>
                  <a:pt x="25752" y="2541"/>
                  <a:pt x="25745" y="2535"/>
                  <a:pt x="25742" y="2517"/>
                </a:cubicBezTo>
                <a:cubicBezTo>
                  <a:pt x="25682" y="2600"/>
                  <a:pt x="25671" y="2648"/>
                  <a:pt x="25611" y="2731"/>
                </a:cubicBezTo>
                <a:cubicBezTo>
                  <a:pt x="25598" y="2743"/>
                  <a:pt x="25589" y="2748"/>
                  <a:pt x="25584" y="2748"/>
                </a:cubicBezTo>
                <a:cubicBezTo>
                  <a:pt x="25546" y="2748"/>
                  <a:pt x="25705" y="2456"/>
                  <a:pt x="25676" y="2456"/>
                </a:cubicBezTo>
                <a:cubicBezTo>
                  <a:pt x="25670" y="2456"/>
                  <a:pt x="25657" y="2467"/>
                  <a:pt x="25635" y="2493"/>
                </a:cubicBezTo>
                <a:cubicBezTo>
                  <a:pt x="25579" y="2568"/>
                  <a:pt x="25501" y="2708"/>
                  <a:pt x="25481" y="2708"/>
                </a:cubicBezTo>
                <a:cubicBezTo>
                  <a:pt x="25476" y="2708"/>
                  <a:pt x="25475" y="2697"/>
                  <a:pt x="25480" y="2671"/>
                </a:cubicBezTo>
                <a:lnTo>
                  <a:pt x="25587" y="2493"/>
                </a:lnTo>
                <a:cubicBezTo>
                  <a:pt x="25585" y="2491"/>
                  <a:pt x="25583" y="2490"/>
                  <a:pt x="25580" y="2490"/>
                </a:cubicBezTo>
                <a:cubicBezTo>
                  <a:pt x="25547" y="2490"/>
                  <a:pt x="25475" y="2640"/>
                  <a:pt x="25451" y="2640"/>
                </a:cubicBezTo>
                <a:cubicBezTo>
                  <a:pt x="25445" y="2640"/>
                  <a:pt x="25442" y="2629"/>
                  <a:pt x="25444" y="2600"/>
                </a:cubicBezTo>
                <a:cubicBezTo>
                  <a:pt x="25492" y="2529"/>
                  <a:pt x="25504" y="2552"/>
                  <a:pt x="25516" y="2529"/>
                </a:cubicBezTo>
                <a:cubicBezTo>
                  <a:pt x="25527" y="2492"/>
                  <a:pt x="25529" y="2478"/>
                  <a:pt x="25525" y="2478"/>
                </a:cubicBezTo>
                <a:lnTo>
                  <a:pt x="25525" y="2478"/>
                </a:lnTo>
                <a:cubicBezTo>
                  <a:pt x="25513" y="2478"/>
                  <a:pt x="25443" y="2612"/>
                  <a:pt x="25422" y="2612"/>
                </a:cubicBezTo>
                <a:cubicBezTo>
                  <a:pt x="25422" y="2612"/>
                  <a:pt x="25421" y="2612"/>
                  <a:pt x="25420" y="2612"/>
                </a:cubicBezTo>
                <a:lnTo>
                  <a:pt x="25492" y="2445"/>
                </a:lnTo>
                <a:lnTo>
                  <a:pt x="25492" y="2445"/>
                </a:lnTo>
                <a:cubicBezTo>
                  <a:pt x="25444" y="2457"/>
                  <a:pt x="25337" y="2552"/>
                  <a:pt x="25278" y="2552"/>
                </a:cubicBezTo>
                <a:cubicBezTo>
                  <a:pt x="25301" y="2505"/>
                  <a:pt x="25337" y="2469"/>
                  <a:pt x="25349" y="2410"/>
                </a:cubicBezTo>
                <a:lnTo>
                  <a:pt x="25349" y="2410"/>
                </a:lnTo>
                <a:cubicBezTo>
                  <a:pt x="25333" y="2420"/>
                  <a:pt x="25319" y="2424"/>
                  <a:pt x="25306" y="2424"/>
                </a:cubicBezTo>
                <a:cubicBezTo>
                  <a:pt x="25246" y="2424"/>
                  <a:pt x="25226" y="2316"/>
                  <a:pt x="25206" y="2207"/>
                </a:cubicBezTo>
                <a:lnTo>
                  <a:pt x="25123" y="2338"/>
                </a:lnTo>
                <a:cubicBezTo>
                  <a:pt x="25123" y="2338"/>
                  <a:pt x="25147" y="2279"/>
                  <a:pt x="25159" y="2255"/>
                </a:cubicBezTo>
                <a:cubicBezTo>
                  <a:pt x="25159" y="2242"/>
                  <a:pt x="25157" y="2236"/>
                  <a:pt x="25155" y="2236"/>
                </a:cubicBezTo>
                <a:cubicBezTo>
                  <a:pt x="25146" y="2236"/>
                  <a:pt x="25116" y="2347"/>
                  <a:pt x="25087" y="2386"/>
                </a:cubicBezTo>
                <a:cubicBezTo>
                  <a:pt x="25086" y="2386"/>
                  <a:pt x="25086" y="2387"/>
                  <a:pt x="25085" y="2387"/>
                </a:cubicBezTo>
                <a:cubicBezTo>
                  <a:pt x="25078" y="2387"/>
                  <a:pt x="25101" y="2300"/>
                  <a:pt x="25135" y="2267"/>
                </a:cubicBezTo>
                <a:lnTo>
                  <a:pt x="25135" y="2267"/>
                </a:lnTo>
                <a:cubicBezTo>
                  <a:pt x="25076" y="2326"/>
                  <a:pt x="25007" y="2389"/>
                  <a:pt x="24967" y="2389"/>
                </a:cubicBezTo>
                <a:cubicBezTo>
                  <a:pt x="24942" y="2389"/>
                  <a:pt x="24928" y="2366"/>
                  <a:pt x="24932" y="2302"/>
                </a:cubicBezTo>
                <a:lnTo>
                  <a:pt x="24956" y="2267"/>
                </a:lnTo>
                <a:cubicBezTo>
                  <a:pt x="24955" y="2260"/>
                  <a:pt x="24953" y="2257"/>
                  <a:pt x="24950" y="2257"/>
                </a:cubicBezTo>
                <a:cubicBezTo>
                  <a:pt x="24927" y="2257"/>
                  <a:pt x="24854" y="2437"/>
                  <a:pt x="24831" y="2437"/>
                </a:cubicBezTo>
                <a:cubicBezTo>
                  <a:pt x="24826" y="2437"/>
                  <a:pt x="24823" y="2426"/>
                  <a:pt x="24825" y="2398"/>
                </a:cubicBezTo>
                <a:lnTo>
                  <a:pt x="24849" y="2374"/>
                </a:lnTo>
                <a:cubicBezTo>
                  <a:pt x="24789" y="2290"/>
                  <a:pt x="24670" y="2398"/>
                  <a:pt x="24694" y="2160"/>
                </a:cubicBezTo>
                <a:lnTo>
                  <a:pt x="24694" y="2160"/>
                </a:lnTo>
                <a:cubicBezTo>
                  <a:pt x="24671" y="2216"/>
                  <a:pt x="24657" y="2231"/>
                  <a:pt x="24647" y="2231"/>
                </a:cubicBezTo>
                <a:cubicBezTo>
                  <a:pt x="24634" y="2231"/>
                  <a:pt x="24627" y="2204"/>
                  <a:pt x="24615" y="2204"/>
                </a:cubicBezTo>
                <a:cubicBezTo>
                  <a:pt x="24603" y="2204"/>
                  <a:pt x="24586" y="2231"/>
                  <a:pt x="24551" y="2338"/>
                </a:cubicBezTo>
                <a:cubicBezTo>
                  <a:pt x="24563" y="2171"/>
                  <a:pt x="24587" y="2124"/>
                  <a:pt x="24563" y="2005"/>
                </a:cubicBezTo>
                <a:cubicBezTo>
                  <a:pt x="24563" y="2004"/>
                  <a:pt x="24562" y="2004"/>
                  <a:pt x="24562" y="2004"/>
                </a:cubicBezTo>
                <a:cubicBezTo>
                  <a:pt x="24547" y="2004"/>
                  <a:pt x="24479" y="2184"/>
                  <a:pt x="24456" y="2207"/>
                </a:cubicBezTo>
                <a:lnTo>
                  <a:pt x="24492" y="2052"/>
                </a:lnTo>
                <a:lnTo>
                  <a:pt x="24420" y="2207"/>
                </a:lnTo>
                <a:lnTo>
                  <a:pt x="24468" y="2017"/>
                </a:lnTo>
                <a:lnTo>
                  <a:pt x="24432" y="2052"/>
                </a:lnTo>
                <a:cubicBezTo>
                  <a:pt x="24444" y="2064"/>
                  <a:pt x="24432" y="2124"/>
                  <a:pt x="24420" y="2171"/>
                </a:cubicBezTo>
                <a:cubicBezTo>
                  <a:pt x="24412" y="2180"/>
                  <a:pt x="24405" y="2183"/>
                  <a:pt x="24400" y="2183"/>
                </a:cubicBezTo>
                <a:cubicBezTo>
                  <a:pt x="24367" y="2183"/>
                  <a:pt x="24386" y="2041"/>
                  <a:pt x="24397" y="1969"/>
                </a:cubicBezTo>
                <a:lnTo>
                  <a:pt x="24397" y="1969"/>
                </a:lnTo>
                <a:lnTo>
                  <a:pt x="24301" y="2076"/>
                </a:lnTo>
                <a:cubicBezTo>
                  <a:pt x="24313" y="2017"/>
                  <a:pt x="24337" y="2005"/>
                  <a:pt x="24349" y="1957"/>
                </a:cubicBezTo>
                <a:lnTo>
                  <a:pt x="24349" y="1957"/>
                </a:lnTo>
                <a:cubicBezTo>
                  <a:pt x="24334" y="1990"/>
                  <a:pt x="24327" y="2002"/>
                  <a:pt x="24326" y="2002"/>
                </a:cubicBezTo>
                <a:cubicBezTo>
                  <a:pt x="24321" y="2002"/>
                  <a:pt x="24356" y="1900"/>
                  <a:pt x="24348" y="1900"/>
                </a:cubicBezTo>
                <a:lnTo>
                  <a:pt x="24348" y="1900"/>
                </a:lnTo>
                <a:cubicBezTo>
                  <a:pt x="24345" y="1900"/>
                  <a:pt x="24338" y="1909"/>
                  <a:pt x="24325" y="1933"/>
                </a:cubicBezTo>
                <a:cubicBezTo>
                  <a:pt x="24313" y="1969"/>
                  <a:pt x="24289" y="2029"/>
                  <a:pt x="24277" y="2052"/>
                </a:cubicBezTo>
                <a:cubicBezTo>
                  <a:pt x="24285" y="1989"/>
                  <a:pt x="24272" y="1962"/>
                  <a:pt x="24252" y="1962"/>
                </a:cubicBezTo>
                <a:cubicBezTo>
                  <a:pt x="24242" y="1962"/>
                  <a:pt x="24230" y="1969"/>
                  <a:pt x="24218" y="1981"/>
                </a:cubicBezTo>
                <a:lnTo>
                  <a:pt x="24254" y="1874"/>
                </a:lnTo>
                <a:cubicBezTo>
                  <a:pt x="24241" y="1861"/>
                  <a:pt x="24227" y="1857"/>
                  <a:pt x="24212" y="1857"/>
                </a:cubicBezTo>
                <a:cubicBezTo>
                  <a:pt x="24178" y="1857"/>
                  <a:pt x="24139" y="1879"/>
                  <a:pt x="24103" y="1879"/>
                </a:cubicBezTo>
                <a:cubicBezTo>
                  <a:pt x="24093" y="1879"/>
                  <a:pt x="24084" y="1877"/>
                  <a:pt x="24075" y="1874"/>
                </a:cubicBezTo>
                <a:lnTo>
                  <a:pt x="24075" y="1874"/>
                </a:lnTo>
                <a:cubicBezTo>
                  <a:pt x="24087" y="1933"/>
                  <a:pt x="24027" y="2124"/>
                  <a:pt x="24016" y="2136"/>
                </a:cubicBezTo>
                <a:lnTo>
                  <a:pt x="24051" y="1969"/>
                </a:lnTo>
                <a:lnTo>
                  <a:pt x="24051" y="1969"/>
                </a:lnTo>
                <a:cubicBezTo>
                  <a:pt x="24016" y="2064"/>
                  <a:pt x="24051" y="2029"/>
                  <a:pt x="23992" y="2148"/>
                </a:cubicBezTo>
                <a:cubicBezTo>
                  <a:pt x="23980" y="2124"/>
                  <a:pt x="24027" y="1957"/>
                  <a:pt x="24051" y="1909"/>
                </a:cubicBezTo>
                <a:lnTo>
                  <a:pt x="24051" y="1909"/>
                </a:lnTo>
                <a:lnTo>
                  <a:pt x="24016" y="1957"/>
                </a:lnTo>
                <a:cubicBezTo>
                  <a:pt x="24027" y="1909"/>
                  <a:pt x="24039" y="1886"/>
                  <a:pt x="24051" y="1826"/>
                </a:cubicBezTo>
                <a:lnTo>
                  <a:pt x="24051" y="1826"/>
                </a:lnTo>
                <a:cubicBezTo>
                  <a:pt x="24046" y="1841"/>
                  <a:pt x="24042" y="1847"/>
                  <a:pt x="24039" y="1847"/>
                </a:cubicBezTo>
                <a:cubicBezTo>
                  <a:pt x="24029" y="1847"/>
                  <a:pt x="24034" y="1764"/>
                  <a:pt x="24022" y="1764"/>
                </a:cubicBezTo>
                <a:cubicBezTo>
                  <a:pt x="24016" y="1764"/>
                  <a:pt x="24007" y="1780"/>
                  <a:pt x="23992" y="1826"/>
                </a:cubicBezTo>
                <a:lnTo>
                  <a:pt x="24004" y="1767"/>
                </a:lnTo>
                <a:cubicBezTo>
                  <a:pt x="23998" y="1766"/>
                  <a:pt x="23993" y="1765"/>
                  <a:pt x="23988" y="1765"/>
                </a:cubicBezTo>
                <a:cubicBezTo>
                  <a:pt x="23943" y="1765"/>
                  <a:pt x="23911" y="1804"/>
                  <a:pt x="23874" y="1804"/>
                </a:cubicBezTo>
                <a:cubicBezTo>
                  <a:pt x="23869" y="1804"/>
                  <a:pt x="23865" y="1803"/>
                  <a:pt x="23861" y="1802"/>
                </a:cubicBezTo>
                <a:cubicBezTo>
                  <a:pt x="23825" y="1945"/>
                  <a:pt x="23813" y="1909"/>
                  <a:pt x="23777" y="2029"/>
                </a:cubicBezTo>
                <a:cubicBezTo>
                  <a:pt x="23755" y="1972"/>
                  <a:pt x="23743" y="1861"/>
                  <a:pt x="23711" y="1861"/>
                </a:cubicBezTo>
                <a:cubicBezTo>
                  <a:pt x="23709" y="1861"/>
                  <a:pt x="23708" y="1861"/>
                  <a:pt x="23706" y="1862"/>
                </a:cubicBezTo>
                <a:cubicBezTo>
                  <a:pt x="23658" y="1921"/>
                  <a:pt x="23670" y="1981"/>
                  <a:pt x="23635" y="2064"/>
                </a:cubicBezTo>
                <a:cubicBezTo>
                  <a:pt x="23658" y="1933"/>
                  <a:pt x="23623" y="1933"/>
                  <a:pt x="23658" y="1838"/>
                </a:cubicBezTo>
                <a:lnTo>
                  <a:pt x="23658" y="1838"/>
                </a:lnTo>
                <a:cubicBezTo>
                  <a:pt x="23611" y="1850"/>
                  <a:pt x="23599" y="1850"/>
                  <a:pt x="23515" y="1945"/>
                </a:cubicBezTo>
                <a:cubicBezTo>
                  <a:pt x="23504" y="2005"/>
                  <a:pt x="23515" y="2029"/>
                  <a:pt x="23492" y="2076"/>
                </a:cubicBezTo>
                <a:cubicBezTo>
                  <a:pt x="23491" y="2077"/>
                  <a:pt x="23490" y="2077"/>
                  <a:pt x="23489" y="2077"/>
                </a:cubicBezTo>
                <a:cubicBezTo>
                  <a:pt x="23480" y="2077"/>
                  <a:pt x="23482" y="2011"/>
                  <a:pt x="23504" y="1945"/>
                </a:cubicBezTo>
                <a:lnTo>
                  <a:pt x="23504" y="1933"/>
                </a:lnTo>
                <a:cubicBezTo>
                  <a:pt x="23489" y="1958"/>
                  <a:pt x="23477" y="1968"/>
                  <a:pt x="23466" y="1968"/>
                </a:cubicBezTo>
                <a:cubicBezTo>
                  <a:pt x="23415" y="1968"/>
                  <a:pt x="23407" y="1722"/>
                  <a:pt x="23362" y="1722"/>
                </a:cubicBezTo>
                <a:cubicBezTo>
                  <a:pt x="23349" y="1722"/>
                  <a:pt x="23333" y="1741"/>
                  <a:pt x="23313" y="1790"/>
                </a:cubicBezTo>
                <a:lnTo>
                  <a:pt x="23325" y="1779"/>
                </a:lnTo>
                <a:lnTo>
                  <a:pt x="23325" y="1779"/>
                </a:lnTo>
                <a:lnTo>
                  <a:pt x="23242" y="1909"/>
                </a:lnTo>
                <a:cubicBezTo>
                  <a:pt x="23218" y="1886"/>
                  <a:pt x="23265" y="1814"/>
                  <a:pt x="23265" y="1731"/>
                </a:cubicBezTo>
                <a:lnTo>
                  <a:pt x="23265" y="1731"/>
                </a:lnTo>
                <a:cubicBezTo>
                  <a:pt x="23235" y="1795"/>
                  <a:pt x="23215" y="1814"/>
                  <a:pt x="23199" y="1814"/>
                </a:cubicBezTo>
                <a:cubicBezTo>
                  <a:pt x="23175" y="1814"/>
                  <a:pt x="23160" y="1774"/>
                  <a:pt x="23139" y="1774"/>
                </a:cubicBezTo>
                <a:cubicBezTo>
                  <a:pt x="23128" y="1774"/>
                  <a:pt x="23115" y="1784"/>
                  <a:pt x="23099" y="1814"/>
                </a:cubicBezTo>
                <a:cubicBezTo>
                  <a:pt x="23108" y="1663"/>
                  <a:pt x="23089" y="1628"/>
                  <a:pt x="23061" y="1628"/>
                </a:cubicBezTo>
                <a:cubicBezTo>
                  <a:pt x="23038" y="1628"/>
                  <a:pt x="23008" y="1654"/>
                  <a:pt x="22984" y="1654"/>
                </a:cubicBezTo>
                <a:cubicBezTo>
                  <a:pt x="22963" y="1654"/>
                  <a:pt x="22947" y="1635"/>
                  <a:pt x="22944" y="1564"/>
                </a:cubicBezTo>
                <a:lnTo>
                  <a:pt x="22932" y="1659"/>
                </a:lnTo>
                <a:cubicBezTo>
                  <a:pt x="22927" y="1678"/>
                  <a:pt x="22924" y="1685"/>
                  <a:pt x="22922" y="1685"/>
                </a:cubicBezTo>
                <a:cubicBezTo>
                  <a:pt x="22917" y="1685"/>
                  <a:pt x="22929" y="1595"/>
                  <a:pt x="22920" y="1576"/>
                </a:cubicBezTo>
                <a:lnTo>
                  <a:pt x="22920" y="1576"/>
                </a:lnTo>
                <a:cubicBezTo>
                  <a:pt x="22908" y="1648"/>
                  <a:pt x="22920" y="1659"/>
                  <a:pt x="22908" y="1707"/>
                </a:cubicBezTo>
                <a:cubicBezTo>
                  <a:pt x="22889" y="1721"/>
                  <a:pt x="22870" y="1728"/>
                  <a:pt x="22852" y="1728"/>
                </a:cubicBezTo>
                <a:cubicBezTo>
                  <a:pt x="22752" y="1728"/>
                  <a:pt x="22678" y="1526"/>
                  <a:pt x="22587" y="1445"/>
                </a:cubicBezTo>
                <a:cubicBezTo>
                  <a:pt x="22585" y="1444"/>
                  <a:pt x="22584" y="1443"/>
                  <a:pt x="22582" y="1443"/>
                </a:cubicBezTo>
                <a:cubicBezTo>
                  <a:pt x="22545" y="1443"/>
                  <a:pt x="22508" y="1753"/>
                  <a:pt x="22483" y="1753"/>
                </a:cubicBezTo>
                <a:cubicBezTo>
                  <a:pt x="22477" y="1753"/>
                  <a:pt x="22472" y="1736"/>
                  <a:pt x="22468" y="1695"/>
                </a:cubicBezTo>
                <a:lnTo>
                  <a:pt x="22503" y="1517"/>
                </a:lnTo>
                <a:lnTo>
                  <a:pt x="22503" y="1517"/>
                </a:lnTo>
                <a:cubicBezTo>
                  <a:pt x="22465" y="1590"/>
                  <a:pt x="22431" y="1607"/>
                  <a:pt x="22399" y="1607"/>
                </a:cubicBezTo>
                <a:cubicBezTo>
                  <a:pt x="22370" y="1607"/>
                  <a:pt x="22343" y="1593"/>
                  <a:pt x="22315" y="1593"/>
                </a:cubicBezTo>
                <a:cubicBezTo>
                  <a:pt x="22288" y="1593"/>
                  <a:pt x="22260" y="1607"/>
                  <a:pt x="22230" y="1659"/>
                </a:cubicBezTo>
                <a:cubicBezTo>
                  <a:pt x="22230" y="1627"/>
                  <a:pt x="22239" y="1575"/>
                  <a:pt x="22250" y="1575"/>
                </a:cubicBezTo>
                <a:cubicBezTo>
                  <a:pt x="22251" y="1575"/>
                  <a:pt x="22252" y="1575"/>
                  <a:pt x="22253" y="1576"/>
                </a:cubicBezTo>
                <a:cubicBezTo>
                  <a:pt x="22249" y="1533"/>
                  <a:pt x="22240" y="1516"/>
                  <a:pt x="22230" y="1516"/>
                </a:cubicBezTo>
                <a:cubicBezTo>
                  <a:pt x="22207" y="1516"/>
                  <a:pt x="22178" y="1588"/>
                  <a:pt x="22170" y="1659"/>
                </a:cubicBezTo>
                <a:cubicBezTo>
                  <a:pt x="22158" y="1648"/>
                  <a:pt x="22182" y="1564"/>
                  <a:pt x="22170" y="1517"/>
                </a:cubicBezTo>
                <a:cubicBezTo>
                  <a:pt x="22170" y="1504"/>
                  <a:pt x="22169" y="1498"/>
                  <a:pt x="22166" y="1498"/>
                </a:cubicBezTo>
                <a:cubicBezTo>
                  <a:pt x="22157" y="1498"/>
                  <a:pt x="22132" y="1581"/>
                  <a:pt x="22124" y="1581"/>
                </a:cubicBezTo>
                <a:cubicBezTo>
                  <a:pt x="22121" y="1581"/>
                  <a:pt x="22120" y="1570"/>
                  <a:pt x="22122" y="1540"/>
                </a:cubicBezTo>
                <a:cubicBezTo>
                  <a:pt x="22122" y="1533"/>
                  <a:pt x="22122" y="1519"/>
                  <a:pt x="22126" y="1508"/>
                </a:cubicBezTo>
                <a:lnTo>
                  <a:pt x="22126" y="1508"/>
                </a:lnTo>
                <a:cubicBezTo>
                  <a:pt x="22103" y="1536"/>
                  <a:pt x="22075" y="1486"/>
                  <a:pt x="22075" y="1624"/>
                </a:cubicBezTo>
                <a:cubicBezTo>
                  <a:pt x="22069" y="1607"/>
                  <a:pt x="22062" y="1601"/>
                  <a:pt x="22055" y="1601"/>
                </a:cubicBezTo>
                <a:cubicBezTo>
                  <a:pt x="22040" y="1601"/>
                  <a:pt x="22023" y="1624"/>
                  <a:pt x="22009" y="1624"/>
                </a:cubicBezTo>
                <a:cubicBezTo>
                  <a:pt x="22001" y="1624"/>
                  <a:pt x="21995" y="1616"/>
                  <a:pt x="21991" y="1588"/>
                </a:cubicBezTo>
                <a:cubicBezTo>
                  <a:pt x="21981" y="1636"/>
                  <a:pt x="21973" y="1650"/>
                  <a:pt x="21966" y="1650"/>
                </a:cubicBezTo>
                <a:cubicBezTo>
                  <a:pt x="21957" y="1650"/>
                  <a:pt x="21950" y="1630"/>
                  <a:pt x="21943" y="1630"/>
                </a:cubicBezTo>
                <a:cubicBezTo>
                  <a:pt x="21936" y="1630"/>
                  <a:pt x="21929" y="1650"/>
                  <a:pt x="21920" y="1731"/>
                </a:cubicBezTo>
                <a:cubicBezTo>
                  <a:pt x="21933" y="1610"/>
                  <a:pt x="21922" y="1564"/>
                  <a:pt x="21903" y="1564"/>
                </a:cubicBezTo>
                <a:cubicBezTo>
                  <a:pt x="21887" y="1564"/>
                  <a:pt x="21865" y="1598"/>
                  <a:pt x="21849" y="1648"/>
                </a:cubicBezTo>
                <a:cubicBezTo>
                  <a:pt x="21861" y="1576"/>
                  <a:pt x="21837" y="1576"/>
                  <a:pt x="21849" y="1469"/>
                </a:cubicBezTo>
                <a:lnTo>
                  <a:pt x="21849" y="1469"/>
                </a:lnTo>
                <a:cubicBezTo>
                  <a:pt x="21837" y="1469"/>
                  <a:pt x="21801" y="1517"/>
                  <a:pt x="21801" y="1636"/>
                </a:cubicBezTo>
                <a:cubicBezTo>
                  <a:pt x="21795" y="1567"/>
                  <a:pt x="21786" y="1545"/>
                  <a:pt x="21776" y="1545"/>
                </a:cubicBezTo>
                <a:cubicBezTo>
                  <a:pt x="21755" y="1545"/>
                  <a:pt x="21730" y="1633"/>
                  <a:pt x="21716" y="1633"/>
                </a:cubicBezTo>
                <a:cubicBezTo>
                  <a:pt x="21707" y="1633"/>
                  <a:pt x="21702" y="1599"/>
                  <a:pt x="21706" y="1493"/>
                </a:cubicBezTo>
                <a:lnTo>
                  <a:pt x="21706" y="1493"/>
                </a:lnTo>
                <a:cubicBezTo>
                  <a:pt x="21622" y="1624"/>
                  <a:pt x="21551" y="1707"/>
                  <a:pt x="21491" y="1755"/>
                </a:cubicBezTo>
                <a:cubicBezTo>
                  <a:pt x="21503" y="1517"/>
                  <a:pt x="21563" y="1731"/>
                  <a:pt x="21575" y="1481"/>
                </a:cubicBezTo>
                <a:lnTo>
                  <a:pt x="21575" y="1481"/>
                </a:lnTo>
                <a:cubicBezTo>
                  <a:pt x="21512" y="1564"/>
                  <a:pt x="21477" y="1730"/>
                  <a:pt x="21429" y="1730"/>
                </a:cubicBezTo>
                <a:cubicBezTo>
                  <a:pt x="21423" y="1730"/>
                  <a:pt x="21415" y="1726"/>
                  <a:pt x="21408" y="1719"/>
                </a:cubicBezTo>
                <a:cubicBezTo>
                  <a:pt x="21396" y="1683"/>
                  <a:pt x="21420" y="1612"/>
                  <a:pt x="21432" y="1576"/>
                </a:cubicBezTo>
                <a:lnTo>
                  <a:pt x="21432" y="1576"/>
                </a:lnTo>
                <a:cubicBezTo>
                  <a:pt x="21411" y="1610"/>
                  <a:pt x="21391" y="1617"/>
                  <a:pt x="21372" y="1617"/>
                </a:cubicBezTo>
                <a:cubicBezTo>
                  <a:pt x="21359" y="1617"/>
                  <a:pt x="21346" y="1614"/>
                  <a:pt x="21334" y="1614"/>
                </a:cubicBezTo>
                <a:cubicBezTo>
                  <a:pt x="21312" y="1614"/>
                  <a:pt x="21290" y="1623"/>
                  <a:pt x="21265" y="1671"/>
                </a:cubicBezTo>
                <a:cubicBezTo>
                  <a:pt x="21265" y="1648"/>
                  <a:pt x="21265" y="1624"/>
                  <a:pt x="21277" y="1612"/>
                </a:cubicBezTo>
                <a:lnTo>
                  <a:pt x="21277" y="1612"/>
                </a:lnTo>
                <a:cubicBezTo>
                  <a:pt x="21276" y="1613"/>
                  <a:pt x="21274" y="1614"/>
                  <a:pt x="21272" y="1614"/>
                </a:cubicBezTo>
                <a:cubicBezTo>
                  <a:pt x="21269" y="1614"/>
                  <a:pt x="21266" y="1611"/>
                  <a:pt x="21263" y="1611"/>
                </a:cubicBezTo>
                <a:cubicBezTo>
                  <a:pt x="21257" y="1611"/>
                  <a:pt x="21253" y="1622"/>
                  <a:pt x="21253" y="1683"/>
                </a:cubicBezTo>
                <a:lnTo>
                  <a:pt x="21265" y="1659"/>
                </a:lnTo>
                <a:lnTo>
                  <a:pt x="21265" y="1659"/>
                </a:lnTo>
                <a:cubicBezTo>
                  <a:pt x="21265" y="1796"/>
                  <a:pt x="21219" y="1942"/>
                  <a:pt x="21208" y="2031"/>
                </a:cubicBezTo>
                <a:lnTo>
                  <a:pt x="21208" y="2031"/>
                </a:lnTo>
                <a:cubicBezTo>
                  <a:pt x="21224" y="1777"/>
                  <a:pt x="21162" y="1957"/>
                  <a:pt x="21192" y="1613"/>
                </a:cubicBezTo>
                <a:lnTo>
                  <a:pt x="21192" y="1613"/>
                </a:lnTo>
                <a:cubicBezTo>
                  <a:pt x="21188" y="1640"/>
                  <a:pt x="21182" y="1679"/>
                  <a:pt x="21182" y="1731"/>
                </a:cubicBezTo>
                <a:cubicBezTo>
                  <a:pt x="21170" y="1719"/>
                  <a:pt x="21170" y="1671"/>
                  <a:pt x="21182" y="1588"/>
                </a:cubicBezTo>
                <a:lnTo>
                  <a:pt x="21182" y="1588"/>
                </a:lnTo>
                <a:cubicBezTo>
                  <a:pt x="21148" y="1645"/>
                  <a:pt x="21157" y="1756"/>
                  <a:pt x="21127" y="1756"/>
                </a:cubicBezTo>
                <a:cubicBezTo>
                  <a:pt x="21126" y="1756"/>
                  <a:pt x="21124" y="1755"/>
                  <a:pt x="21122" y="1755"/>
                </a:cubicBezTo>
                <a:cubicBezTo>
                  <a:pt x="21122" y="1707"/>
                  <a:pt x="21134" y="1683"/>
                  <a:pt x="21134" y="1624"/>
                </a:cubicBezTo>
                <a:lnTo>
                  <a:pt x="21134" y="1624"/>
                </a:lnTo>
                <a:cubicBezTo>
                  <a:pt x="21115" y="1711"/>
                  <a:pt x="21103" y="1791"/>
                  <a:pt x="21080" y="1791"/>
                </a:cubicBezTo>
                <a:cubicBezTo>
                  <a:pt x="21075" y="1791"/>
                  <a:pt x="21069" y="1787"/>
                  <a:pt x="21063" y="1779"/>
                </a:cubicBezTo>
                <a:cubicBezTo>
                  <a:pt x="21075" y="1755"/>
                  <a:pt x="21075" y="1707"/>
                  <a:pt x="21075" y="1707"/>
                </a:cubicBezTo>
                <a:lnTo>
                  <a:pt x="21075" y="1707"/>
                </a:lnTo>
                <a:cubicBezTo>
                  <a:pt x="21035" y="1727"/>
                  <a:pt x="21004" y="1900"/>
                  <a:pt x="20968" y="1900"/>
                </a:cubicBezTo>
                <a:cubicBezTo>
                  <a:pt x="20960" y="1900"/>
                  <a:pt x="20952" y="1893"/>
                  <a:pt x="20944" y="1874"/>
                </a:cubicBezTo>
                <a:cubicBezTo>
                  <a:pt x="20956" y="1659"/>
                  <a:pt x="20920" y="1802"/>
                  <a:pt x="20920" y="1612"/>
                </a:cubicBezTo>
                <a:lnTo>
                  <a:pt x="20896" y="1671"/>
                </a:lnTo>
                <a:lnTo>
                  <a:pt x="20908" y="1767"/>
                </a:lnTo>
                <a:cubicBezTo>
                  <a:pt x="20907" y="1766"/>
                  <a:pt x="20906" y="1766"/>
                  <a:pt x="20905" y="1766"/>
                </a:cubicBezTo>
                <a:cubicBezTo>
                  <a:pt x="20886" y="1766"/>
                  <a:pt x="20868" y="1853"/>
                  <a:pt x="20849" y="1853"/>
                </a:cubicBezTo>
                <a:cubicBezTo>
                  <a:pt x="20845" y="1853"/>
                  <a:pt x="20841" y="1848"/>
                  <a:pt x="20837" y="1838"/>
                </a:cubicBezTo>
                <a:lnTo>
                  <a:pt x="20860" y="1755"/>
                </a:lnTo>
                <a:lnTo>
                  <a:pt x="20860" y="1755"/>
                </a:lnTo>
                <a:lnTo>
                  <a:pt x="20813" y="1790"/>
                </a:lnTo>
                <a:lnTo>
                  <a:pt x="20837" y="1862"/>
                </a:lnTo>
                <a:cubicBezTo>
                  <a:pt x="20817" y="1952"/>
                  <a:pt x="20830" y="2066"/>
                  <a:pt x="20814" y="2066"/>
                </a:cubicBezTo>
                <a:cubicBezTo>
                  <a:pt x="20811" y="2066"/>
                  <a:pt x="20807" y="2062"/>
                  <a:pt x="20801" y="2052"/>
                </a:cubicBezTo>
                <a:cubicBezTo>
                  <a:pt x="20813" y="2040"/>
                  <a:pt x="20777" y="2052"/>
                  <a:pt x="20765" y="1933"/>
                </a:cubicBezTo>
                <a:cubicBezTo>
                  <a:pt x="20756" y="1987"/>
                  <a:pt x="20747" y="2034"/>
                  <a:pt x="20733" y="2034"/>
                </a:cubicBezTo>
                <a:cubicBezTo>
                  <a:pt x="20729" y="2034"/>
                  <a:pt x="20723" y="2029"/>
                  <a:pt x="20718" y="2017"/>
                </a:cubicBezTo>
                <a:cubicBezTo>
                  <a:pt x="20718" y="1957"/>
                  <a:pt x="20729" y="1802"/>
                  <a:pt x="20729" y="1755"/>
                </a:cubicBezTo>
                <a:lnTo>
                  <a:pt x="20729" y="1755"/>
                </a:lnTo>
                <a:cubicBezTo>
                  <a:pt x="20719" y="1907"/>
                  <a:pt x="20678" y="1820"/>
                  <a:pt x="20653" y="1942"/>
                </a:cubicBezTo>
                <a:lnTo>
                  <a:pt x="20653" y="1942"/>
                </a:lnTo>
                <a:cubicBezTo>
                  <a:pt x="20658" y="1893"/>
                  <a:pt x="20658" y="1833"/>
                  <a:pt x="20658" y="1814"/>
                </a:cubicBezTo>
                <a:lnTo>
                  <a:pt x="20658" y="1814"/>
                </a:lnTo>
                <a:lnTo>
                  <a:pt x="20646" y="1945"/>
                </a:lnTo>
                <a:cubicBezTo>
                  <a:pt x="20634" y="1909"/>
                  <a:pt x="20634" y="1886"/>
                  <a:pt x="20634" y="1802"/>
                </a:cubicBezTo>
                <a:cubicBezTo>
                  <a:pt x="20633" y="1801"/>
                  <a:pt x="20631" y="1801"/>
                  <a:pt x="20630" y="1801"/>
                </a:cubicBezTo>
                <a:cubicBezTo>
                  <a:pt x="20607" y="1801"/>
                  <a:pt x="20632" y="1970"/>
                  <a:pt x="20622" y="1970"/>
                </a:cubicBezTo>
                <a:cubicBezTo>
                  <a:pt x="20620" y="1970"/>
                  <a:pt x="20616" y="1963"/>
                  <a:pt x="20610" y="1945"/>
                </a:cubicBezTo>
                <a:cubicBezTo>
                  <a:pt x="20610" y="1933"/>
                  <a:pt x="20610" y="1909"/>
                  <a:pt x="20610" y="1898"/>
                </a:cubicBezTo>
                <a:cubicBezTo>
                  <a:pt x="20604" y="1887"/>
                  <a:pt x="20597" y="1883"/>
                  <a:pt x="20591" y="1883"/>
                </a:cubicBezTo>
                <a:cubicBezTo>
                  <a:pt x="20569" y="1883"/>
                  <a:pt x="20547" y="1930"/>
                  <a:pt x="20526" y="1930"/>
                </a:cubicBezTo>
                <a:cubicBezTo>
                  <a:pt x="20518" y="1930"/>
                  <a:pt x="20511" y="1924"/>
                  <a:pt x="20503" y="1909"/>
                </a:cubicBezTo>
                <a:cubicBezTo>
                  <a:pt x="20491" y="1719"/>
                  <a:pt x="20527" y="1862"/>
                  <a:pt x="20515" y="1695"/>
                </a:cubicBezTo>
                <a:lnTo>
                  <a:pt x="20515" y="1695"/>
                </a:lnTo>
                <a:cubicBezTo>
                  <a:pt x="20472" y="1727"/>
                  <a:pt x="20420" y="1893"/>
                  <a:pt x="20376" y="1893"/>
                </a:cubicBezTo>
                <a:cubicBezTo>
                  <a:pt x="20370" y="1893"/>
                  <a:pt x="20365" y="1891"/>
                  <a:pt x="20360" y="1886"/>
                </a:cubicBezTo>
                <a:lnTo>
                  <a:pt x="20360" y="1909"/>
                </a:lnTo>
                <a:cubicBezTo>
                  <a:pt x="20360" y="1980"/>
                  <a:pt x="20358" y="2005"/>
                  <a:pt x="20354" y="2005"/>
                </a:cubicBezTo>
                <a:cubicBezTo>
                  <a:pt x="20345" y="2005"/>
                  <a:pt x="20327" y="1871"/>
                  <a:pt x="20312" y="1871"/>
                </a:cubicBezTo>
                <a:cubicBezTo>
                  <a:pt x="20308" y="1871"/>
                  <a:pt x="20304" y="1879"/>
                  <a:pt x="20301" y="1898"/>
                </a:cubicBezTo>
                <a:cubicBezTo>
                  <a:pt x="20301" y="1887"/>
                  <a:pt x="20310" y="1773"/>
                  <a:pt x="20304" y="1773"/>
                </a:cubicBezTo>
                <a:lnTo>
                  <a:pt x="20304" y="1773"/>
                </a:lnTo>
                <a:cubicBezTo>
                  <a:pt x="20303" y="1773"/>
                  <a:pt x="20302" y="1775"/>
                  <a:pt x="20301" y="1779"/>
                </a:cubicBezTo>
                <a:cubicBezTo>
                  <a:pt x="20295" y="1771"/>
                  <a:pt x="20289" y="1768"/>
                  <a:pt x="20284" y="1768"/>
                </a:cubicBezTo>
                <a:cubicBezTo>
                  <a:pt x="20253" y="1768"/>
                  <a:pt x="20222" y="1863"/>
                  <a:pt x="20182" y="1933"/>
                </a:cubicBezTo>
                <a:lnTo>
                  <a:pt x="20182" y="1862"/>
                </a:lnTo>
                <a:cubicBezTo>
                  <a:pt x="20170" y="1802"/>
                  <a:pt x="20134" y="1826"/>
                  <a:pt x="20110" y="1802"/>
                </a:cubicBezTo>
                <a:cubicBezTo>
                  <a:pt x="20098" y="1874"/>
                  <a:pt x="20086" y="1862"/>
                  <a:pt x="20098" y="1957"/>
                </a:cubicBezTo>
                <a:cubicBezTo>
                  <a:pt x="20077" y="1851"/>
                  <a:pt x="20058" y="1816"/>
                  <a:pt x="20041" y="1816"/>
                </a:cubicBezTo>
                <a:cubicBezTo>
                  <a:pt x="20008" y="1816"/>
                  <a:pt x="19980" y="1951"/>
                  <a:pt x="19946" y="1951"/>
                </a:cubicBezTo>
                <a:cubicBezTo>
                  <a:pt x="19931" y="1951"/>
                  <a:pt x="19915" y="1925"/>
                  <a:pt x="19896" y="1850"/>
                </a:cubicBezTo>
                <a:cubicBezTo>
                  <a:pt x="19908" y="1850"/>
                  <a:pt x="19920" y="1790"/>
                  <a:pt x="19908" y="1779"/>
                </a:cubicBezTo>
                <a:lnTo>
                  <a:pt x="19908" y="1779"/>
                </a:lnTo>
                <a:lnTo>
                  <a:pt x="19860" y="1850"/>
                </a:lnTo>
                <a:cubicBezTo>
                  <a:pt x="19872" y="1969"/>
                  <a:pt x="19872" y="1921"/>
                  <a:pt x="19884" y="2017"/>
                </a:cubicBezTo>
                <a:cubicBezTo>
                  <a:pt x="19884" y="2088"/>
                  <a:pt x="19872" y="2148"/>
                  <a:pt x="19860" y="2148"/>
                </a:cubicBezTo>
                <a:cubicBezTo>
                  <a:pt x="19872" y="2064"/>
                  <a:pt x="19848" y="1957"/>
                  <a:pt x="19836" y="1886"/>
                </a:cubicBezTo>
                <a:cubicBezTo>
                  <a:pt x="19836" y="1921"/>
                  <a:pt x="19836" y="1969"/>
                  <a:pt x="19836" y="2005"/>
                </a:cubicBezTo>
                <a:cubicBezTo>
                  <a:pt x="19829" y="1962"/>
                  <a:pt x="19826" y="1946"/>
                  <a:pt x="19824" y="1946"/>
                </a:cubicBezTo>
                <a:lnTo>
                  <a:pt x="19824" y="1946"/>
                </a:lnTo>
                <a:cubicBezTo>
                  <a:pt x="19817" y="1946"/>
                  <a:pt x="19832" y="2128"/>
                  <a:pt x="19816" y="2128"/>
                </a:cubicBezTo>
                <a:cubicBezTo>
                  <a:pt x="19812" y="2128"/>
                  <a:pt x="19807" y="2120"/>
                  <a:pt x="19801" y="2100"/>
                </a:cubicBezTo>
                <a:lnTo>
                  <a:pt x="19801" y="2040"/>
                </a:lnTo>
                <a:cubicBezTo>
                  <a:pt x="19790" y="2072"/>
                  <a:pt x="19780" y="2140"/>
                  <a:pt x="19769" y="2140"/>
                </a:cubicBezTo>
                <a:cubicBezTo>
                  <a:pt x="19768" y="2140"/>
                  <a:pt x="19766" y="2139"/>
                  <a:pt x="19765" y="2136"/>
                </a:cubicBezTo>
                <a:cubicBezTo>
                  <a:pt x="19753" y="2005"/>
                  <a:pt x="19777" y="2076"/>
                  <a:pt x="19765" y="1957"/>
                </a:cubicBezTo>
                <a:lnTo>
                  <a:pt x="19765" y="1957"/>
                </a:lnTo>
                <a:cubicBezTo>
                  <a:pt x="19756" y="1967"/>
                  <a:pt x="19746" y="2126"/>
                  <a:pt x="19731" y="2126"/>
                </a:cubicBezTo>
                <a:cubicBezTo>
                  <a:pt x="19727" y="2126"/>
                  <a:pt x="19722" y="2115"/>
                  <a:pt x="19717" y="2088"/>
                </a:cubicBezTo>
                <a:cubicBezTo>
                  <a:pt x="19717" y="2052"/>
                  <a:pt x="19729" y="2040"/>
                  <a:pt x="19741" y="2005"/>
                </a:cubicBezTo>
                <a:cubicBezTo>
                  <a:pt x="19705" y="1838"/>
                  <a:pt x="19705" y="1886"/>
                  <a:pt x="19694" y="1862"/>
                </a:cubicBezTo>
                <a:lnTo>
                  <a:pt x="19658" y="1790"/>
                </a:lnTo>
                <a:lnTo>
                  <a:pt x="19670" y="1838"/>
                </a:lnTo>
                <a:cubicBezTo>
                  <a:pt x="19663" y="2035"/>
                  <a:pt x="19647" y="2042"/>
                  <a:pt x="19631" y="2042"/>
                </a:cubicBezTo>
                <a:cubicBezTo>
                  <a:pt x="19630" y="2042"/>
                  <a:pt x="19629" y="2042"/>
                  <a:pt x="19627" y="2042"/>
                </a:cubicBezTo>
                <a:cubicBezTo>
                  <a:pt x="19615" y="2042"/>
                  <a:pt x="19604" y="2047"/>
                  <a:pt x="19599" y="2141"/>
                </a:cubicBezTo>
                <a:lnTo>
                  <a:pt x="19599" y="2141"/>
                </a:lnTo>
                <a:cubicBezTo>
                  <a:pt x="19610" y="1923"/>
                  <a:pt x="19598" y="2015"/>
                  <a:pt x="19586" y="1862"/>
                </a:cubicBezTo>
                <a:cubicBezTo>
                  <a:pt x="19575" y="1814"/>
                  <a:pt x="19551" y="1767"/>
                  <a:pt x="19551" y="1719"/>
                </a:cubicBezTo>
                <a:cubicBezTo>
                  <a:pt x="19551" y="1752"/>
                  <a:pt x="19548" y="1762"/>
                  <a:pt x="19545" y="1762"/>
                </a:cubicBezTo>
                <a:cubicBezTo>
                  <a:pt x="19539" y="1762"/>
                  <a:pt x="19529" y="1734"/>
                  <a:pt x="19520" y="1734"/>
                </a:cubicBezTo>
                <a:cubicBezTo>
                  <a:pt x="19513" y="1734"/>
                  <a:pt x="19507" y="1752"/>
                  <a:pt x="19503" y="1814"/>
                </a:cubicBezTo>
                <a:cubicBezTo>
                  <a:pt x="19503" y="1767"/>
                  <a:pt x="19491" y="1802"/>
                  <a:pt x="19479" y="1683"/>
                </a:cubicBezTo>
                <a:lnTo>
                  <a:pt x="19479" y="1683"/>
                </a:lnTo>
                <a:cubicBezTo>
                  <a:pt x="19467" y="1719"/>
                  <a:pt x="19491" y="1767"/>
                  <a:pt x="19503" y="1826"/>
                </a:cubicBezTo>
                <a:cubicBezTo>
                  <a:pt x="19498" y="1863"/>
                  <a:pt x="19491" y="1876"/>
                  <a:pt x="19482" y="1876"/>
                </a:cubicBezTo>
                <a:cubicBezTo>
                  <a:pt x="19459" y="1876"/>
                  <a:pt x="19426" y="1786"/>
                  <a:pt x="19401" y="1786"/>
                </a:cubicBezTo>
                <a:cubicBezTo>
                  <a:pt x="19389" y="1786"/>
                  <a:pt x="19378" y="1808"/>
                  <a:pt x="19372" y="1874"/>
                </a:cubicBezTo>
                <a:cubicBezTo>
                  <a:pt x="19336" y="1969"/>
                  <a:pt x="19348" y="2148"/>
                  <a:pt x="19313" y="2231"/>
                </a:cubicBezTo>
                <a:cubicBezTo>
                  <a:pt x="19289" y="2148"/>
                  <a:pt x="19313" y="2052"/>
                  <a:pt x="19313" y="2052"/>
                </a:cubicBezTo>
                <a:cubicBezTo>
                  <a:pt x="19296" y="2014"/>
                  <a:pt x="19285" y="1998"/>
                  <a:pt x="19276" y="1998"/>
                </a:cubicBezTo>
                <a:cubicBezTo>
                  <a:pt x="19266" y="1998"/>
                  <a:pt x="19259" y="2020"/>
                  <a:pt x="19253" y="2052"/>
                </a:cubicBezTo>
                <a:cubicBezTo>
                  <a:pt x="19253" y="2005"/>
                  <a:pt x="19241" y="1969"/>
                  <a:pt x="19229" y="1909"/>
                </a:cubicBezTo>
                <a:lnTo>
                  <a:pt x="19229" y="1909"/>
                </a:lnTo>
                <a:cubicBezTo>
                  <a:pt x="19219" y="1919"/>
                  <a:pt x="19234" y="2045"/>
                  <a:pt x="19219" y="2045"/>
                </a:cubicBezTo>
                <a:cubicBezTo>
                  <a:pt x="19216" y="2045"/>
                  <a:pt x="19211" y="2040"/>
                  <a:pt x="19205" y="2029"/>
                </a:cubicBezTo>
                <a:cubicBezTo>
                  <a:pt x="19205" y="1969"/>
                  <a:pt x="19205" y="1874"/>
                  <a:pt x="19205" y="1826"/>
                </a:cubicBezTo>
                <a:cubicBezTo>
                  <a:pt x="19194" y="1874"/>
                  <a:pt x="19182" y="1969"/>
                  <a:pt x="19170" y="2017"/>
                </a:cubicBezTo>
                <a:cubicBezTo>
                  <a:pt x="19146" y="1921"/>
                  <a:pt x="19158" y="1874"/>
                  <a:pt x="19158" y="1814"/>
                </a:cubicBezTo>
                <a:lnTo>
                  <a:pt x="19158" y="1814"/>
                </a:lnTo>
                <a:cubicBezTo>
                  <a:pt x="19146" y="1862"/>
                  <a:pt x="19110" y="1909"/>
                  <a:pt x="19122" y="2052"/>
                </a:cubicBezTo>
                <a:lnTo>
                  <a:pt x="19138" y="2085"/>
                </a:lnTo>
                <a:lnTo>
                  <a:pt x="19138" y="2085"/>
                </a:lnTo>
                <a:cubicBezTo>
                  <a:pt x="19130" y="2051"/>
                  <a:pt x="19125" y="1973"/>
                  <a:pt x="19134" y="1945"/>
                </a:cubicBezTo>
                <a:cubicBezTo>
                  <a:pt x="19134" y="1919"/>
                  <a:pt x="19135" y="1908"/>
                  <a:pt x="19138" y="1908"/>
                </a:cubicBezTo>
                <a:cubicBezTo>
                  <a:pt x="19145" y="1908"/>
                  <a:pt x="19161" y="2005"/>
                  <a:pt x="19170" y="2040"/>
                </a:cubicBezTo>
                <a:lnTo>
                  <a:pt x="19158" y="2076"/>
                </a:lnTo>
                <a:cubicBezTo>
                  <a:pt x="19172" y="2166"/>
                  <a:pt x="19182" y="2197"/>
                  <a:pt x="19190" y="2197"/>
                </a:cubicBezTo>
                <a:cubicBezTo>
                  <a:pt x="19208" y="2197"/>
                  <a:pt x="19216" y="2040"/>
                  <a:pt x="19239" y="2040"/>
                </a:cubicBezTo>
                <a:cubicBezTo>
                  <a:pt x="19240" y="2040"/>
                  <a:pt x="19241" y="2040"/>
                  <a:pt x="19241" y="2040"/>
                </a:cubicBezTo>
                <a:lnTo>
                  <a:pt x="19253" y="2255"/>
                </a:lnTo>
                <a:lnTo>
                  <a:pt x="19265" y="2076"/>
                </a:lnTo>
                <a:cubicBezTo>
                  <a:pt x="19277" y="2136"/>
                  <a:pt x="19289" y="2255"/>
                  <a:pt x="19277" y="2290"/>
                </a:cubicBezTo>
                <a:cubicBezTo>
                  <a:pt x="19285" y="2312"/>
                  <a:pt x="19290" y="2320"/>
                  <a:pt x="19293" y="2320"/>
                </a:cubicBezTo>
                <a:cubicBezTo>
                  <a:pt x="19300" y="2320"/>
                  <a:pt x="19299" y="2284"/>
                  <a:pt x="19302" y="2284"/>
                </a:cubicBezTo>
                <a:cubicBezTo>
                  <a:pt x="19303" y="2284"/>
                  <a:pt x="19306" y="2294"/>
                  <a:pt x="19313" y="2326"/>
                </a:cubicBezTo>
                <a:cubicBezTo>
                  <a:pt x="19324" y="2338"/>
                  <a:pt x="19324" y="2350"/>
                  <a:pt x="19324" y="2362"/>
                </a:cubicBezTo>
                <a:lnTo>
                  <a:pt x="19336" y="2290"/>
                </a:lnTo>
                <a:cubicBezTo>
                  <a:pt x="19336" y="2333"/>
                  <a:pt x="19346" y="2425"/>
                  <a:pt x="19339" y="2425"/>
                </a:cubicBezTo>
                <a:cubicBezTo>
                  <a:pt x="19338" y="2425"/>
                  <a:pt x="19338" y="2424"/>
                  <a:pt x="19336" y="2421"/>
                </a:cubicBezTo>
                <a:lnTo>
                  <a:pt x="19336" y="2421"/>
                </a:lnTo>
                <a:cubicBezTo>
                  <a:pt x="19345" y="2442"/>
                  <a:pt x="19351" y="2450"/>
                  <a:pt x="19357" y="2450"/>
                </a:cubicBezTo>
                <a:cubicBezTo>
                  <a:pt x="19374" y="2450"/>
                  <a:pt x="19378" y="2357"/>
                  <a:pt x="19389" y="2357"/>
                </a:cubicBezTo>
                <a:cubicBezTo>
                  <a:pt x="19394" y="2357"/>
                  <a:pt x="19400" y="2371"/>
                  <a:pt x="19408" y="2410"/>
                </a:cubicBezTo>
                <a:lnTo>
                  <a:pt x="19408" y="2421"/>
                </a:lnTo>
                <a:cubicBezTo>
                  <a:pt x="19444" y="2350"/>
                  <a:pt x="19396" y="2267"/>
                  <a:pt x="19408" y="2076"/>
                </a:cubicBezTo>
                <a:lnTo>
                  <a:pt x="19408" y="2076"/>
                </a:lnTo>
                <a:lnTo>
                  <a:pt x="19467" y="2469"/>
                </a:lnTo>
                <a:lnTo>
                  <a:pt x="19455" y="2302"/>
                </a:lnTo>
                <a:lnTo>
                  <a:pt x="19455" y="2302"/>
                </a:lnTo>
                <a:cubicBezTo>
                  <a:pt x="19467" y="2314"/>
                  <a:pt x="19479" y="2326"/>
                  <a:pt x="19479" y="2386"/>
                </a:cubicBezTo>
                <a:cubicBezTo>
                  <a:pt x="19491" y="2279"/>
                  <a:pt x="19467" y="2314"/>
                  <a:pt x="19479" y="2219"/>
                </a:cubicBezTo>
                <a:lnTo>
                  <a:pt x="19479" y="2219"/>
                </a:lnTo>
                <a:cubicBezTo>
                  <a:pt x="19490" y="2264"/>
                  <a:pt x="19500" y="2273"/>
                  <a:pt x="19510" y="2273"/>
                </a:cubicBezTo>
                <a:cubicBezTo>
                  <a:pt x="19517" y="2273"/>
                  <a:pt x="19524" y="2267"/>
                  <a:pt x="19530" y="2267"/>
                </a:cubicBezTo>
                <a:cubicBezTo>
                  <a:pt x="19535" y="2267"/>
                  <a:pt x="19540" y="2271"/>
                  <a:pt x="19545" y="2287"/>
                </a:cubicBezTo>
                <a:lnTo>
                  <a:pt x="19545" y="2287"/>
                </a:lnTo>
                <a:cubicBezTo>
                  <a:pt x="19541" y="2271"/>
                  <a:pt x="19541" y="2255"/>
                  <a:pt x="19551" y="2219"/>
                </a:cubicBezTo>
                <a:lnTo>
                  <a:pt x="19551" y="2219"/>
                </a:lnTo>
                <a:cubicBezTo>
                  <a:pt x="19558" y="2306"/>
                  <a:pt x="19563" y="2333"/>
                  <a:pt x="19568" y="2333"/>
                </a:cubicBezTo>
                <a:cubicBezTo>
                  <a:pt x="19576" y="2333"/>
                  <a:pt x="19582" y="2263"/>
                  <a:pt x="19595" y="2263"/>
                </a:cubicBezTo>
                <a:cubicBezTo>
                  <a:pt x="19599" y="2263"/>
                  <a:pt x="19604" y="2270"/>
                  <a:pt x="19610" y="2290"/>
                </a:cubicBezTo>
                <a:cubicBezTo>
                  <a:pt x="19610" y="2433"/>
                  <a:pt x="19586" y="2362"/>
                  <a:pt x="19610" y="2481"/>
                </a:cubicBezTo>
                <a:cubicBezTo>
                  <a:pt x="19610" y="2411"/>
                  <a:pt x="19614" y="2387"/>
                  <a:pt x="19620" y="2387"/>
                </a:cubicBezTo>
                <a:cubicBezTo>
                  <a:pt x="19633" y="2387"/>
                  <a:pt x="19656" y="2498"/>
                  <a:pt x="19666" y="2498"/>
                </a:cubicBezTo>
                <a:cubicBezTo>
                  <a:pt x="19668" y="2498"/>
                  <a:pt x="19669" y="2497"/>
                  <a:pt x="19670" y="2493"/>
                </a:cubicBezTo>
                <a:cubicBezTo>
                  <a:pt x="19658" y="2302"/>
                  <a:pt x="19705" y="2410"/>
                  <a:pt x="19729" y="2338"/>
                </a:cubicBezTo>
                <a:cubicBezTo>
                  <a:pt x="19741" y="2410"/>
                  <a:pt x="19801" y="2445"/>
                  <a:pt x="19825" y="2505"/>
                </a:cubicBezTo>
                <a:lnTo>
                  <a:pt x="19825" y="2541"/>
                </a:lnTo>
                <a:cubicBezTo>
                  <a:pt x="19825" y="2350"/>
                  <a:pt x="19860" y="2386"/>
                  <a:pt x="19872" y="2338"/>
                </a:cubicBezTo>
                <a:cubicBezTo>
                  <a:pt x="19884" y="2457"/>
                  <a:pt x="19872" y="2505"/>
                  <a:pt x="19872" y="2552"/>
                </a:cubicBezTo>
                <a:lnTo>
                  <a:pt x="19884" y="2552"/>
                </a:lnTo>
                <a:cubicBezTo>
                  <a:pt x="19896" y="2493"/>
                  <a:pt x="19896" y="2457"/>
                  <a:pt x="19908" y="2433"/>
                </a:cubicBezTo>
                <a:lnTo>
                  <a:pt x="19908" y="2576"/>
                </a:lnTo>
                <a:cubicBezTo>
                  <a:pt x="19926" y="2576"/>
                  <a:pt x="19945" y="2475"/>
                  <a:pt x="19969" y="2475"/>
                </a:cubicBezTo>
                <a:cubicBezTo>
                  <a:pt x="19976" y="2475"/>
                  <a:pt x="19983" y="2484"/>
                  <a:pt x="19991" y="2505"/>
                </a:cubicBezTo>
                <a:cubicBezTo>
                  <a:pt x="19991" y="2374"/>
                  <a:pt x="19956" y="2136"/>
                  <a:pt x="19979" y="2040"/>
                </a:cubicBezTo>
                <a:lnTo>
                  <a:pt x="19979" y="2040"/>
                </a:lnTo>
                <a:cubicBezTo>
                  <a:pt x="19991" y="2112"/>
                  <a:pt x="19991" y="2243"/>
                  <a:pt x="19991" y="2267"/>
                </a:cubicBezTo>
                <a:cubicBezTo>
                  <a:pt x="19991" y="2258"/>
                  <a:pt x="19991" y="2230"/>
                  <a:pt x="19996" y="2230"/>
                </a:cubicBezTo>
                <a:cubicBezTo>
                  <a:pt x="19998" y="2230"/>
                  <a:pt x="20000" y="2233"/>
                  <a:pt x="20003" y="2243"/>
                </a:cubicBezTo>
                <a:lnTo>
                  <a:pt x="19991" y="2362"/>
                </a:lnTo>
                <a:cubicBezTo>
                  <a:pt x="19994" y="2368"/>
                  <a:pt x="19997" y="2371"/>
                  <a:pt x="19998" y="2371"/>
                </a:cubicBezTo>
                <a:cubicBezTo>
                  <a:pt x="20009" y="2371"/>
                  <a:pt x="19996" y="2266"/>
                  <a:pt x="20013" y="2266"/>
                </a:cubicBezTo>
                <a:cubicBezTo>
                  <a:pt x="20013" y="2266"/>
                  <a:pt x="20014" y="2266"/>
                  <a:pt x="20015" y="2267"/>
                </a:cubicBezTo>
                <a:cubicBezTo>
                  <a:pt x="20015" y="2374"/>
                  <a:pt x="20027" y="2338"/>
                  <a:pt x="20027" y="2421"/>
                </a:cubicBezTo>
                <a:cubicBezTo>
                  <a:pt x="20026" y="2423"/>
                  <a:pt x="20024" y="2423"/>
                  <a:pt x="20023" y="2423"/>
                </a:cubicBezTo>
                <a:cubicBezTo>
                  <a:pt x="20018" y="2423"/>
                  <a:pt x="20015" y="2408"/>
                  <a:pt x="20011" y="2408"/>
                </a:cubicBezTo>
                <a:cubicBezTo>
                  <a:pt x="20009" y="2408"/>
                  <a:pt x="20006" y="2411"/>
                  <a:pt x="20003" y="2421"/>
                </a:cubicBezTo>
                <a:cubicBezTo>
                  <a:pt x="20027" y="2445"/>
                  <a:pt x="20039" y="2505"/>
                  <a:pt x="20051" y="2576"/>
                </a:cubicBezTo>
                <a:cubicBezTo>
                  <a:pt x="20051" y="2517"/>
                  <a:pt x="20039" y="2445"/>
                  <a:pt x="20051" y="2421"/>
                </a:cubicBezTo>
                <a:cubicBezTo>
                  <a:pt x="20075" y="2421"/>
                  <a:pt x="20063" y="2552"/>
                  <a:pt x="20086" y="2600"/>
                </a:cubicBezTo>
                <a:cubicBezTo>
                  <a:pt x="20086" y="2529"/>
                  <a:pt x="20110" y="2600"/>
                  <a:pt x="20098" y="2445"/>
                </a:cubicBezTo>
                <a:lnTo>
                  <a:pt x="20098" y="2445"/>
                </a:lnTo>
                <a:cubicBezTo>
                  <a:pt x="20110" y="2457"/>
                  <a:pt x="20110" y="2529"/>
                  <a:pt x="20122" y="2564"/>
                </a:cubicBezTo>
                <a:cubicBezTo>
                  <a:pt x="20134" y="2493"/>
                  <a:pt x="20182" y="2541"/>
                  <a:pt x="20158" y="2386"/>
                </a:cubicBezTo>
                <a:lnTo>
                  <a:pt x="20158" y="2374"/>
                </a:lnTo>
                <a:cubicBezTo>
                  <a:pt x="20158" y="2362"/>
                  <a:pt x="20158" y="2362"/>
                  <a:pt x="20158" y="2362"/>
                </a:cubicBezTo>
                <a:cubicBezTo>
                  <a:pt x="20170" y="2323"/>
                  <a:pt x="20182" y="2309"/>
                  <a:pt x="20194" y="2309"/>
                </a:cubicBezTo>
                <a:cubicBezTo>
                  <a:pt x="20224" y="2309"/>
                  <a:pt x="20254" y="2396"/>
                  <a:pt x="20284" y="2396"/>
                </a:cubicBezTo>
                <a:cubicBezTo>
                  <a:pt x="20290" y="2396"/>
                  <a:pt x="20295" y="2393"/>
                  <a:pt x="20301" y="2386"/>
                </a:cubicBezTo>
                <a:lnTo>
                  <a:pt x="20301" y="2433"/>
                </a:lnTo>
                <a:cubicBezTo>
                  <a:pt x="20325" y="2374"/>
                  <a:pt x="20360" y="2398"/>
                  <a:pt x="20384" y="2290"/>
                </a:cubicBezTo>
                <a:cubicBezTo>
                  <a:pt x="20384" y="2290"/>
                  <a:pt x="20396" y="2386"/>
                  <a:pt x="20396" y="2445"/>
                </a:cubicBezTo>
                <a:cubicBezTo>
                  <a:pt x="20410" y="2417"/>
                  <a:pt x="20416" y="2388"/>
                  <a:pt x="20424" y="2388"/>
                </a:cubicBezTo>
                <a:cubicBezTo>
                  <a:pt x="20429" y="2388"/>
                  <a:pt x="20434" y="2400"/>
                  <a:pt x="20444" y="2433"/>
                </a:cubicBezTo>
                <a:cubicBezTo>
                  <a:pt x="20436" y="2487"/>
                  <a:pt x="20443" y="2501"/>
                  <a:pt x="20443" y="2501"/>
                </a:cubicBezTo>
                <a:cubicBezTo>
                  <a:pt x="20443" y="2501"/>
                  <a:pt x="20440" y="2497"/>
                  <a:pt x="20432" y="2493"/>
                </a:cubicBezTo>
                <a:lnTo>
                  <a:pt x="20432" y="2493"/>
                </a:lnTo>
                <a:cubicBezTo>
                  <a:pt x="20446" y="2521"/>
                  <a:pt x="20451" y="2561"/>
                  <a:pt x="20461" y="2561"/>
                </a:cubicBezTo>
                <a:cubicBezTo>
                  <a:pt x="20468" y="2561"/>
                  <a:pt x="20476" y="2540"/>
                  <a:pt x="20491" y="2481"/>
                </a:cubicBezTo>
                <a:lnTo>
                  <a:pt x="20491" y="2481"/>
                </a:lnTo>
                <a:cubicBezTo>
                  <a:pt x="20482" y="2580"/>
                  <a:pt x="20494" y="2625"/>
                  <a:pt x="20505" y="2625"/>
                </a:cubicBezTo>
                <a:cubicBezTo>
                  <a:pt x="20509" y="2625"/>
                  <a:pt x="20512" y="2621"/>
                  <a:pt x="20515" y="2612"/>
                </a:cubicBezTo>
                <a:lnTo>
                  <a:pt x="20503" y="2517"/>
                </a:lnTo>
                <a:cubicBezTo>
                  <a:pt x="20508" y="2507"/>
                  <a:pt x="20513" y="2503"/>
                  <a:pt x="20518" y="2503"/>
                </a:cubicBezTo>
                <a:cubicBezTo>
                  <a:pt x="20525" y="2503"/>
                  <a:pt x="20532" y="2510"/>
                  <a:pt x="20539" y="2517"/>
                </a:cubicBezTo>
                <a:lnTo>
                  <a:pt x="20539" y="2695"/>
                </a:lnTo>
                <a:cubicBezTo>
                  <a:pt x="20547" y="2731"/>
                  <a:pt x="20555" y="2745"/>
                  <a:pt x="20563" y="2745"/>
                </a:cubicBezTo>
                <a:cubicBezTo>
                  <a:pt x="20591" y="2745"/>
                  <a:pt x="20618" y="2570"/>
                  <a:pt x="20642" y="2570"/>
                </a:cubicBezTo>
                <a:cubicBezTo>
                  <a:pt x="20652" y="2570"/>
                  <a:pt x="20661" y="2599"/>
                  <a:pt x="20670" y="2683"/>
                </a:cubicBezTo>
                <a:cubicBezTo>
                  <a:pt x="20682" y="2564"/>
                  <a:pt x="20646" y="2600"/>
                  <a:pt x="20658" y="2457"/>
                </a:cubicBezTo>
                <a:lnTo>
                  <a:pt x="20658" y="2457"/>
                </a:lnTo>
                <a:cubicBezTo>
                  <a:pt x="20682" y="2481"/>
                  <a:pt x="20706" y="2731"/>
                  <a:pt x="20706" y="2731"/>
                </a:cubicBezTo>
                <a:cubicBezTo>
                  <a:pt x="20710" y="2743"/>
                  <a:pt x="20714" y="2748"/>
                  <a:pt x="20718" y="2748"/>
                </a:cubicBezTo>
                <a:cubicBezTo>
                  <a:pt x="20742" y="2748"/>
                  <a:pt x="20754" y="2534"/>
                  <a:pt x="20772" y="2534"/>
                </a:cubicBezTo>
                <a:cubicBezTo>
                  <a:pt x="20773" y="2534"/>
                  <a:pt x="20775" y="2536"/>
                  <a:pt x="20777" y="2541"/>
                </a:cubicBezTo>
                <a:cubicBezTo>
                  <a:pt x="20777" y="2481"/>
                  <a:pt x="20777" y="2314"/>
                  <a:pt x="20801" y="2255"/>
                </a:cubicBezTo>
                <a:cubicBezTo>
                  <a:pt x="20837" y="2279"/>
                  <a:pt x="20837" y="2517"/>
                  <a:pt x="20813" y="2576"/>
                </a:cubicBezTo>
                <a:cubicBezTo>
                  <a:pt x="20813" y="2576"/>
                  <a:pt x="20801" y="2552"/>
                  <a:pt x="20801" y="2541"/>
                </a:cubicBezTo>
                <a:cubicBezTo>
                  <a:pt x="20801" y="2552"/>
                  <a:pt x="20789" y="2588"/>
                  <a:pt x="20801" y="2648"/>
                </a:cubicBezTo>
                <a:lnTo>
                  <a:pt x="20801" y="2588"/>
                </a:lnTo>
                <a:cubicBezTo>
                  <a:pt x="20813" y="2648"/>
                  <a:pt x="20848" y="2648"/>
                  <a:pt x="20837" y="2755"/>
                </a:cubicBezTo>
                <a:cubicBezTo>
                  <a:pt x="20856" y="2707"/>
                  <a:pt x="20852" y="2667"/>
                  <a:pt x="20843" y="2635"/>
                </a:cubicBezTo>
                <a:lnTo>
                  <a:pt x="20843" y="2635"/>
                </a:lnTo>
                <a:cubicBezTo>
                  <a:pt x="20852" y="2657"/>
                  <a:pt x="20860" y="2661"/>
                  <a:pt x="20868" y="2661"/>
                </a:cubicBezTo>
                <a:cubicBezTo>
                  <a:pt x="20874" y="2661"/>
                  <a:pt x="20879" y="2660"/>
                  <a:pt x="20884" y="2660"/>
                </a:cubicBezTo>
                <a:cubicBezTo>
                  <a:pt x="20892" y="2660"/>
                  <a:pt x="20900" y="2664"/>
                  <a:pt x="20908" y="2683"/>
                </a:cubicBezTo>
                <a:cubicBezTo>
                  <a:pt x="20908" y="2648"/>
                  <a:pt x="20908" y="2576"/>
                  <a:pt x="20908" y="2576"/>
                </a:cubicBezTo>
                <a:cubicBezTo>
                  <a:pt x="20915" y="2587"/>
                  <a:pt x="20921" y="2592"/>
                  <a:pt x="20926" y="2592"/>
                </a:cubicBezTo>
                <a:cubicBezTo>
                  <a:pt x="20950" y="2592"/>
                  <a:pt x="20937" y="2453"/>
                  <a:pt x="20968" y="2433"/>
                </a:cubicBezTo>
                <a:lnTo>
                  <a:pt x="20968" y="2433"/>
                </a:lnTo>
                <a:cubicBezTo>
                  <a:pt x="20977" y="2507"/>
                  <a:pt x="20964" y="2603"/>
                  <a:pt x="20975" y="2603"/>
                </a:cubicBezTo>
                <a:cubicBezTo>
                  <a:pt x="20978" y="2603"/>
                  <a:pt x="20983" y="2595"/>
                  <a:pt x="20991" y="2576"/>
                </a:cubicBezTo>
                <a:lnTo>
                  <a:pt x="20991" y="2576"/>
                </a:lnTo>
                <a:cubicBezTo>
                  <a:pt x="21003" y="2648"/>
                  <a:pt x="20991" y="2743"/>
                  <a:pt x="20979" y="2791"/>
                </a:cubicBezTo>
                <a:cubicBezTo>
                  <a:pt x="20987" y="2764"/>
                  <a:pt x="20994" y="2753"/>
                  <a:pt x="21000" y="2753"/>
                </a:cubicBezTo>
                <a:cubicBezTo>
                  <a:pt x="21021" y="2753"/>
                  <a:pt x="21032" y="2879"/>
                  <a:pt x="21051" y="2898"/>
                </a:cubicBezTo>
                <a:lnTo>
                  <a:pt x="21051" y="2791"/>
                </a:lnTo>
                <a:cubicBezTo>
                  <a:pt x="21063" y="2814"/>
                  <a:pt x="21063" y="2814"/>
                  <a:pt x="21063" y="2874"/>
                </a:cubicBezTo>
                <a:cubicBezTo>
                  <a:pt x="21075" y="2791"/>
                  <a:pt x="21063" y="2660"/>
                  <a:pt x="21087" y="2552"/>
                </a:cubicBezTo>
                <a:cubicBezTo>
                  <a:pt x="21089" y="2565"/>
                  <a:pt x="21093" y="2569"/>
                  <a:pt x="21097" y="2569"/>
                </a:cubicBezTo>
                <a:cubicBezTo>
                  <a:pt x="21104" y="2569"/>
                  <a:pt x="21111" y="2559"/>
                  <a:pt x="21117" y="2559"/>
                </a:cubicBezTo>
                <a:cubicBezTo>
                  <a:pt x="21124" y="2559"/>
                  <a:pt x="21128" y="2575"/>
                  <a:pt x="21122" y="2648"/>
                </a:cubicBezTo>
                <a:cubicBezTo>
                  <a:pt x="21118" y="2641"/>
                  <a:pt x="21115" y="2638"/>
                  <a:pt x="21113" y="2638"/>
                </a:cubicBezTo>
                <a:cubicBezTo>
                  <a:pt x="21095" y="2638"/>
                  <a:pt x="21116" y="2804"/>
                  <a:pt x="21090" y="2835"/>
                </a:cubicBezTo>
                <a:lnTo>
                  <a:pt x="21090" y="2835"/>
                </a:lnTo>
                <a:cubicBezTo>
                  <a:pt x="21095" y="2831"/>
                  <a:pt x="21099" y="2829"/>
                  <a:pt x="21103" y="2829"/>
                </a:cubicBezTo>
                <a:cubicBezTo>
                  <a:pt x="21107" y="2829"/>
                  <a:pt x="21110" y="2832"/>
                  <a:pt x="21110" y="2838"/>
                </a:cubicBezTo>
                <a:cubicBezTo>
                  <a:pt x="21110" y="2862"/>
                  <a:pt x="21110" y="2874"/>
                  <a:pt x="21110" y="2886"/>
                </a:cubicBezTo>
                <a:cubicBezTo>
                  <a:pt x="21115" y="2915"/>
                  <a:pt x="21119" y="2927"/>
                  <a:pt x="21122" y="2927"/>
                </a:cubicBezTo>
                <a:cubicBezTo>
                  <a:pt x="21135" y="2927"/>
                  <a:pt x="21141" y="2707"/>
                  <a:pt x="21170" y="2707"/>
                </a:cubicBezTo>
                <a:lnTo>
                  <a:pt x="21170" y="2707"/>
                </a:lnTo>
                <a:cubicBezTo>
                  <a:pt x="21159" y="2791"/>
                  <a:pt x="21167" y="2866"/>
                  <a:pt x="21178" y="2866"/>
                </a:cubicBezTo>
                <a:cubicBezTo>
                  <a:pt x="21179" y="2866"/>
                  <a:pt x="21180" y="2865"/>
                  <a:pt x="21182" y="2862"/>
                </a:cubicBezTo>
                <a:cubicBezTo>
                  <a:pt x="21158" y="2862"/>
                  <a:pt x="21182" y="2707"/>
                  <a:pt x="21194" y="2636"/>
                </a:cubicBezTo>
                <a:cubicBezTo>
                  <a:pt x="21199" y="2652"/>
                  <a:pt x="21204" y="2659"/>
                  <a:pt x="21208" y="2659"/>
                </a:cubicBezTo>
                <a:cubicBezTo>
                  <a:pt x="21223" y="2659"/>
                  <a:pt x="21232" y="2588"/>
                  <a:pt x="21241" y="2588"/>
                </a:cubicBezTo>
                <a:lnTo>
                  <a:pt x="21229" y="2564"/>
                </a:lnTo>
                <a:cubicBezTo>
                  <a:pt x="21229" y="2469"/>
                  <a:pt x="21241" y="2481"/>
                  <a:pt x="21265" y="2445"/>
                </a:cubicBezTo>
                <a:lnTo>
                  <a:pt x="21265" y="2445"/>
                </a:lnTo>
                <a:cubicBezTo>
                  <a:pt x="21265" y="2469"/>
                  <a:pt x="21263" y="2484"/>
                  <a:pt x="21261" y="2494"/>
                </a:cubicBezTo>
                <a:lnTo>
                  <a:pt x="21261" y="2494"/>
                </a:lnTo>
                <a:cubicBezTo>
                  <a:pt x="21263" y="2489"/>
                  <a:pt x="21264" y="2487"/>
                  <a:pt x="21266" y="2487"/>
                </a:cubicBezTo>
                <a:cubicBezTo>
                  <a:pt x="21279" y="2487"/>
                  <a:pt x="21289" y="2622"/>
                  <a:pt x="21303" y="2622"/>
                </a:cubicBezTo>
                <a:cubicBezTo>
                  <a:pt x="21306" y="2622"/>
                  <a:pt x="21309" y="2615"/>
                  <a:pt x="21313" y="2600"/>
                </a:cubicBezTo>
                <a:cubicBezTo>
                  <a:pt x="21325" y="2660"/>
                  <a:pt x="21313" y="2767"/>
                  <a:pt x="21313" y="2814"/>
                </a:cubicBezTo>
                <a:cubicBezTo>
                  <a:pt x="21320" y="2791"/>
                  <a:pt x="21326" y="2781"/>
                  <a:pt x="21331" y="2781"/>
                </a:cubicBezTo>
                <a:cubicBezTo>
                  <a:pt x="21346" y="2781"/>
                  <a:pt x="21353" y="2872"/>
                  <a:pt x="21369" y="2872"/>
                </a:cubicBezTo>
                <a:cubicBezTo>
                  <a:pt x="21373" y="2872"/>
                  <a:pt x="21378" y="2866"/>
                  <a:pt x="21384" y="2850"/>
                </a:cubicBezTo>
                <a:cubicBezTo>
                  <a:pt x="21372" y="2719"/>
                  <a:pt x="21372" y="2755"/>
                  <a:pt x="21408" y="2636"/>
                </a:cubicBezTo>
                <a:lnTo>
                  <a:pt x="21408" y="2636"/>
                </a:lnTo>
                <a:lnTo>
                  <a:pt x="21349" y="2719"/>
                </a:lnTo>
                <a:lnTo>
                  <a:pt x="21396" y="2541"/>
                </a:lnTo>
                <a:cubicBezTo>
                  <a:pt x="21395" y="2540"/>
                  <a:pt x="21393" y="2539"/>
                  <a:pt x="21391" y="2539"/>
                </a:cubicBezTo>
                <a:cubicBezTo>
                  <a:pt x="21372" y="2539"/>
                  <a:pt x="21354" y="2592"/>
                  <a:pt x="21350" y="2592"/>
                </a:cubicBezTo>
                <a:cubicBezTo>
                  <a:pt x="21349" y="2592"/>
                  <a:pt x="21349" y="2591"/>
                  <a:pt x="21349" y="2588"/>
                </a:cubicBezTo>
                <a:cubicBezTo>
                  <a:pt x="21372" y="2493"/>
                  <a:pt x="21360" y="2517"/>
                  <a:pt x="21360" y="2421"/>
                </a:cubicBezTo>
                <a:lnTo>
                  <a:pt x="21360" y="2421"/>
                </a:lnTo>
                <a:cubicBezTo>
                  <a:pt x="21363" y="2466"/>
                  <a:pt x="21368" y="2482"/>
                  <a:pt x="21373" y="2482"/>
                </a:cubicBezTo>
                <a:cubicBezTo>
                  <a:pt x="21386" y="2482"/>
                  <a:pt x="21403" y="2403"/>
                  <a:pt x="21418" y="2403"/>
                </a:cubicBezTo>
                <a:cubicBezTo>
                  <a:pt x="21423" y="2403"/>
                  <a:pt x="21428" y="2412"/>
                  <a:pt x="21432" y="2433"/>
                </a:cubicBezTo>
                <a:lnTo>
                  <a:pt x="21408" y="2743"/>
                </a:lnTo>
                <a:cubicBezTo>
                  <a:pt x="21413" y="2771"/>
                  <a:pt x="21418" y="2782"/>
                  <a:pt x="21425" y="2782"/>
                </a:cubicBezTo>
                <a:cubicBezTo>
                  <a:pt x="21447" y="2782"/>
                  <a:pt x="21477" y="2656"/>
                  <a:pt x="21509" y="2656"/>
                </a:cubicBezTo>
                <a:cubicBezTo>
                  <a:pt x="21515" y="2656"/>
                  <a:pt x="21521" y="2661"/>
                  <a:pt x="21527" y="2671"/>
                </a:cubicBezTo>
                <a:lnTo>
                  <a:pt x="21515" y="2624"/>
                </a:lnTo>
                <a:cubicBezTo>
                  <a:pt x="21520" y="2569"/>
                  <a:pt x="21527" y="2556"/>
                  <a:pt x="21535" y="2556"/>
                </a:cubicBezTo>
                <a:cubicBezTo>
                  <a:pt x="21541" y="2556"/>
                  <a:pt x="21548" y="2566"/>
                  <a:pt x="21554" y="2566"/>
                </a:cubicBezTo>
                <a:cubicBezTo>
                  <a:pt x="21557" y="2566"/>
                  <a:pt x="21560" y="2562"/>
                  <a:pt x="21563" y="2552"/>
                </a:cubicBezTo>
                <a:lnTo>
                  <a:pt x="21563" y="2552"/>
                </a:lnTo>
                <a:cubicBezTo>
                  <a:pt x="21551" y="2660"/>
                  <a:pt x="21563" y="2695"/>
                  <a:pt x="21563" y="2755"/>
                </a:cubicBezTo>
                <a:cubicBezTo>
                  <a:pt x="21575" y="2683"/>
                  <a:pt x="21599" y="2767"/>
                  <a:pt x="21622" y="2564"/>
                </a:cubicBezTo>
                <a:lnTo>
                  <a:pt x="21634" y="2707"/>
                </a:lnTo>
                <a:cubicBezTo>
                  <a:pt x="21636" y="2710"/>
                  <a:pt x="21637" y="2712"/>
                  <a:pt x="21639" y="2712"/>
                </a:cubicBezTo>
                <a:cubicBezTo>
                  <a:pt x="21661" y="2712"/>
                  <a:pt x="21693" y="2443"/>
                  <a:pt x="21724" y="2443"/>
                </a:cubicBezTo>
                <a:cubicBezTo>
                  <a:pt x="21726" y="2443"/>
                  <a:pt x="21728" y="2443"/>
                  <a:pt x="21730" y="2445"/>
                </a:cubicBezTo>
                <a:cubicBezTo>
                  <a:pt x="21706" y="2564"/>
                  <a:pt x="21718" y="2636"/>
                  <a:pt x="21694" y="2707"/>
                </a:cubicBezTo>
                <a:cubicBezTo>
                  <a:pt x="21698" y="2712"/>
                  <a:pt x="21703" y="2716"/>
                  <a:pt x="21707" y="2716"/>
                </a:cubicBezTo>
                <a:cubicBezTo>
                  <a:pt x="21713" y="2716"/>
                  <a:pt x="21718" y="2704"/>
                  <a:pt x="21718" y="2660"/>
                </a:cubicBezTo>
                <a:cubicBezTo>
                  <a:pt x="21718" y="2671"/>
                  <a:pt x="21719" y="2675"/>
                  <a:pt x="21721" y="2675"/>
                </a:cubicBezTo>
                <a:cubicBezTo>
                  <a:pt x="21729" y="2675"/>
                  <a:pt x="21751" y="2598"/>
                  <a:pt x="21760" y="2598"/>
                </a:cubicBezTo>
                <a:cubicBezTo>
                  <a:pt x="21763" y="2598"/>
                  <a:pt x="21765" y="2605"/>
                  <a:pt x="21765" y="2624"/>
                </a:cubicBezTo>
                <a:cubicBezTo>
                  <a:pt x="21777" y="2579"/>
                  <a:pt x="21788" y="2480"/>
                  <a:pt x="21799" y="2480"/>
                </a:cubicBezTo>
                <a:cubicBezTo>
                  <a:pt x="21800" y="2480"/>
                  <a:pt x="21800" y="2480"/>
                  <a:pt x="21801" y="2481"/>
                </a:cubicBezTo>
                <a:cubicBezTo>
                  <a:pt x="21801" y="2505"/>
                  <a:pt x="21801" y="2529"/>
                  <a:pt x="21801" y="2529"/>
                </a:cubicBezTo>
                <a:cubicBezTo>
                  <a:pt x="21801" y="2481"/>
                  <a:pt x="21825" y="2469"/>
                  <a:pt x="21825" y="2350"/>
                </a:cubicBezTo>
                <a:cubicBezTo>
                  <a:pt x="21830" y="2478"/>
                  <a:pt x="21848" y="2502"/>
                  <a:pt x="21868" y="2502"/>
                </a:cubicBezTo>
                <a:cubicBezTo>
                  <a:pt x="21881" y="2502"/>
                  <a:pt x="21894" y="2493"/>
                  <a:pt x="21906" y="2493"/>
                </a:cubicBezTo>
                <a:cubicBezTo>
                  <a:pt x="21924" y="2493"/>
                  <a:pt x="21940" y="2513"/>
                  <a:pt x="21944" y="2612"/>
                </a:cubicBezTo>
                <a:cubicBezTo>
                  <a:pt x="21968" y="2588"/>
                  <a:pt x="22003" y="2552"/>
                  <a:pt x="22027" y="2552"/>
                </a:cubicBezTo>
                <a:cubicBezTo>
                  <a:pt x="22027" y="2567"/>
                  <a:pt x="22027" y="2582"/>
                  <a:pt x="22027" y="2588"/>
                </a:cubicBezTo>
                <a:cubicBezTo>
                  <a:pt x="22030" y="2599"/>
                  <a:pt x="22033" y="2604"/>
                  <a:pt x="22035" y="2604"/>
                </a:cubicBezTo>
                <a:cubicBezTo>
                  <a:pt x="22053" y="2604"/>
                  <a:pt x="22072" y="2390"/>
                  <a:pt x="22090" y="2390"/>
                </a:cubicBezTo>
                <a:cubicBezTo>
                  <a:pt x="22093" y="2390"/>
                  <a:pt x="22096" y="2396"/>
                  <a:pt x="22099" y="2410"/>
                </a:cubicBezTo>
                <a:cubicBezTo>
                  <a:pt x="22111" y="2576"/>
                  <a:pt x="22075" y="2493"/>
                  <a:pt x="22075" y="2564"/>
                </a:cubicBezTo>
                <a:cubicBezTo>
                  <a:pt x="22067" y="2676"/>
                  <a:pt x="22071" y="2708"/>
                  <a:pt x="22080" y="2708"/>
                </a:cubicBezTo>
                <a:cubicBezTo>
                  <a:pt x="22091" y="2708"/>
                  <a:pt x="22111" y="2656"/>
                  <a:pt x="22123" y="2656"/>
                </a:cubicBezTo>
                <a:cubicBezTo>
                  <a:pt x="22130" y="2656"/>
                  <a:pt x="22134" y="2672"/>
                  <a:pt x="22134" y="2719"/>
                </a:cubicBezTo>
                <a:lnTo>
                  <a:pt x="22122" y="2743"/>
                </a:lnTo>
                <a:cubicBezTo>
                  <a:pt x="22125" y="2763"/>
                  <a:pt x="22129" y="2771"/>
                  <a:pt x="22134" y="2771"/>
                </a:cubicBezTo>
                <a:cubicBezTo>
                  <a:pt x="22153" y="2771"/>
                  <a:pt x="22191" y="2644"/>
                  <a:pt x="22212" y="2644"/>
                </a:cubicBezTo>
                <a:cubicBezTo>
                  <a:pt x="22214" y="2644"/>
                  <a:pt x="22216" y="2645"/>
                  <a:pt x="22218" y="2648"/>
                </a:cubicBezTo>
                <a:cubicBezTo>
                  <a:pt x="22218" y="2648"/>
                  <a:pt x="22218" y="2671"/>
                  <a:pt x="22218" y="2695"/>
                </a:cubicBezTo>
                <a:cubicBezTo>
                  <a:pt x="22253" y="2517"/>
                  <a:pt x="22301" y="2469"/>
                  <a:pt x="22337" y="2421"/>
                </a:cubicBezTo>
                <a:lnTo>
                  <a:pt x="22337" y="2421"/>
                </a:lnTo>
                <a:cubicBezTo>
                  <a:pt x="22313" y="2552"/>
                  <a:pt x="22313" y="2493"/>
                  <a:pt x="22313" y="2636"/>
                </a:cubicBezTo>
                <a:cubicBezTo>
                  <a:pt x="22325" y="2612"/>
                  <a:pt x="22325" y="2410"/>
                  <a:pt x="22361" y="2386"/>
                </a:cubicBezTo>
                <a:cubicBezTo>
                  <a:pt x="22361" y="2457"/>
                  <a:pt x="22372" y="2517"/>
                  <a:pt x="22361" y="2660"/>
                </a:cubicBezTo>
                <a:lnTo>
                  <a:pt x="22337" y="2671"/>
                </a:lnTo>
                <a:cubicBezTo>
                  <a:pt x="22333" y="2730"/>
                  <a:pt x="22335" y="2749"/>
                  <a:pt x="22341" y="2749"/>
                </a:cubicBezTo>
                <a:cubicBezTo>
                  <a:pt x="22350" y="2749"/>
                  <a:pt x="22367" y="2691"/>
                  <a:pt x="22371" y="2691"/>
                </a:cubicBezTo>
                <a:cubicBezTo>
                  <a:pt x="22372" y="2691"/>
                  <a:pt x="22372" y="2692"/>
                  <a:pt x="22372" y="2695"/>
                </a:cubicBezTo>
                <a:lnTo>
                  <a:pt x="22361" y="2779"/>
                </a:lnTo>
                <a:cubicBezTo>
                  <a:pt x="22406" y="2756"/>
                  <a:pt x="22429" y="2574"/>
                  <a:pt x="22472" y="2574"/>
                </a:cubicBezTo>
                <a:cubicBezTo>
                  <a:pt x="22474" y="2574"/>
                  <a:pt x="22477" y="2575"/>
                  <a:pt x="22480" y="2576"/>
                </a:cubicBezTo>
                <a:lnTo>
                  <a:pt x="22480" y="2517"/>
                </a:lnTo>
                <a:cubicBezTo>
                  <a:pt x="22492" y="2465"/>
                  <a:pt x="22498" y="2447"/>
                  <a:pt x="22501" y="2447"/>
                </a:cubicBezTo>
                <a:lnTo>
                  <a:pt x="22501" y="2447"/>
                </a:lnTo>
                <a:cubicBezTo>
                  <a:pt x="22507" y="2447"/>
                  <a:pt x="22499" y="2525"/>
                  <a:pt x="22508" y="2525"/>
                </a:cubicBezTo>
                <a:cubicBezTo>
                  <a:pt x="22512" y="2525"/>
                  <a:pt x="22517" y="2513"/>
                  <a:pt x="22527" y="2481"/>
                </a:cubicBezTo>
                <a:lnTo>
                  <a:pt x="22527" y="2481"/>
                </a:lnTo>
                <a:lnTo>
                  <a:pt x="22503" y="2683"/>
                </a:lnTo>
                <a:cubicBezTo>
                  <a:pt x="22527" y="2636"/>
                  <a:pt x="22587" y="2493"/>
                  <a:pt x="22623" y="2469"/>
                </a:cubicBezTo>
                <a:lnTo>
                  <a:pt x="22623" y="2469"/>
                </a:lnTo>
                <a:cubicBezTo>
                  <a:pt x="22587" y="2612"/>
                  <a:pt x="22539" y="2683"/>
                  <a:pt x="22515" y="2779"/>
                </a:cubicBezTo>
                <a:cubicBezTo>
                  <a:pt x="22527" y="2779"/>
                  <a:pt x="22563" y="2767"/>
                  <a:pt x="22587" y="2671"/>
                </a:cubicBezTo>
                <a:lnTo>
                  <a:pt x="22587" y="2671"/>
                </a:lnTo>
                <a:cubicBezTo>
                  <a:pt x="22577" y="2681"/>
                  <a:pt x="22568" y="2714"/>
                  <a:pt x="22564" y="2714"/>
                </a:cubicBezTo>
                <a:cubicBezTo>
                  <a:pt x="22563" y="2714"/>
                  <a:pt x="22563" y="2712"/>
                  <a:pt x="22563" y="2707"/>
                </a:cubicBezTo>
                <a:cubicBezTo>
                  <a:pt x="22596" y="2552"/>
                  <a:pt x="22629" y="2480"/>
                  <a:pt x="22663" y="2480"/>
                </a:cubicBezTo>
                <a:cubicBezTo>
                  <a:pt x="22665" y="2480"/>
                  <a:pt x="22668" y="2480"/>
                  <a:pt x="22670" y="2481"/>
                </a:cubicBezTo>
                <a:cubicBezTo>
                  <a:pt x="22611" y="2874"/>
                  <a:pt x="22742" y="2588"/>
                  <a:pt x="22718" y="2898"/>
                </a:cubicBezTo>
                <a:cubicBezTo>
                  <a:pt x="22735" y="2863"/>
                  <a:pt x="22749" y="2850"/>
                  <a:pt x="22762" y="2850"/>
                </a:cubicBezTo>
                <a:cubicBezTo>
                  <a:pt x="22801" y="2850"/>
                  <a:pt x="22826" y="2970"/>
                  <a:pt x="22868" y="2970"/>
                </a:cubicBezTo>
                <a:cubicBezTo>
                  <a:pt x="22869" y="2970"/>
                  <a:pt x="22871" y="2969"/>
                  <a:pt x="22873" y="2969"/>
                </a:cubicBezTo>
                <a:cubicBezTo>
                  <a:pt x="22896" y="2648"/>
                  <a:pt x="22896" y="2957"/>
                  <a:pt x="22944" y="2648"/>
                </a:cubicBezTo>
                <a:cubicBezTo>
                  <a:pt x="22949" y="2638"/>
                  <a:pt x="22952" y="2634"/>
                  <a:pt x="22954" y="2634"/>
                </a:cubicBezTo>
                <a:cubicBezTo>
                  <a:pt x="22956" y="2634"/>
                  <a:pt x="22956" y="2641"/>
                  <a:pt x="22956" y="2648"/>
                </a:cubicBezTo>
                <a:lnTo>
                  <a:pt x="22968" y="2850"/>
                </a:lnTo>
                <a:cubicBezTo>
                  <a:pt x="22968" y="2945"/>
                  <a:pt x="22944" y="2910"/>
                  <a:pt x="22932" y="2981"/>
                </a:cubicBezTo>
                <a:cubicBezTo>
                  <a:pt x="22968" y="3017"/>
                  <a:pt x="22932" y="3124"/>
                  <a:pt x="22932" y="3207"/>
                </a:cubicBezTo>
                <a:cubicBezTo>
                  <a:pt x="22941" y="3128"/>
                  <a:pt x="22956" y="3082"/>
                  <a:pt x="22968" y="3082"/>
                </a:cubicBezTo>
                <a:cubicBezTo>
                  <a:pt x="22973" y="3082"/>
                  <a:pt x="22977" y="3088"/>
                  <a:pt x="22980" y="3100"/>
                </a:cubicBezTo>
                <a:lnTo>
                  <a:pt x="22980" y="2945"/>
                </a:lnTo>
                <a:cubicBezTo>
                  <a:pt x="22992" y="2920"/>
                  <a:pt x="23001" y="2910"/>
                  <a:pt x="23006" y="2910"/>
                </a:cubicBezTo>
                <a:cubicBezTo>
                  <a:pt x="23030" y="2910"/>
                  <a:pt x="23007" y="3086"/>
                  <a:pt x="23028" y="3086"/>
                </a:cubicBezTo>
                <a:cubicBezTo>
                  <a:pt x="23031" y="3086"/>
                  <a:pt x="23035" y="3083"/>
                  <a:pt x="23039" y="3076"/>
                </a:cubicBezTo>
                <a:cubicBezTo>
                  <a:pt x="23039" y="3076"/>
                  <a:pt x="23039" y="3088"/>
                  <a:pt x="23039" y="3088"/>
                </a:cubicBezTo>
                <a:lnTo>
                  <a:pt x="23015" y="3160"/>
                </a:lnTo>
                <a:cubicBezTo>
                  <a:pt x="23027" y="3136"/>
                  <a:pt x="23027" y="3136"/>
                  <a:pt x="23039" y="3136"/>
                </a:cubicBezTo>
                <a:cubicBezTo>
                  <a:pt x="23050" y="3168"/>
                  <a:pt x="23041" y="3209"/>
                  <a:pt x="22963" y="3209"/>
                </a:cubicBezTo>
                <a:cubicBezTo>
                  <a:pt x="22954" y="3209"/>
                  <a:pt x="22944" y="3209"/>
                  <a:pt x="22932" y="3207"/>
                </a:cubicBezTo>
                <a:lnTo>
                  <a:pt x="22932" y="3207"/>
                </a:lnTo>
                <a:lnTo>
                  <a:pt x="23123" y="3255"/>
                </a:lnTo>
                <a:cubicBezTo>
                  <a:pt x="23087" y="3195"/>
                  <a:pt x="23051" y="3124"/>
                  <a:pt x="23134" y="3112"/>
                </a:cubicBezTo>
                <a:cubicBezTo>
                  <a:pt x="23123" y="3100"/>
                  <a:pt x="23111" y="3088"/>
                  <a:pt x="23099" y="3088"/>
                </a:cubicBezTo>
                <a:cubicBezTo>
                  <a:pt x="23122" y="3054"/>
                  <a:pt x="23145" y="3008"/>
                  <a:pt x="23168" y="2929"/>
                </a:cubicBezTo>
                <a:lnTo>
                  <a:pt x="23168" y="2929"/>
                </a:lnTo>
                <a:cubicBezTo>
                  <a:pt x="23158" y="2968"/>
                  <a:pt x="23157" y="3042"/>
                  <a:pt x="23134" y="3064"/>
                </a:cubicBezTo>
                <a:cubicBezTo>
                  <a:pt x="23138" y="3068"/>
                  <a:pt x="23142" y="3070"/>
                  <a:pt x="23147" y="3070"/>
                </a:cubicBezTo>
                <a:cubicBezTo>
                  <a:pt x="23189" y="3070"/>
                  <a:pt x="23264" y="2935"/>
                  <a:pt x="23302" y="2935"/>
                </a:cubicBezTo>
                <a:cubicBezTo>
                  <a:pt x="23314" y="2935"/>
                  <a:pt x="23322" y="2947"/>
                  <a:pt x="23325" y="2981"/>
                </a:cubicBezTo>
                <a:lnTo>
                  <a:pt x="23301" y="3064"/>
                </a:lnTo>
                <a:cubicBezTo>
                  <a:pt x="23310" y="3047"/>
                  <a:pt x="23332" y="2976"/>
                  <a:pt x="23343" y="2976"/>
                </a:cubicBezTo>
                <a:cubicBezTo>
                  <a:pt x="23347" y="2976"/>
                  <a:pt x="23349" y="2984"/>
                  <a:pt x="23349" y="3005"/>
                </a:cubicBezTo>
                <a:cubicBezTo>
                  <a:pt x="23337" y="3029"/>
                  <a:pt x="23325" y="3076"/>
                  <a:pt x="23325" y="3088"/>
                </a:cubicBezTo>
                <a:cubicBezTo>
                  <a:pt x="23335" y="3059"/>
                  <a:pt x="23367" y="2992"/>
                  <a:pt x="23380" y="2992"/>
                </a:cubicBezTo>
                <a:cubicBezTo>
                  <a:pt x="23383" y="2992"/>
                  <a:pt x="23385" y="2996"/>
                  <a:pt x="23385" y="3005"/>
                </a:cubicBezTo>
                <a:lnTo>
                  <a:pt x="23361" y="3088"/>
                </a:lnTo>
                <a:cubicBezTo>
                  <a:pt x="23364" y="3104"/>
                  <a:pt x="23369" y="3111"/>
                  <a:pt x="23376" y="3111"/>
                </a:cubicBezTo>
                <a:cubicBezTo>
                  <a:pt x="23412" y="3111"/>
                  <a:pt x="23489" y="2891"/>
                  <a:pt x="23539" y="2850"/>
                </a:cubicBezTo>
                <a:lnTo>
                  <a:pt x="23539" y="2850"/>
                </a:lnTo>
                <a:cubicBezTo>
                  <a:pt x="23492" y="3076"/>
                  <a:pt x="23515" y="3160"/>
                  <a:pt x="23527" y="3195"/>
                </a:cubicBezTo>
                <a:lnTo>
                  <a:pt x="23515" y="3231"/>
                </a:lnTo>
                <a:cubicBezTo>
                  <a:pt x="23520" y="3234"/>
                  <a:pt x="23525" y="3235"/>
                  <a:pt x="23530" y="3235"/>
                </a:cubicBezTo>
                <a:cubicBezTo>
                  <a:pt x="23588" y="3235"/>
                  <a:pt x="23665" y="3059"/>
                  <a:pt x="23742" y="2993"/>
                </a:cubicBezTo>
                <a:lnTo>
                  <a:pt x="23742" y="2993"/>
                </a:lnTo>
                <a:cubicBezTo>
                  <a:pt x="23718" y="3243"/>
                  <a:pt x="23825" y="3124"/>
                  <a:pt x="23849" y="3279"/>
                </a:cubicBezTo>
                <a:cubicBezTo>
                  <a:pt x="23849" y="3231"/>
                  <a:pt x="23896" y="3100"/>
                  <a:pt x="23908" y="3088"/>
                </a:cubicBezTo>
                <a:cubicBezTo>
                  <a:pt x="23908" y="3094"/>
                  <a:pt x="23909" y="3096"/>
                  <a:pt x="23911" y="3096"/>
                </a:cubicBezTo>
                <a:cubicBezTo>
                  <a:pt x="23920" y="3096"/>
                  <a:pt x="23944" y="3047"/>
                  <a:pt x="23951" y="3047"/>
                </a:cubicBezTo>
                <a:lnTo>
                  <a:pt x="23951" y="3047"/>
                </a:lnTo>
                <a:cubicBezTo>
                  <a:pt x="23957" y="3047"/>
                  <a:pt x="23954" y="3070"/>
                  <a:pt x="23932" y="3148"/>
                </a:cubicBezTo>
                <a:lnTo>
                  <a:pt x="23932" y="3136"/>
                </a:lnTo>
                <a:lnTo>
                  <a:pt x="23932" y="3136"/>
                </a:lnTo>
                <a:cubicBezTo>
                  <a:pt x="23885" y="3338"/>
                  <a:pt x="23920" y="3291"/>
                  <a:pt x="23944" y="3303"/>
                </a:cubicBezTo>
                <a:lnTo>
                  <a:pt x="24016" y="3041"/>
                </a:lnTo>
                <a:lnTo>
                  <a:pt x="24016" y="3041"/>
                </a:lnTo>
                <a:cubicBezTo>
                  <a:pt x="24000" y="3171"/>
                  <a:pt x="24014" y="3206"/>
                  <a:pt x="24038" y="3206"/>
                </a:cubicBezTo>
                <a:cubicBezTo>
                  <a:pt x="24067" y="3206"/>
                  <a:pt x="24110" y="3156"/>
                  <a:pt x="24132" y="3156"/>
                </a:cubicBezTo>
                <a:cubicBezTo>
                  <a:pt x="24150" y="3156"/>
                  <a:pt x="24156" y="3185"/>
                  <a:pt x="24135" y="3291"/>
                </a:cubicBezTo>
                <a:cubicBezTo>
                  <a:pt x="24170" y="3231"/>
                  <a:pt x="24182" y="3231"/>
                  <a:pt x="24218" y="3172"/>
                </a:cubicBezTo>
                <a:lnTo>
                  <a:pt x="24218" y="3172"/>
                </a:lnTo>
                <a:lnTo>
                  <a:pt x="24170" y="3314"/>
                </a:lnTo>
                <a:cubicBezTo>
                  <a:pt x="24188" y="3349"/>
                  <a:pt x="24199" y="3371"/>
                  <a:pt x="24222" y="3371"/>
                </a:cubicBezTo>
                <a:cubicBezTo>
                  <a:pt x="24231" y="3371"/>
                  <a:pt x="24241" y="3368"/>
                  <a:pt x="24254" y="3362"/>
                </a:cubicBezTo>
                <a:lnTo>
                  <a:pt x="24254" y="3362"/>
                </a:lnTo>
                <a:lnTo>
                  <a:pt x="24218" y="3457"/>
                </a:lnTo>
                <a:cubicBezTo>
                  <a:pt x="24218" y="3458"/>
                  <a:pt x="24219" y="3458"/>
                  <a:pt x="24219" y="3458"/>
                </a:cubicBezTo>
                <a:cubicBezTo>
                  <a:pt x="24238" y="3458"/>
                  <a:pt x="24374" y="3064"/>
                  <a:pt x="24408" y="3064"/>
                </a:cubicBezTo>
                <a:lnTo>
                  <a:pt x="24408" y="3064"/>
                </a:lnTo>
                <a:lnTo>
                  <a:pt x="24337" y="3279"/>
                </a:lnTo>
                <a:cubicBezTo>
                  <a:pt x="24370" y="3287"/>
                  <a:pt x="24369" y="3388"/>
                  <a:pt x="24401" y="3388"/>
                </a:cubicBezTo>
                <a:cubicBezTo>
                  <a:pt x="24415" y="3388"/>
                  <a:pt x="24435" y="3369"/>
                  <a:pt x="24468" y="3314"/>
                </a:cubicBezTo>
                <a:lnTo>
                  <a:pt x="24468" y="3314"/>
                </a:lnTo>
                <a:cubicBezTo>
                  <a:pt x="24456" y="3350"/>
                  <a:pt x="24432" y="3410"/>
                  <a:pt x="24420" y="3410"/>
                </a:cubicBezTo>
                <a:cubicBezTo>
                  <a:pt x="24433" y="3416"/>
                  <a:pt x="24439" y="3462"/>
                  <a:pt x="24457" y="3462"/>
                </a:cubicBezTo>
                <a:cubicBezTo>
                  <a:pt x="24474" y="3462"/>
                  <a:pt x="24501" y="3425"/>
                  <a:pt x="24551" y="3291"/>
                </a:cubicBezTo>
                <a:lnTo>
                  <a:pt x="24551" y="3291"/>
                </a:lnTo>
                <a:cubicBezTo>
                  <a:pt x="24526" y="3358"/>
                  <a:pt x="24523" y="3382"/>
                  <a:pt x="24532" y="3382"/>
                </a:cubicBezTo>
                <a:cubicBezTo>
                  <a:pt x="24548" y="3382"/>
                  <a:pt x="24604" y="3301"/>
                  <a:pt x="24635" y="3255"/>
                </a:cubicBezTo>
                <a:lnTo>
                  <a:pt x="24635" y="3255"/>
                </a:lnTo>
                <a:lnTo>
                  <a:pt x="24575" y="3386"/>
                </a:lnTo>
                <a:cubicBezTo>
                  <a:pt x="24670" y="3219"/>
                  <a:pt x="24682" y="3172"/>
                  <a:pt x="24730" y="3136"/>
                </a:cubicBezTo>
                <a:lnTo>
                  <a:pt x="24730" y="3136"/>
                </a:lnTo>
                <a:cubicBezTo>
                  <a:pt x="24730" y="3156"/>
                  <a:pt x="24705" y="3216"/>
                  <a:pt x="24697" y="3216"/>
                </a:cubicBezTo>
                <a:cubicBezTo>
                  <a:pt x="24695" y="3216"/>
                  <a:pt x="24694" y="3213"/>
                  <a:pt x="24694" y="3207"/>
                </a:cubicBezTo>
                <a:lnTo>
                  <a:pt x="24694" y="3207"/>
                </a:lnTo>
                <a:cubicBezTo>
                  <a:pt x="24694" y="3222"/>
                  <a:pt x="24696" y="3228"/>
                  <a:pt x="24700" y="3228"/>
                </a:cubicBezTo>
                <a:cubicBezTo>
                  <a:pt x="24714" y="3228"/>
                  <a:pt x="24746" y="3151"/>
                  <a:pt x="24760" y="3151"/>
                </a:cubicBezTo>
                <a:cubicBezTo>
                  <a:pt x="24763" y="3151"/>
                  <a:pt x="24766" y="3157"/>
                  <a:pt x="24766" y="3172"/>
                </a:cubicBezTo>
                <a:lnTo>
                  <a:pt x="24718" y="3255"/>
                </a:lnTo>
                <a:cubicBezTo>
                  <a:pt x="24722" y="3259"/>
                  <a:pt x="24726" y="3261"/>
                  <a:pt x="24729" y="3261"/>
                </a:cubicBezTo>
                <a:cubicBezTo>
                  <a:pt x="24747" y="3261"/>
                  <a:pt x="24762" y="3215"/>
                  <a:pt x="24801" y="3136"/>
                </a:cubicBezTo>
                <a:cubicBezTo>
                  <a:pt x="24810" y="3127"/>
                  <a:pt x="24817" y="3123"/>
                  <a:pt x="24821" y="3123"/>
                </a:cubicBezTo>
                <a:cubicBezTo>
                  <a:pt x="24844" y="3123"/>
                  <a:pt x="24828" y="3205"/>
                  <a:pt x="24789" y="3303"/>
                </a:cubicBezTo>
                <a:cubicBezTo>
                  <a:pt x="24818" y="3244"/>
                  <a:pt x="24855" y="3171"/>
                  <a:pt x="24868" y="3171"/>
                </a:cubicBezTo>
                <a:cubicBezTo>
                  <a:pt x="24871" y="3171"/>
                  <a:pt x="24873" y="3175"/>
                  <a:pt x="24873" y="3183"/>
                </a:cubicBezTo>
                <a:cubicBezTo>
                  <a:pt x="24849" y="3231"/>
                  <a:pt x="24837" y="3255"/>
                  <a:pt x="24825" y="3267"/>
                </a:cubicBezTo>
                <a:cubicBezTo>
                  <a:pt x="24825" y="3288"/>
                  <a:pt x="24830" y="3295"/>
                  <a:pt x="24838" y="3295"/>
                </a:cubicBezTo>
                <a:cubicBezTo>
                  <a:pt x="24860" y="3295"/>
                  <a:pt x="24905" y="3232"/>
                  <a:pt x="24921" y="3232"/>
                </a:cubicBezTo>
                <a:cubicBezTo>
                  <a:pt x="24928" y="3232"/>
                  <a:pt x="24929" y="3244"/>
                  <a:pt x="24920" y="3279"/>
                </a:cubicBezTo>
                <a:cubicBezTo>
                  <a:pt x="24897" y="3314"/>
                  <a:pt x="24885" y="3338"/>
                  <a:pt x="24885" y="3350"/>
                </a:cubicBezTo>
                <a:cubicBezTo>
                  <a:pt x="24861" y="3338"/>
                  <a:pt x="24837" y="3326"/>
                  <a:pt x="24849" y="3314"/>
                </a:cubicBezTo>
                <a:lnTo>
                  <a:pt x="24849" y="3314"/>
                </a:lnTo>
                <a:cubicBezTo>
                  <a:pt x="24837" y="3326"/>
                  <a:pt x="24837" y="3326"/>
                  <a:pt x="24837" y="3338"/>
                </a:cubicBezTo>
                <a:cubicBezTo>
                  <a:pt x="24825" y="3326"/>
                  <a:pt x="24813" y="3314"/>
                  <a:pt x="24801" y="3303"/>
                </a:cubicBezTo>
                <a:lnTo>
                  <a:pt x="24801" y="3303"/>
                </a:lnTo>
                <a:lnTo>
                  <a:pt x="24825" y="3374"/>
                </a:lnTo>
                <a:cubicBezTo>
                  <a:pt x="24813" y="3386"/>
                  <a:pt x="24813" y="3386"/>
                  <a:pt x="24813" y="3386"/>
                </a:cubicBezTo>
                <a:cubicBezTo>
                  <a:pt x="24813" y="3386"/>
                  <a:pt x="24801" y="3374"/>
                  <a:pt x="24801" y="3362"/>
                </a:cubicBezTo>
                <a:cubicBezTo>
                  <a:pt x="24795" y="3355"/>
                  <a:pt x="24791" y="3352"/>
                  <a:pt x="24789" y="3352"/>
                </a:cubicBezTo>
                <a:lnTo>
                  <a:pt x="24789" y="3352"/>
                </a:lnTo>
                <a:cubicBezTo>
                  <a:pt x="24785" y="3352"/>
                  <a:pt x="24796" y="3372"/>
                  <a:pt x="24813" y="3398"/>
                </a:cubicBezTo>
                <a:cubicBezTo>
                  <a:pt x="24813" y="3410"/>
                  <a:pt x="24813" y="3410"/>
                  <a:pt x="24801" y="3410"/>
                </a:cubicBezTo>
                <a:cubicBezTo>
                  <a:pt x="24801" y="3414"/>
                  <a:pt x="24801" y="3418"/>
                  <a:pt x="24801" y="3422"/>
                </a:cubicBezTo>
                <a:cubicBezTo>
                  <a:pt x="24789" y="3457"/>
                  <a:pt x="24778" y="3505"/>
                  <a:pt x="24754" y="3553"/>
                </a:cubicBezTo>
                <a:cubicBezTo>
                  <a:pt x="24742" y="3553"/>
                  <a:pt x="24742" y="3541"/>
                  <a:pt x="24742" y="3541"/>
                </a:cubicBezTo>
                <a:lnTo>
                  <a:pt x="24730" y="3493"/>
                </a:lnTo>
                <a:cubicBezTo>
                  <a:pt x="24726" y="3489"/>
                  <a:pt x="24723" y="3488"/>
                  <a:pt x="24721" y="3488"/>
                </a:cubicBezTo>
                <a:cubicBezTo>
                  <a:pt x="24710" y="3488"/>
                  <a:pt x="24720" y="3538"/>
                  <a:pt x="24730" y="3588"/>
                </a:cubicBezTo>
                <a:cubicBezTo>
                  <a:pt x="24730" y="3600"/>
                  <a:pt x="24718" y="3612"/>
                  <a:pt x="24706" y="3636"/>
                </a:cubicBezTo>
                <a:cubicBezTo>
                  <a:pt x="24718" y="3624"/>
                  <a:pt x="24730" y="3600"/>
                  <a:pt x="24742" y="3588"/>
                </a:cubicBezTo>
                <a:cubicBezTo>
                  <a:pt x="24751" y="3640"/>
                  <a:pt x="24772" y="3699"/>
                  <a:pt x="24764" y="3699"/>
                </a:cubicBezTo>
                <a:cubicBezTo>
                  <a:pt x="24761" y="3699"/>
                  <a:pt x="24755" y="3691"/>
                  <a:pt x="24742" y="3672"/>
                </a:cubicBezTo>
                <a:lnTo>
                  <a:pt x="24742" y="3648"/>
                </a:lnTo>
                <a:cubicBezTo>
                  <a:pt x="24729" y="3641"/>
                  <a:pt x="24719" y="3638"/>
                  <a:pt x="24710" y="3638"/>
                </a:cubicBezTo>
                <a:cubicBezTo>
                  <a:pt x="24683" y="3638"/>
                  <a:pt x="24665" y="3660"/>
                  <a:pt x="24642" y="3660"/>
                </a:cubicBezTo>
                <a:cubicBezTo>
                  <a:pt x="24619" y="3660"/>
                  <a:pt x="24590" y="3638"/>
                  <a:pt x="24539" y="3553"/>
                </a:cubicBezTo>
                <a:lnTo>
                  <a:pt x="24539" y="3553"/>
                </a:lnTo>
                <a:cubicBezTo>
                  <a:pt x="24563" y="3624"/>
                  <a:pt x="24562" y="3640"/>
                  <a:pt x="24554" y="3640"/>
                </a:cubicBezTo>
                <a:cubicBezTo>
                  <a:pt x="24547" y="3640"/>
                  <a:pt x="24536" y="3630"/>
                  <a:pt x="24529" y="3630"/>
                </a:cubicBezTo>
                <a:cubicBezTo>
                  <a:pt x="24519" y="3630"/>
                  <a:pt x="24520" y="3653"/>
                  <a:pt x="24563" y="3767"/>
                </a:cubicBezTo>
                <a:cubicBezTo>
                  <a:pt x="24480" y="3636"/>
                  <a:pt x="24468" y="3588"/>
                  <a:pt x="24385" y="3505"/>
                </a:cubicBezTo>
                <a:cubicBezTo>
                  <a:pt x="24384" y="3505"/>
                  <a:pt x="24384" y="3504"/>
                  <a:pt x="24384" y="3504"/>
                </a:cubicBezTo>
                <a:lnTo>
                  <a:pt x="24384" y="3504"/>
                </a:lnTo>
                <a:cubicBezTo>
                  <a:pt x="24377" y="3504"/>
                  <a:pt x="24444" y="3696"/>
                  <a:pt x="24444" y="3731"/>
                </a:cubicBezTo>
                <a:lnTo>
                  <a:pt x="24385" y="3576"/>
                </a:lnTo>
                <a:lnTo>
                  <a:pt x="24420" y="3743"/>
                </a:lnTo>
                <a:lnTo>
                  <a:pt x="24349" y="3564"/>
                </a:lnTo>
                <a:lnTo>
                  <a:pt x="24349" y="3612"/>
                </a:lnTo>
                <a:cubicBezTo>
                  <a:pt x="24349" y="3612"/>
                  <a:pt x="24361" y="3624"/>
                  <a:pt x="24361" y="3636"/>
                </a:cubicBezTo>
                <a:cubicBezTo>
                  <a:pt x="24373" y="3660"/>
                  <a:pt x="24385" y="3684"/>
                  <a:pt x="24397" y="3719"/>
                </a:cubicBezTo>
                <a:cubicBezTo>
                  <a:pt x="24397" y="3729"/>
                  <a:pt x="24395" y="3734"/>
                  <a:pt x="24391" y="3734"/>
                </a:cubicBezTo>
                <a:cubicBezTo>
                  <a:pt x="24382" y="3734"/>
                  <a:pt x="24363" y="3706"/>
                  <a:pt x="24337" y="3672"/>
                </a:cubicBezTo>
                <a:lnTo>
                  <a:pt x="24361" y="3636"/>
                </a:lnTo>
                <a:lnTo>
                  <a:pt x="24361" y="3636"/>
                </a:lnTo>
                <a:cubicBezTo>
                  <a:pt x="24361" y="3636"/>
                  <a:pt x="24349" y="3636"/>
                  <a:pt x="24325" y="3648"/>
                </a:cubicBezTo>
                <a:cubicBezTo>
                  <a:pt x="24313" y="3612"/>
                  <a:pt x="24289" y="3576"/>
                  <a:pt x="24277" y="3553"/>
                </a:cubicBezTo>
                <a:lnTo>
                  <a:pt x="24277" y="3684"/>
                </a:lnTo>
                <a:cubicBezTo>
                  <a:pt x="24266" y="3636"/>
                  <a:pt x="24266" y="3612"/>
                  <a:pt x="24254" y="3564"/>
                </a:cubicBezTo>
                <a:lnTo>
                  <a:pt x="24254" y="3564"/>
                </a:lnTo>
                <a:cubicBezTo>
                  <a:pt x="24259" y="3605"/>
                  <a:pt x="24259" y="3619"/>
                  <a:pt x="24257" y="3619"/>
                </a:cubicBezTo>
                <a:cubicBezTo>
                  <a:pt x="24253" y="3619"/>
                  <a:pt x="24244" y="3592"/>
                  <a:pt x="24230" y="3564"/>
                </a:cubicBezTo>
                <a:lnTo>
                  <a:pt x="24242" y="3564"/>
                </a:lnTo>
                <a:cubicBezTo>
                  <a:pt x="24218" y="3518"/>
                  <a:pt x="24199" y="3505"/>
                  <a:pt x="24181" y="3505"/>
                </a:cubicBezTo>
                <a:cubicBezTo>
                  <a:pt x="24161" y="3505"/>
                  <a:pt x="24144" y="3521"/>
                  <a:pt x="24125" y="3521"/>
                </a:cubicBezTo>
                <a:cubicBezTo>
                  <a:pt x="24110" y="3521"/>
                  <a:pt x="24093" y="3510"/>
                  <a:pt x="24075" y="3469"/>
                </a:cubicBezTo>
                <a:cubicBezTo>
                  <a:pt x="24063" y="3445"/>
                  <a:pt x="24075" y="3445"/>
                  <a:pt x="24087" y="3433"/>
                </a:cubicBezTo>
                <a:lnTo>
                  <a:pt x="24087" y="3433"/>
                </a:lnTo>
                <a:lnTo>
                  <a:pt x="23968" y="3469"/>
                </a:lnTo>
                <a:cubicBezTo>
                  <a:pt x="23988" y="3439"/>
                  <a:pt x="23983" y="3351"/>
                  <a:pt x="24016" y="3351"/>
                </a:cubicBezTo>
                <a:cubicBezTo>
                  <a:pt x="24022" y="3351"/>
                  <a:pt x="24030" y="3354"/>
                  <a:pt x="24039" y="3362"/>
                </a:cubicBezTo>
                <a:cubicBezTo>
                  <a:pt x="23994" y="3320"/>
                  <a:pt x="23950" y="3306"/>
                  <a:pt x="23908" y="3306"/>
                </a:cubicBezTo>
                <a:cubicBezTo>
                  <a:pt x="23826" y="3306"/>
                  <a:pt x="23754" y="3359"/>
                  <a:pt x="23704" y="3359"/>
                </a:cubicBezTo>
                <a:cubicBezTo>
                  <a:pt x="23678" y="3359"/>
                  <a:pt x="23659" y="3345"/>
                  <a:pt x="23646" y="3303"/>
                </a:cubicBezTo>
                <a:lnTo>
                  <a:pt x="23670" y="3291"/>
                </a:lnTo>
                <a:lnTo>
                  <a:pt x="23670" y="3291"/>
                </a:lnTo>
                <a:cubicBezTo>
                  <a:pt x="23396" y="3326"/>
                  <a:pt x="23623" y="3433"/>
                  <a:pt x="23408" y="3612"/>
                </a:cubicBezTo>
                <a:cubicBezTo>
                  <a:pt x="23408" y="3612"/>
                  <a:pt x="23385" y="3505"/>
                  <a:pt x="23361" y="3410"/>
                </a:cubicBezTo>
                <a:cubicBezTo>
                  <a:pt x="23337" y="3303"/>
                  <a:pt x="23313" y="3207"/>
                  <a:pt x="23313" y="3207"/>
                </a:cubicBezTo>
                <a:lnTo>
                  <a:pt x="23277" y="3362"/>
                </a:lnTo>
                <a:cubicBezTo>
                  <a:pt x="23242" y="3362"/>
                  <a:pt x="23194" y="3338"/>
                  <a:pt x="23206" y="3279"/>
                </a:cubicBezTo>
                <a:lnTo>
                  <a:pt x="23206" y="3279"/>
                </a:lnTo>
                <a:cubicBezTo>
                  <a:pt x="23099" y="3386"/>
                  <a:pt x="23218" y="3350"/>
                  <a:pt x="23158" y="3445"/>
                </a:cubicBezTo>
                <a:cubicBezTo>
                  <a:pt x="23117" y="3400"/>
                  <a:pt x="23065" y="3391"/>
                  <a:pt x="23014" y="3391"/>
                </a:cubicBezTo>
                <a:cubicBezTo>
                  <a:pt x="22978" y="3391"/>
                  <a:pt x="22941" y="3395"/>
                  <a:pt x="22908" y="3395"/>
                </a:cubicBezTo>
                <a:cubicBezTo>
                  <a:pt x="22839" y="3395"/>
                  <a:pt x="22782" y="3376"/>
                  <a:pt x="22765" y="3255"/>
                </a:cubicBezTo>
                <a:lnTo>
                  <a:pt x="22765" y="3255"/>
                </a:lnTo>
                <a:cubicBezTo>
                  <a:pt x="22730" y="3386"/>
                  <a:pt x="22896" y="3350"/>
                  <a:pt x="22753" y="3433"/>
                </a:cubicBezTo>
                <a:cubicBezTo>
                  <a:pt x="22742" y="3349"/>
                  <a:pt x="22723" y="3322"/>
                  <a:pt x="22699" y="3322"/>
                </a:cubicBezTo>
                <a:cubicBezTo>
                  <a:pt x="22657" y="3322"/>
                  <a:pt x="22599" y="3401"/>
                  <a:pt x="22537" y="3401"/>
                </a:cubicBezTo>
                <a:cubicBezTo>
                  <a:pt x="22518" y="3401"/>
                  <a:pt x="22499" y="3393"/>
                  <a:pt x="22480" y="3374"/>
                </a:cubicBezTo>
                <a:cubicBezTo>
                  <a:pt x="22503" y="3231"/>
                  <a:pt x="22623" y="3303"/>
                  <a:pt x="22503" y="3172"/>
                </a:cubicBezTo>
                <a:lnTo>
                  <a:pt x="22503" y="3172"/>
                </a:lnTo>
                <a:cubicBezTo>
                  <a:pt x="22485" y="3250"/>
                  <a:pt x="22454" y="3276"/>
                  <a:pt x="22418" y="3276"/>
                </a:cubicBezTo>
                <a:cubicBezTo>
                  <a:pt x="22350" y="3276"/>
                  <a:pt x="22262" y="3187"/>
                  <a:pt x="22192" y="3187"/>
                </a:cubicBezTo>
                <a:cubicBezTo>
                  <a:pt x="22180" y="3187"/>
                  <a:pt x="22169" y="3189"/>
                  <a:pt x="22158" y="3195"/>
                </a:cubicBezTo>
                <a:cubicBezTo>
                  <a:pt x="22170" y="3386"/>
                  <a:pt x="21944" y="3291"/>
                  <a:pt x="21789" y="3374"/>
                </a:cubicBezTo>
                <a:cubicBezTo>
                  <a:pt x="21789" y="3314"/>
                  <a:pt x="21456" y="3303"/>
                  <a:pt x="21289" y="3267"/>
                </a:cubicBezTo>
                <a:lnTo>
                  <a:pt x="21289" y="3231"/>
                </a:lnTo>
                <a:cubicBezTo>
                  <a:pt x="21289" y="3433"/>
                  <a:pt x="21122" y="3410"/>
                  <a:pt x="21015" y="3469"/>
                </a:cubicBezTo>
                <a:cubicBezTo>
                  <a:pt x="21003" y="3362"/>
                  <a:pt x="21015" y="3314"/>
                  <a:pt x="21075" y="3255"/>
                </a:cubicBezTo>
                <a:lnTo>
                  <a:pt x="21075" y="3255"/>
                </a:lnTo>
                <a:lnTo>
                  <a:pt x="20956" y="3267"/>
                </a:lnTo>
                <a:cubicBezTo>
                  <a:pt x="20944" y="3338"/>
                  <a:pt x="20920" y="3374"/>
                  <a:pt x="20848" y="3410"/>
                </a:cubicBezTo>
                <a:lnTo>
                  <a:pt x="20848" y="3267"/>
                </a:lnTo>
                <a:cubicBezTo>
                  <a:pt x="20726" y="3297"/>
                  <a:pt x="20621" y="3434"/>
                  <a:pt x="20465" y="3434"/>
                </a:cubicBezTo>
                <a:cubicBezTo>
                  <a:pt x="20440" y="3434"/>
                  <a:pt x="20413" y="3430"/>
                  <a:pt x="20384" y="3422"/>
                </a:cubicBezTo>
                <a:lnTo>
                  <a:pt x="20384" y="3422"/>
                </a:lnTo>
                <a:cubicBezTo>
                  <a:pt x="20408" y="3564"/>
                  <a:pt x="20610" y="3767"/>
                  <a:pt x="20432" y="3886"/>
                </a:cubicBezTo>
                <a:cubicBezTo>
                  <a:pt x="20411" y="3824"/>
                  <a:pt x="20381" y="3725"/>
                  <a:pt x="20406" y="3677"/>
                </a:cubicBezTo>
                <a:lnTo>
                  <a:pt x="20406" y="3677"/>
                </a:lnTo>
                <a:cubicBezTo>
                  <a:pt x="20392" y="3693"/>
                  <a:pt x="20374" y="3713"/>
                  <a:pt x="20354" y="3713"/>
                </a:cubicBezTo>
                <a:cubicBezTo>
                  <a:pt x="20348" y="3713"/>
                  <a:pt x="20342" y="3711"/>
                  <a:pt x="20337" y="3707"/>
                </a:cubicBezTo>
                <a:lnTo>
                  <a:pt x="20384" y="3576"/>
                </a:lnTo>
                <a:cubicBezTo>
                  <a:pt x="20374" y="3572"/>
                  <a:pt x="20365" y="3571"/>
                  <a:pt x="20358" y="3571"/>
                </a:cubicBezTo>
                <a:cubicBezTo>
                  <a:pt x="20303" y="3571"/>
                  <a:pt x="20352" y="3684"/>
                  <a:pt x="20289" y="3684"/>
                </a:cubicBezTo>
                <a:cubicBezTo>
                  <a:pt x="20277" y="3576"/>
                  <a:pt x="20229" y="3624"/>
                  <a:pt x="20217" y="3541"/>
                </a:cubicBezTo>
                <a:cubicBezTo>
                  <a:pt x="20221" y="3539"/>
                  <a:pt x="20225" y="3538"/>
                  <a:pt x="20230" y="3538"/>
                </a:cubicBezTo>
                <a:cubicBezTo>
                  <a:pt x="20245" y="3538"/>
                  <a:pt x="20263" y="3545"/>
                  <a:pt x="20277" y="3545"/>
                </a:cubicBezTo>
                <a:cubicBezTo>
                  <a:pt x="20288" y="3545"/>
                  <a:pt x="20297" y="3541"/>
                  <a:pt x="20301" y="3529"/>
                </a:cubicBezTo>
                <a:cubicBezTo>
                  <a:pt x="20229" y="3517"/>
                  <a:pt x="20122" y="3481"/>
                  <a:pt x="20075" y="3410"/>
                </a:cubicBezTo>
                <a:lnTo>
                  <a:pt x="20075" y="3410"/>
                </a:lnTo>
                <a:cubicBezTo>
                  <a:pt x="20098" y="3469"/>
                  <a:pt x="20098" y="3553"/>
                  <a:pt x="20051" y="3576"/>
                </a:cubicBezTo>
                <a:cubicBezTo>
                  <a:pt x="20036" y="3580"/>
                  <a:pt x="20024" y="3582"/>
                  <a:pt x="20013" y="3582"/>
                </a:cubicBezTo>
                <a:cubicBezTo>
                  <a:pt x="19921" y="3582"/>
                  <a:pt x="19970" y="3455"/>
                  <a:pt x="19884" y="3433"/>
                </a:cubicBezTo>
                <a:cubicBezTo>
                  <a:pt x="19860" y="3505"/>
                  <a:pt x="19753" y="3457"/>
                  <a:pt x="19789" y="3612"/>
                </a:cubicBezTo>
                <a:cubicBezTo>
                  <a:pt x="19741" y="3612"/>
                  <a:pt x="19717" y="3553"/>
                  <a:pt x="19694" y="3505"/>
                </a:cubicBezTo>
                <a:cubicBezTo>
                  <a:pt x="19634" y="3588"/>
                  <a:pt x="19348" y="3612"/>
                  <a:pt x="19467" y="3755"/>
                </a:cubicBezTo>
                <a:lnTo>
                  <a:pt x="19491" y="3755"/>
                </a:lnTo>
                <a:cubicBezTo>
                  <a:pt x="19491" y="3767"/>
                  <a:pt x="19491" y="3767"/>
                  <a:pt x="19479" y="3767"/>
                </a:cubicBezTo>
                <a:cubicBezTo>
                  <a:pt x="19277" y="3969"/>
                  <a:pt x="18967" y="3814"/>
                  <a:pt x="18741" y="3934"/>
                </a:cubicBezTo>
                <a:lnTo>
                  <a:pt x="18729" y="3886"/>
                </a:lnTo>
                <a:cubicBezTo>
                  <a:pt x="18598" y="3981"/>
                  <a:pt x="18420" y="4005"/>
                  <a:pt x="18348" y="4148"/>
                </a:cubicBezTo>
                <a:cubicBezTo>
                  <a:pt x="18346" y="4149"/>
                  <a:pt x="18343" y="4149"/>
                  <a:pt x="18341" y="4149"/>
                </a:cubicBezTo>
                <a:cubicBezTo>
                  <a:pt x="18302" y="4149"/>
                  <a:pt x="18229" y="4073"/>
                  <a:pt x="18229" y="4017"/>
                </a:cubicBezTo>
                <a:cubicBezTo>
                  <a:pt x="18153" y="4074"/>
                  <a:pt x="18138" y="4123"/>
                  <a:pt x="18045" y="4123"/>
                </a:cubicBezTo>
                <a:cubicBezTo>
                  <a:pt x="18021" y="4123"/>
                  <a:pt x="17992" y="4119"/>
                  <a:pt x="17955" y="4112"/>
                </a:cubicBezTo>
                <a:cubicBezTo>
                  <a:pt x="18039" y="3993"/>
                  <a:pt x="17896" y="4041"/>
                  <a:pt x="18051" y="4017"/>
                </a:cubicBezTo>
                <a:cubicBezTo>
                  <a:pt x="17981" y="4011"/>
                  <a:pt x="17930" y="3994"/>
                  <a:pt x="17886" y="3994"/>
                </a:cubicBezTo>
                <a:cubicBezTo>
                  <a:pt x="17832" y="3994"/>
                  <a:pt x="17788" y="4020"/>
                  <a:pt x="17729" y="4124"/>
                </a:cubicBezTo>
                <a:cubicBezTo>
                  <a:pt x="17736" y="4042"/>
                  <a:pt x="17683" y="4011"/>
                  <a:pt x="17626" y="4011"/>
                </a:cubicBezTo>
                <a:cubicBezTo>
                  <a:pt x="17584" y="4011"/>
                  <a:pt x="17540" y="4027"/>
                  <a:pt x="17515" y="4053"/>
                </a:cubicBezTo>
                <a:lnTo>
                  <a:pt x="17646" y="4112"/>
                </a:lnTo>
                <a:cubicBezTo>
                  <a:pt x="17574" y="4148"/>
                  <a:pt x="17503" y="4160"/>
                  <a:pt x="17443" y="4172"/>
                </a:cubicBezTo>
                <a:lnTo>
                  <a:pt x="17419" y="3993"/>
                </a:lnTo>
                <a:cubicBezTo>
                  <a:pt x="17389" y="3982"/>
                  <a:pt x="17360" y="3978"/>
                  <a:pt x="17333" y="3978"/>
                </a:cubicBezTo>
                <a:cubicBezTo>
                  <a:pt x="17114" y="3978"/>
                  <a:pt x="17023" y="4296"/>
                  <a:pt x="16843" y="4296"/>
                </a:cubicBezTo>
                <a:cubicBezTo>
                  <a:pt x="16799" y="4296"/>
                  <a:pt x="16750" y="4278"/>
                  <a:pt x="16693" y="4231"/>
                </a:cubicBezTo>
                <a:lnTo>
                  <a:pt x="16693" y="4231"/>
                </a:lnTo>
                <a:cubicBezTo>
                  <a:pt x="16657" y="4362"/>
                  <a:pt x="16872" y="4255"/>
                  <a:pt x="16848" y="4422"/>
                </a:cubicBezTo>
                <a:cubicBezTo>
                  <a:pt x="16844" y="4422"/>
                  <a:pt x="16839" y="4422"/>
                  <a:pt x="16835" y="4422"/>
                </a:cubicBezTo>
                <a:cubicBezTo>
                  <a:pt x="16697" y="4422"/>
                  <a:pt x="16513" y="4254"/>
                  <a:pt x="16460" y="4254"/>
                </a:cubicBezTo>
                <a:cubicBezTo>
                  <a:pt x="16458" y="4254"/>
                  <a:pt x="16457" y="4255"/>
                  <a:pt x="16455" y="4255"/>
                </a:cubicBezTo>
                <a:cubicBezTo>
                  <a:pt x="16445" y="4253"/>
                  <a:pt x="16435" y="4252"/>
                  <a:pt x="16427" y="4252"/>
                </a:cubicBezTo>
                <a:cubicBezTo>
                  <a:pt x="16264" y="4252"/>
                  <a:pt x="16361" y="4553"/>
                  <a:pt x="16157" y="4553"/>
                </a:cubicBezTo>
                <a:cubicBezTo>
                  <a:pt x="16205" y="4600"/>
                  <a:pt x="16276" y="4755"/>
                  <a:pt x="16157" y="4850"/>
                </a:cubicBezTo>
                <a:cubicBezTo>
                  <a:pt x="16151" y="4852"/>
                  <a:pt x="16144" y="4852"/>
                  <a:pt x="16137" y="4852"/>
                </a:cubicBezTo>
                <a:cubicBezTo>
                  <a:pt x="16016" y="4852"/>
                  <a:pt x="15922" y="4656"/>
                  <a:pt x="15979" y="4588"/>
                </a:cubicBezTo>
                <a:cubicBezTo>
                  <a:pt x="15989" y="4585"/>
                  <a:pt x="15999" y="4583"/>
                  <a:pt x="16007" y="4583"/>
                </a:cubicBezTo>
                <a:cubicBezTo>
                  <a:pt x="16026" y="4583"/>
                  <a:pt x="16038" y="4592"/>
                  <a:pt x="16038" y="4600"/>
                </a:cubicBezTo>
                <a:cubicBezTo>
                  <a:pt x="16074" y="4565"/>
                  <a:pt x="16122" y="4529"/>
                  <a:pt x="16050" y="4481"/>
                </a:cubicBezTo>
                <a:lnTo>
                  <a:pt x="16050" y="4481"/>
                </a:lnTo>
                <a:lnTo>
                  <a:pt x="16050" y="4541"/>
                </a:lnTo>
                <a:cubicBezTo>
                  <a:pt x="16028" y="4531"/>
                  <a:pt x="16000" y="4529"/>
                  <a:pt x="15970" y="4529"/>
                </a:cubicBezTo>
                <a:cubicBezTo>
                  <a:pt x="15948" y="4529"/>
                  <a:pt x="15925" y="4531"/>
                  <a:pt x="15903" y="4531"/>
                </a:cubicBezTo>
                <a:cubicBezTo>
                  <a:pt x="15843" y="4531"/>
                  <a:pt x="15794" y="4522"/>
                  <a:pt x="15800" y="4457"/>
                </a:cubicBezTo>
                <a:lnTo>
                  <a:pt x="15800" y="4457"/>
                </a:lnTo>
                <a:cubicBezTo>
                  <a:pt x="15734" y="4533"/>
                  <a:pt x="15766" y="4564"/>
                  <a:pt x="15823" y="4573"/>
                </a:cubicBezTo>
                <a:lnTo>
                  <a:pt x="15823" y="4573"/>
                </a:lnTo>
                <a:cubicBezTo>
                  <a:pt x="15821" y="4573"/>
                  <a:pt x="15820" y="4573"/>
                  <a:pt x="15818" y="4573"/>
                </a:cubicBezTo>
                <a:cubicBezTo>
                  <a:pt x="15666" y="4573"/>
                  <a:pt x="15591" y="4660"/>
                  <a:pt x="15419" y="4660"/>
                </a:cubicBezTo>
                <a:cubicBezTo>
                  <a:pt x="15455" y="4684"/>
                  <a:pt x="15503" y="4743"/>
                  <a:pt x="15479" y="4755"/>
                </a:cubicBezTo>
                <a:cubicBezTo>
                  <a:pt x="15205" y="4767"/>
                  <a:pt x="15407" y="4910"/>
                  <a:pt x="15241" y="4993"/>
                </a:cubicBezTo>
                <a:cubicBezTo>
                  <a:pt x="15154" y="4950"/>
                  <a:pt x="15175" y="4849"/>
                  <a:pt x="15137" y="4849"/>
                </a:cubicBezTo>
                <a:cubicBezTo>
                  <a:pt x="15123" y="4849"/>
                  <a:pt x="15101" y="4863"/>
                  <a:pt x="15062" y="4898"/>
                </a:cubicBezTo>
                <a:cubicBezTo>
                  <a:pt x="14931" y="4874"/>
                  <a:pt x="14979" y="4755"/>
                  <a:pt x="15014" y="4684"/>
                </a:cubicBezTo>
                <a:lnTo>
                  <a:pt x="15014" y="4684"/>
                </a:lnTo>
                <a:cubicBezTo>
                  <a:pt x="14968" y="4748"/>
                  <a:pt x="14909" y="4768"/>
                  <a:pt x="14849" y="4768"/>
                </a:cubicBezTo>
                <a:cubicBezTo>
                  <a:pt x="14754" y="4768"/>
                  <a:pt x="14656" y="4719"/>
                  <a:pt x="14598" y="4719"/>
                </a:cubicBezTo>
                <a:lnTo>
                  <a:pt x="14643" y="4666"/>
                </a:lnTo>
                <a:lnTo>
                  <a:pt x="14643" y="4666"/>
                </a:lnTo>
                <a:cubicBezTo>
                  <a:pt x="14611" y="4699"/>
                  <a:pt x="14579" y="4709"/>
                  <a:pt x="14538" y="4719"/>
                </a:cubicBezTo>
                <a:lnTo>
                  <a:pt x="14633" y="4827"/>
                </a:lnTo>
                <a:cubicBezTo>
                  <a:pt x="14574" y="4815"/>
                  <a:pt x="14538" y="4827"/>
                  <a:pt x="14514" y="4779"/>
                </a:cubicBezTo>
                <a:lnTo>
                  <a:pt x="14514" y="4779"/>
                </a:lnTo>
                <a:cubicBezTo>
                  <a:pt x="14491" y="4874"/>
                  <a:pt x="14622" y="4969"/>
                  <a:pt x="14562" y="5100"/>
                </a:cubicBezTo>
                <a:cubicBezTo>
                  <a:pt x="14554" y="5097"/>
                  <a:pt x="14545" y="5095"/>
                  <a:pt x="14536" y="5095"/>
                </a:cubicBezTo>
                <a:cubicBezTo>
                  <a:pt x="14486" y="5095"/>
                  <a:pt x="14433" y="5147"/>
                  <a:pt x="14384" y="5147"/>
                </a:cubicBezTo>
                <a:cubicBezTo>
                  <a:pt x="14359" y="5147"/>
                  <a:pt x="14334" y="5133"/>
                  <a:pt x="14312" y="5088"/>
                </a:cubicBezTo>
                <a:cubicBezTo>
                  <a:pt x="14498" y="5068"/>
                  <a:pt x="14307" y="4966"/>
                  <a:pt x="14355" y="4885"/>
                </a:cubicBezTo>
                <a:lnTo>
                  <a:pt x="14355" y="4885"/>
                </a:lnTo>
                <a:cubicBezTo>
                  <a:pt x="14335" y="4894"/>
                  <a:pt x="14309" y="4898"/>
                  <a:pt x="14276" y="4898"/>
                </a:cubicBezTo>
                <a:cubicBezTo>
                  <a:pt x="14264" y="4874"/>
                  <a:pt x="14276" y="4862"/>
                  <a:pt x="14276" y="4850"/>
                </a:cubicBezTo>
                <a:cubicBezTo>
                  <a:pt x="14246" y="4840"/>
                  <a:pt x="14224" y="4835"/>
                  <a:pt x="14206" y="4835"/>
                </a:cubicBezTo>
                <a:cubicBezTo>
                  <a:pt x="14085" y="4835"/>
                  <a:pt x="14227" y="5060"/>
                  <a:pt x="14050" y="5112"/>
                </a:cubicBezTo>
                <a:cubicBezTo>
                  <a:pt x="14050" y="5033"/>
                  <a:pt x="13985" y="4987"/>
                  <a:pt x="13949" y="4987"/>
                </a:cubicBezTo>
                <a:cubicBezTo>
                  <a:pt x="13941" y="4987"/>
                  <a:pt x="13935" y="4989"/>
                  <a:pt x="13931" y="4993"/>
                </a:cubicBezTo>
                <a:cubicBezTo>
                  <a:pt x="13936" y="4992"/>
                  <a:pt x="13941" y="4991"/>
                  <a:pt x="13945" y="4991"/>
                </a:cubicBezTo>
                <a:cubicBezTo>
                  <a:pt x="14004" y="4991"/>
                  <a:pt x="14011" y="5131"/>
                  <a:pt x="13967" y="5219"/>
                </a:cubicBezTo>
                <a:cubicBezTo>
                  <a:pt x="13953" y="5217"/>
                  <a:pt x="13940" y="5216"/>
                  <a:pt x="13929" y="5216"/>
                </a:cubicBezTo>
                <a:cubicBezTo>
                  <a:pt x="13817" y="5216"/>
                  <a:pt x="13841" y="5316"/>
                  <a:pt x="13776" y="5327"/>
                </a:cubicBezTo>
                <a:lnTo>
                  <a:pt x="13860" y="5338"/>
                </a:lnTo>
                <a:cubicBezTo>
                  <a:pt x="13860" y="5434"/>
                  <a:pt x="13800" y="5446"/>
                  <a:pt x="13717" y="5505"/>
                </a:cubicBezTo>
                <a:cubicBezTo>
                  <a:pt x="13707" y="5486"/>
                  <a:pt x="13708" y="5471"/>
                  <a:pt x="13713" y="5459"/>
                </a:cubicBezTo>
                <a:lnTo>
                  <a:pt x="13713" y="5459"/>
                </a:lnTo>
                <a:cubicBezTo>
                  <a:pt x="13696" y="5476"/>
                  <a:pt x="13674" y="5483"/>
                  <a:pt x="13650" y="5483"/>
                </a:cubicBezTo>
                <a:cubicBezTo>
                  <a:pt x="13587" y="5483"/>
                  <a:pt x="13506" y="5442"/>
                  <a:pt x="13437" y="5442"/>
                </a:cubicBezTo>
                <a:cubicBezTo>
                  <a:pt x="13398" y="5442"/>
                  <a:pt x="13363" y="5454"/>
                  <a:pt x="13336" y="5493"/>
                </a:cubicBezTo>
                <a:cubicBezTo>
                  <a:pt x="13252" y="5458"/>
                  <a:pt x="13264" y="5338"/>
                  <a:pt x="13193" y="5315"/>
                </a:cubicBezTo>
                <a:cubicBezTo>
                  <a:pt x="13158" y="5372"/>
                  <a:pt x="13124" y="5387"/>
                  <a:pt x="13090" y="5387"/>
                </a:cubicBezTo>
                <a:cubicBezTo>
                  <a:pt x="13047" y="5387"/>
                  <a:pt x="13004" y="5364"/>
                  <a:pt x="12960" y="5364"/>
                </a:cubicBezTo>
                <a:cubicBezTo>
                  <a:pt x="12927" y="5364"/>
                  <a:pt x="12894" y="5377"/>
                  <a:pt x="12859" y="5422"/>
                </a:cubicBezTo>
                <a:cubicBezTo>
                  <a:pt x="12955" y="5517"/>
                  <a:pt x="12955" y="5493"/>
                  <a:pt x="12883" y="5648"/>
                </a:cubicBezTo>
                <a:lnTo>
                  <a:pt x="13109" y="5458"/>
                </a:lnTo>
                <a:lnTo>
                  <a:pt x="13109" y="5458"/>
                </a:lnTo>
                <a:lnTo>
                  <a:pt x="13014" y="5696"/>
                </a:lnTo>
                <a:cubicBezTo>
                  <a:pt x="13086" y="5672"/>
                  <a:pt x="13145" y="5553"/>
                  <a:pt x="13205" y="5553"/>
                </a:cubicBezTo>
                <a:cubicBezTo>
                  <a:pt x="13157" y="5684"/>
                  <a:pt x="13157" y="5648"/>
                  <a:pt x="13240" y="5731"/>
                </a:cubicBezTo>
                <a:cubicBezTo>
                  <a:pt x="13210" y="5709"/>
                  <a:pt x="13184" y="5700"/>
                  <a:pt x="13162" y="5700"/>
                </a:cubicBezTo>
                <a:cubicBezTo>
                  <a:pt x="13069" y="5700"/>
                  <a:pt x="13038" y="5861"/>
                  <a:pt x="12933" y="5861"/>
                </a:cubicBezTo>
                <a:cubicBezTo>
                  <a:pt x="12918" y="5861"/>
                  <a:pt x="12901" y="5858"/>
                  <a:pt x="12883" y="5850"/>
                </a:cubicBezTo>
                <a:lnTo>
                  <a:pt x="12776" y="5565"/>
                </a:lnTo>
                <a:cubicBezTo>
                  <a:pt x="12760" y="5562"/>
                  <a:pt x="12745" y="5560"/>
                  <a:pt x="12731" y="5560"/>
                </a:cubicBezTo>
                <a:cubicBezTo>
                  <a:pt x="12532" y="5560"/>
                  <a:pt x="12484" y="5852"/>
                  <a:pt x="12228" y="5874"/>
                </a:cubicBezTo>
                <a:lnTo>
                  <a:pt x="12324" y="5886"/>
                </a:lnTo>
                <a:cubicBezTo>
                  <a:pt x="12336" y="6017"/>
                  <a:pt x="12181" y="5970"/>
                  <a:pt x="12121" y="6041"/>
                </a:cubicBezTo>
                <a:cubicBezTo>
                  <a:pt x="12097" y="5946"/>
                  <a:pt x="12026" y="5934"/>
                  <a:pt x="11966" y="5886"/>
                </a:cubicBezTo>
                <a:lnTo>
                  <a:pt x="11966" y="5886"/>
                </a:lnTo>
                <a:cubicBezTo>
                  <a:pt x="12002" y="5958"/>
                  <a:pt x="11788" y="5946"/>
                  <a:pt x="11847" y="6148"/>
                </a:cubicBezTo>
                <a:lnTo>
                  <a:pt x="11681" y="6065"/>
                </a:lnTo>
                <a:cubicBezTo>
                  <a:pt x="11466" y="6089"/>
                  <a:pt x="11562" y="6422"/>
                  <a:pt x="11359" y="6458"/>
                </a:cubicBezTo>
                <a:cubicBezTo>
                  <a:pt x="11383" y="6339"/>
                  <a:pt x="11264" y="6303"/>
                  <a:pt x="11371" y="6172"/>
                </a:cubicBezTo>
                <a:lnTo>
                  <a:pt x="11371" y="6172"/>
                </a:lnTo>
                <a:cubicBezTo>
                  <a:pt x="11300" y="6196"/>
                  <a:pt x="11240" y="6208"/>
                  <a:pt x="11264" y="6267"/>
                </a:cubicBezTo>
                <a:cubicBezTo>
                  <a:pt x="11259" y="6263"/>
                  <a:pt x="11253" y="6261"/>
                  <a:pt x="11248" y="6261"/>
                </a:cubicBezTo>
                <a:cubicBezTo>
                  <a:pt x="11200" y="6261"/>
                  <a:pt x="11144" y="6411"/>
                  <a:pt x="11081" y="6411"/>
                </a:cubicBezTo>
                <a:cubicBezTo>
                  <a:pt x="11071" y="6411"/>
                  <a:pt x="11060" y="6407"/>
                  <a:pt x="11050" y="6398"/>
                </a:cubicBezTo>
                <a:lnTo>
                  <a:pt x="11050" y="6398"/>
                </a:lnTo>
                <a:cubicBezTo>
                  <a:pt x="11038" y="6446"/>
                  <a:pt x="11062" y="6553"/>
                  <a:pt x="10990" y="6565"/>
                </a:cubicBezTo>
                <a:cubicBezTo>
                  <a:pt x="10982" y="6556"/>
                  <a:pt x="10973" y="6536"/>
                  <a:pt x="10969" y="6525"/>
                </a:cubicBezTo>
                <a:lnTo>
                  <a:pt x="10969" y="6525"/>
                </a:lnTo>
                <a:cubicBezTo>
                  <a:pt x="10980" y="6571"/>
                  <a:pt x="10888" y="6629"/>
                  <a:pt x="10978" y="6708"/>
                </a:cubicBezTo>
                <a:cubicBezTo>
                  <a:pt x="10914" y="6659"/>
                  <a:pt x="10852" y="6641"/>
                  <a:pt x="10792" y="6641"/>
                </a:cubicBezTo>
                <a:cubicBezTo>
                  <a:pt x="10630" y="6641"/>
                  <a:pt x="10482" y="6768"/>
                  <a:pt x="10336" y="6768"/>
                </a:cubicBezTo>
                <a:cubicBezTo>
                  <a:pt x="10284" y="6768"/>
                  <a:pt x="10232" y="6752"/>
                  <a:pt x="10180" y="6708"/>
                </a:cubicBezTo>
                <a:cubicBezTo>
                  <a:pt x="10050" y="6791"/>
                  <a:pt x="9895" y="6862"/>
                  <a:pt x="9764" y="6910"/>
                </a:cubicBezTo>
                <a:cubicBezTo>
                  <a:pt x="9764" y="6874"/>
                  <a:pt x="9752" y="6862"/>
                  <a:pt x="9776" y="6862"/>
                </a:cubicBezTo>
                <a:cubicBezTo>
                  <a:pt x="9764" y="6860"/>
                  <a:pt x="9754" y="6858"/>
                  <a:pt x="9745" y="6858"/>
                </a:cubicBezTo>
                <a:cubicBezTo>
                  <a:pt x="9615" y="6858"/>
                  <a:pt x="9718" y="7131"/>
                  <a:pt x="9561" y="7131"/>
                </a:cubicBezTo>
                <a:cubicBezTo>
                  <a:pt x="9547" y="7131"/>
                  <a:pt x="9532" y="7129"/>
                  <a:pt x="9514" y="7124"/>
                </a:cubicBezTo>
                <a:cubicBezTo>
                  <a:pt x="9383" y="6982"/>
                  <a:pt x="9609" y="7017"/>
                  <a:pt x="9526" y="6970"/>
                </a:cubicBezTo>
                <a:cubicBezTo>
                  <a:pt x="9494" y="6870"/>
                  <a:pt x="9460" y="6838"/>
                  <a:pt x="9425" y="6838"/>
                </a:cubicBezTo>
                <a:cubicBezTo>
                  <a:pt x="9365" y="6838"/>
                  <a:pt x="9298" y="6932"/>
                  <a:pt x="9221" y="6932"/>
                </a:cubicBezTo>
                <a:cubicBezTo>
                  <a:pt x="9193" y="6932"/>
                  <a:pt x="9164" y="6920"/>
                  <a:pt x="9133" y="6886"/>
                </a:cubicBezTo>
                <a:lnTo>
                  <a:pt x="9157" y="6862"/>
                </a:lnTo>
                <a:cubicBezTo>
                  <a:pt x="9139" y="6849"/>
                  <a:pt x="9121" y="6843"/>
                  <a:pt x="9103" y="6843"/>
                </a:cubicBezTo>
                <a:cubicBezTo>
                  <a:pt x="9060" y="6843"/>
                  <a:pt x="9022" y="6876"/>
                  <a:pt x="9014" y="6910"/>
                </a:cubicBezTo>
                <a:cubicBezTo>
                  <a:pt x="8992" y="6954"/>
                  <a:pt x="8940" y="7007"/>
                  <a:pt x="8895" y="7007"/>
                </a:cubicBezTo>
                <a:cubicBezTo>
                  <a:pt x="8891" y="7007"/>
                  <a:pt x="8887" y="7006"/>
                  <a:pt x="8883" y="7005"/>
                </a:cubicBezTo>
                <a:cubicBezTo>
                  <a:pt x="8883" y="7005"/>
                  <a:pt x="8895" y="6970"/>
                  <a:pt x="8895" y="6946"/>
                </a:cubicBezTo>
                <a:lnTo>
                  <a:pt x="8895" y="6946"/>
                </a:lnTo>
                <a:cubicBezTo>
                  <a:pt x="8823" y="7110"/>
                  <a:pt x="8645" y="7177"/>
                  <a:pt x="8490" y="7177"/>
                </a:cubicBezTo>
                <a:cubicBezTo>
                  <a:pt x="8465" y="7177"/>
                  <a:pt x="8441" y="7175"/>
                  <a:pt x="8418" y="7172"/>
                </a:cubicBezTo>
                <a:cubicBezTo>
                  <a:pt x="8573" y="7065"/>
                  <a:pt x="8526" y="7124"/>
                  <a:pt x="8621" y="6993"/>
                </a:cubicBezTo>
                <a:cubicBezTo>
                  <a:pt x="8619" y="6993"/>
                  <a:pt x="8618" y="6993"/>
                  <a:pt x="8616" y="6993"/>
                </a:cubicBezTo>
                <a:cubicBezTo>
                  <a:pt x="8562" y="6993"/>
                  <a:pt x="8470" y="7178"/>
                  <a:pt x="8358" y="7178"/>
                </a:cubicBezTo>
                <a:cubicBezTo>
                  <a:pt x="8347" y="7178"/>
                  <a:pt x="8335" y="7176"/>
                  <a:pt x="8323" y="7172"/>
                </a:cubicBezTo>
                <a:cubicBezTo>
                  <a:pt x="8347" y="7077"/>
                  <a:pt x="8359" y="6970"/>
                  <a:pt x="8514" y="6862"/>
                </a:cubicBezTo>
                <a:cubicBezTo>
                  <a:pt x="8514" y="6862"/>
                  <a:pt x="8573" y="6910"/>
                  <a:pt x="8573" y="6910"/>
                </a:cubicBezTo>
                <a:cubicBezTo>
                  <a:pt x="8645" y="6815"/>
                  <a:pt x="8633" y="6815"/>
                  <a:pt x="8597" y="6815"/>
                </a:cubicBezTo>
                <a:cubicBezTo>
                  <a:pt x="8561" y="6803"/>
                  <a:pt x="8502" y="6815"/>
                  <a:pt x="8514" y="6791"/>
                </a:cubicBezTo>
                <a:lnTo>
                  <a:pt x="8609" y="6743"/>
                </a:lnTo>
                <a:cubicBezTo>
                  <a:pt x="8549" y="6684"/>
                  <a:pt x="8299" y="6731"/>
                  <a:pt x="8347" y="6577"/>
                </a:cubicBezTo>
                <a:lnTo>
                  <a:pt x="8347" y="6577"/>
                </a:lnTo>
                <a:lnTo>
                  <a:pt x="8275" y="6601"/>
                </a:lnTo>
                <a:cubicBezTo>
                  <a:pt x="8168" y="6553"/>
                  <a:pt x="8216" y="6529"/>
                  <a:pt x="8264" y="6505"/>
                </a:cubicBezTo>
                <a:cubicBezTo>
                  <a:pt x="8311" y="6493"/>
                  <a:pt x="8359" y="6481"/>
                  <a:pt x="8299" y="6422"/>
                </a:cubicBezTo>
                <a:lnTo>
                  <a:pt x="8299" y="6422"/>
                </a:lnTo>
                <a:cubicBezTo>
                  <a:pt x="8299" y="6422"/>
                  <a:pt x="8359" y="6422"/>
                  <a:pt x="8418" y="6434"/>
                </a:cubicBezTo>
                <a:cubicBezTo>
                  <a:pt x="8466" y="6434"/>
                  <a:pt x="8526" y="6446"/>
                  <a:pt x="8526" y="6446"/>
                </a:cubicBezTo>
                <a:cubicBezTo>
                  <a:pt x="8490" y="6398"/>
                  <a:pt x="8418" y="6220"/>
                  <a:pt x="8478" y="6065"/>
                </a:cubicBezTo>
                <a:lnTo>
                  <a:pt x="8478" y="6065"/>
                </a:lnTo>
                <a:cubicBezTo>
                  <a:pt x="8537" y="6243"/>
                  <a:pt x="8561" y="6362"/>
                  <a:pt x="8633" y="6434"/>
                </a:cubicBezTo>
                <a:cubicBezTo>
                  <a:pt x="8645" y="6386"/>
                  <a:pt x="8668" y="6327"/>
                  <a:pt x="8621" y="6220"/>
                </a:cubicBezTo>
                <a:lnTo>
                  <a:pt x="8621" y="6220"/>
                </a:lnTo>
                <a:cubicBezTo>
                  <a:pt x="8621" y="6262"/>
                  <a:pt x="8640" y="6305"/>
                  <a:pt x="8618" y="6305"/>
                </a:cubicBezTo>
                <a:cubicBezTo>
                  <a:pt x="8616" y="6305"/>
                  <a:pt x="8613" y="6304"/>
                  <a:pt x="8609" y="6303"/>
                </a:cubicBezTo>
                <a:cubicBezTo>
                  <a:pt x="8549" y="6243"/>
                  <a:pt x="8537" y="6160"/>
                  <a:pt x="8549" y="6089"/>
                </a:cubicBezTo>
                <a:cubicBezTo>
                  <a:pt x="8549" y="6005"/>
                  <a:pt x="8585" y="5934"/>
                  <a:pt x="8633" y="5874"/>
                </a:cubicBezTo>
                <a:cubicBezTo>
                  <a:pt x="8694" y="5933"/>
                  <a:pt x="8745" y="5955"/>
                  <a:pt x="8791" y="5955"/>
                </a:cubicBezTo>
                <a:cubicBezTo>
                  <a:pt x="8935" y="5955"/>
                  <a:pt x="9028" y="5734"/>
                  <a:pt x="9210" y="5734"/>
                </a:cubicBezTo>
                <a:cubicBezTo>
                  <a:pt x="9241" y="5734"/>
                  <a:pt x="9274" y="5740"/>
                  <a:pt x="9311" y="5755"/>
                </a:cubicBezTo>
                <a:cubicBezTo>
                  <a:pt x="9407" y="5446"/>
                  <a:pt x="9752" y="5410"/>
                  <a:pt x="10002" y="5136"/>
                </a:cubicBezTo>
                <a:cubicBezTo>
                  <a:pt x="9692" y="5005"/>
                  <a:pt x="10073" y="5065"/>
                  <a:pt x="9835" y="4838"/>
                </a:cubicBezTo>
                <a:cubicBezTo>
                  <a:pt x="9876" y="4789"/>
                  <a:pt x="9889" y="4774"/>
                  <a:pt x="9901" y="4773"/>
                </a:cubicBezTo>
                <a:lnTo>
                  <a:pt x="9901" y="4773"/>
                </a:lnTo>
                <a:cubicBezTo>
                  <a:pt x="9907" y="4779"/>
                  <a:pt x="9909" y="4779"/>
                  <a:pt x="9919" y="4779"/>
                </a:cubicBezTo>
                <a:cubicBezTo>
                  <a:pt x="9907" y="4779"/>
                  <a:pt x="10204" y="4803"/>
                  <a:pt x="10204" y="4803"/>
                </a:cubicBezTo>
                <a:cubicBezTo>
                  <a:pt x="10300" y="4838"/>
                  <a:pt x="10180" y="4898"/>
                  <a:pt x="10228" y="4946"/>
                </a:cubicBezTo>
                <a:cubicBezTo>
                  <a:pt x="10259" y="4931"/>
                  <a:pt x="10283" y="4926"/>
                  <a:pt x="10303" y="4926"/>
                </a:cubicBezTo>
                <a:cubicBezTo>
                  <a:pt x="10384" y="4926"/>
                  <a:pt x="10397" y="5019"/>
                  <a:pt x="10502" y="5029"/>
                </a:cubicBezTo>
                <a:cubicBezTo>
                  <a:pt x="10419" y="4946"/>
                  <a:pt x="10466" y="4862"/>
                  <a:pt x="10573" y="4838"/>
                </a:cubicBezTo>
                <a:lnTo>
                  <a:pt x="10371" y="4803"/>
                </a:lnTo>
                <a:cubicBezTo>
                  <a:pt x="10404" y="4714"/>
                  <a:pt x="10448" y="4689"/>
                  <a:pt x="10496" y="4689"/>
                </a:cubicBezTo>
                <a:cubicBezTo>
                  <a:pt x="10554" y="4689"/>
                  <a:pt x="10619" y="4725"/>
                  <a:pt x="10679" y="4725"/>
                </a:cubicBezTo>
                <a:cubicBezTo>
                  <a:pt x="10728" y="4725"/>
                  <a:pt x="10774" y="4701"/>
                  <a:pt x="10812" y="4612"/>
                </a:cubicBezTo>
                <a:lnTo>
                  <a:pt x="10812" y="4612"/>
                </a:lnTo>
                <a:lnTo>
                  <a:pt x="10800" y="4743"/>
                </a:lnTo>
                <a:cubicBezTo>
                  <a:pt x="10871" y="4624"/>
                  <a:pt x="11204" y="4469"/>
                  <a:pt x="11157" y="4184"/>
                </a:cubicBezTo>
                <a:lnTo>
                  <a:pt x="11157" y="4184"/>
                </a:lnTo>
                <a:cubicBezTo>
                  <a:pt x="11204" y="4207"/>
                  <a:pt x="11276" y="4255"/>
                  <a:pt x="11240" y="4315"/>
                </a:cubicBezTo>
                <a:cubicBezTo>
                  <a:pt x="11526" y="4160"/>
                  <a:pt x="11657" y="3672"/>
                  <a:pt x="11943" y="3648"/>
                </a:cubicBezTo>
                <a:lnTo>
                  <a:pt x="11978" y="3719"/>
                </a:lnTo>
                <a:cubicBezTo>
                  <a:pt x="12012" y="3674"/>
                  <a:pt x="11970" y="3552"/>
                  <a:pt x="12061" y="3552"/>
                </a:cubicBezTo>
                <a:cubicBezTo>
                  <a:pt x="12065" y="3552"/>
                  <a:pt x="12069" y="3552"/>
                  <a:pt x="12074" y="3553"/>
                </a:cubicBezTo>
                <a:cubicBezTo>
                  <a:pt x="12095" y="3584"/>
                  <a:pt x="12107" y="3626"/>
                  <a:pt x="12126" y="3626"/>
                </a:cubicBezTo>
                <a:cubicBezTo>
                  <a:pt x="12128" y="3626"/>
                  <a:pt x="12131" y="3625"/>
                  <a:pt x="12133" y="3624"/>
                </a:cubicBezTo>
                <a:cubicBezTo>
                  <a:pt x="12133" y="3576"/>
                  <a:pt x="12169" y="3410"/>
                  <a:pt x="12264" y="3398"/>
                </a:cubicBezTo>
                <a:lnTo>
                  <a:pt x="12264" y="3505"/>
                </a:lnTo>
                <a:cubicBezTo>
                  <a:pt x="12574" y="3374"/>
                  <a:pt x="12502" y="3017"/>
                  <a:pt x="12645" y="2791"/>
                </a:cubicBezTo>
                <a:cubicBezTo>
                  <a:pt x="12698" y="2844"/>
                  <a:pt x="12759" y="2864"/>
                  <a:pt x="12821" y="2864"/>
                </a:cubicBezTo>
                <a:cubicBezTo>
                  <a:pt x="12952" y="2864"/>
                  <a:pt x="13088" y="2772"/>
                  <a:pt x="13169" y="2707"/>
                </a:cubicBezTo>
                <a:lnTo>
                  <a:pt x="13193" y="2731"/>
                </a:lnTo>
                <a:cubicBezTo>
                  <a:pt x="13264" y="2660"/>
                  <a:pt x="13324" y="2564"/>
                  <a:pt x="13359" y="2469"/>
                </a:cubicBezTo>
                <a:lnTo>
                  <a:pt x="13395" y="2386"/>
                </a:lnTo>
                <a:lnTo>
                  <a:pt x="13431" y="2290"/>
                </a:lnTo>
                <a:cubicBezTo>
                  <a:pt x="13455" y="2231"/>
                  <a:pt x="13479" y="2160"/>
                  <a:pt x="13490" y="2100"/>
                </a:cubicBezTo>
                <a:cubicBezTo>
                  <a:pt x="13538" y="1838"/>
                  <a:pt x="13514" y="1612"/>
                  <a:pt x="13467" y="1374"/>
                </a:cubicBezTo>
                <a:cubicBezTo>
                  <a:pt x="13574" y="1207"/>
                  <a:pt x="13550" y="897"/>
                  <a:pt x="13371" y="647"/>
                </a:cubicBezTo>
                <a:cubicBezTo>
                  <a:pt x="13193" y="397"/>
                  <a:pt x="12883" y="243"/>
                  <a:pt x="12633" y="100"/>
                </a:cubicBezTo>
                <a:lnTo>
                  <a:pt x="12633" y="100"/>
                </a:lnTo>
                <a:cubicBezTo>
                  <a:pt x="12705" y="171"/>
                  <a:pt x="12550" y="255"/>
                  <a:pt x="12455" y="266"/>
                </a:cubicBezTo>
                <a:cubicBezTo>
                  <a:pt x="12436" y="252"/>
                  <a:pt x="12410" y="248"/>
                  <a:pt x="12381" y="248"/>
                </a:cubicBezTo>
                <a:cubicBezTo>
                  <a:pt x="12336" y="248"/>
                  <a:pt x="12284" y="259"/>
                  <a:pt x="12240" y="266"/>
                </a:cubicBezTo>
                <a:cubicBezTo>
                  <a:pt x="12222" y="269"/>
                  <a:pt x="12208" y="272"/>
                  <a:pt x="12195" y="272"/>
                </a:cubicBezTo>
                <a:cubicBezTo>
                  <a:pt x="12159" y="272"/>
                  <a:pt x="12148" y="252"/>
                  <a:pt x="12157" y="171"/>
                </a:cubicBezTo>
                <a:lnTo>
                  <a:pt x="12157" y="171"/>
                </a:lnTo>
                <a:lnTo>
                  <a:pt x="12193" y="183"/>
                </a:lnTo>
                <a:cubicBezTo>
                  <a:pt x="12151" y="24"/>
                  <a:pt x="12038" y="0"/>
                  <a:pt x="11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9" name="Google Shape;1409;p29"/>
          <p:cNvGrpSpPr/>
          <p:nvPr/>
        </p:nvGrpSpPr>
        <p:grpSpPr>
          <a:xfrm>
            <a:off x="2867297" y="2482912"/>
            <a:ext cx="2827497" cy="58675"/>
            <a:chOff x="2887250" y="2929050"/>
            <a:chExt cx="2280975" cy="58675"/>
          </a:xfrm>
        </p:grpSpPr>
        <p:sp>
          <p:nvSpPr>
            <p:cNvPr id="1410" name="Google Shape;1410;p29"/>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9"/>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9"/>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9"/>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59" name="Google Shape;114;p15" descr="X:\10. 設計素材\Logo\BDF.png">
            <a:extLst>
              <a:ext uri="{FF2B5EF4-FFF2-40B4-BE49-F238E27FC236}">
                <a16:creationId xmlns:a16="http://schemas.microsoft.com/office/drawing/2014/main" id="{E3C176F5-F5F6-4DCB-94EF-BE1B7BE51F5F}"/>
              </a:ext>
            </a:extLst>
          </p:cNvPr>
          <p:cNvPicPr preferRelativeResize="0"/>
          <p:nvPr/>
        </p:nvPicPr>
        <p:blipFill rotWithShape="1">
          <a:blip r:embed="rId4">
            <a:alphaModFix/>
          </a:blip>
          <a:srcRect/>
          <a:stretch/>
        </p:blipFill>
        <p:spPr>
          <a:xfrm>
            <a:off x="2961137" y="4424078"/>
            <a:ext cx="1155670" cy="685129"/>
          </a:xfrm>
          <a:prstGeom prst="rect">
            <a:avLst/>
          </a:prstGeom>
          <a:noFill/>
          <a:ln>
            <a:noFill/>
          </a:ln>
        </p:spPr>
      </p:pic>
      <p:pic>
        <p:nvPicPr>
          <p:cNvPr id="1460" name="Picture 8">
            <a:extLst>
              <a:ext uri="{FF2B5EF4-FFF2-40B4-BE49-F238E27FC236}">
                <a16:creationId xmlns:a16="http://schemas.microsoft.com/office/drawing/2014/main" id="{FE36582A-AB3C-4517-B91D-94E517ACEA35}"/>
              </a:ext>
            </a:extLst>
          </p:cNvPr>
          <p:cNvPicPr>
            <a:picLocks noChangeAspect="1"/>
          </p:cNvPicPr>
          <p:nvPr/>
        </p:nvPicPr>
        <p:blipFill>
          <a:blip r:embed="rId5"/>
          <a:stretch>
            <a:fillRect/>
          </a:stretch>
        </p:blipFill>
        <p:spPr>
          <a:xfrm>
            <a:off x="894346" y="4433390"/>
            <a:ext cx="1558600" cy="666507"/>
          </a:xfrm>
          <a:prstGeom prst="rect">
            <a:avLst/>
          </a:prstGeom>
        </p:spPr>
      </p:pic>
      <p:pic>
        <p:nvPicPr>
          <p:cNvPr id="6" name="圖片 5">
            <a:extLst>
              <a:ext uri="{FF2B5EF4-FFF2-40B4-BE49-F238E27FC236}">
                <a16:creationId xmlns:a16="http://schemas.microsoft.com/office/drawing/2014/main" id="{F4EF0B04-2209-42BC-B1B4-D07B6EFA850F}"/>
              </a:ext>
            </a:extLst>
          </p:cNvPr>
          <p:cNvPicPr>
            <a:picLocks noChangeAspect="1"/>
          </p:cNvPicPr>
          <p:nvPr/>
        </p:nvPicPr>
        <p:blipFill rotWithShape="1">
          <a:blip r:embed="rId6"/>
          <a:srcRect l="11454" t="3387" r="2648" b="5505"/>
          <a:stretch/>
        </p:blipFill>
        <p:spPr>
          <a:xfrm>
            <a:off x="7111376" y="4229784"/>
            <a:ext cx="877700" cy="929339"/>
          </a:xfrm>
          <a:prstGeom prst="rect">
            <a:avLst/>
          </a:prstGeom>
        </p:spPr>
      </p:pic>
      <p:sp>
        <p:nvSpPr>
          <p:cNvPr id="10" name="文字方塊 9">
            <a:extLst>
              <a:ext uri="{FF2B5EF4-FFF2-40B4-BE49-F238E27FC236}">
                <a16:creationId xmlns:a16="http://schemas.microsoft.com/office/drawing/2014/main" id="{A55DAA38-3A8B-4029-A61E-BB2117AE8860}"/>
              </a:ext>
            </a:extLst>
          </p:cNvPr>
          <p:cNvSpPr txBox="1"/>
          <p:nvPr/>
        </p:nvSpPr>
        <p:spPr>
          <a:xfrm>
            <a:off x="351273" y="4246008"/>
            <a:ext cx="543739" cy="307777"/>
          </a:xfrm>
          <a:prstGeom prst="rect">
            <a:avLst/>
          </a:prstGeom>
          <a:noFill/>
        </p:spPr>
        <p:txBody>
          <a:bodyPr wrap="none" rtlCol="0">
            <a:spAutoFit/>
          </a:bodyPr>
          <a:lstStyle/>
          <a:p>
            <a:r>
              <a:rPr lang="zh-TW" altLang="en-US" dirty="0"/>
              <a:t>主辦</a:t>
            </a:r>
            <a:endParaRPr lang="zh-HK" altLang="en-US" dirty="0"/>
          </a:p>
        </p:txBody>
      </p:sp>
      <p:sp>
        <p:nvSpPr>
          <p:cNvPr id="1461" name="文字方塊 1460">
            <a:extLst>
              <a:ext uri="{FF2B5EF4-FFF2-40B4-BE49-F238E27FC236}">
                <a16:creationId xmlns:a16="http://schemas.microsoft.com/office/drawing/2014/main" id="{DDB26FE5-D592-40DF-BFAD-ADA28D0B0068}"/>
              </a:ext>
            </a:extLst>
          </p:cNvPr>
          <p:cNvSpPr txBox="1"/>
          <p:nvPr/>
        </p:nvSpPr>
        <p:spPr>
          <a:xfrm>
            <a:off x="2478256" y="4246009"/>
            <a:ext cx="543739" cy="307777"/>
          </a:xfrm>
          <a:prstGeom prst="rect">
            <a:avLst/>
          </a:prstGeom>
          <a:noFill/>
        </p:spPr>
        <p:txBody>
          <a:bodyPr wrap="none" rtlCol="0">
            <a:spAutoFit/>
          </a:bodyPr>
          <a:lstStyle/>
          <a:p>
            <a:r>
              <a:rPr lang="zh-TW" altLang="en-US" dirty="0"/>
              <a:t>贊助</a:t>
            </a:r>
            <a:endParaRPr lang="zh-HK" altLang="en-US" dirty="0"/>
          </a:p>
        </p:txBody>
      </p:sp>
      <p:sp>
        <p:nvSpPr>
          <p:cNvPr id="65" name="Google Shape;134;p29">
            <a:extLst>
              <a:ext uri="{FF2B5EF4-FFF2-40B4-BE49-F238E27FC236}">
                <a16:creationId xmlns:a16="http://schemas.microsoft.com/office/drawing/2014/main" id="{DAF9911A-50A4-480F-965C-E75E5C6C34EC}"/>
              </a:ext>
            </a:extLst>
          </p:cNvPr>
          <p:cNvSpPr txBox="1">
            <a:spLocks/>
          </p:cNvSpPr>
          <p:nvPr/>
        </p:nvSpPr>
        <p:spPr>
          <a:xfrm>
            <a:off x="653729" y="562687"/>
            <a:ext cx="7304106" cy="198168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1pPr>
            <a:lvl2pPr marR="0" lvl="1" algn="ctr" rtl="0">
              <a:lnSpc>
                <a:spcPct val="6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2pPr>
            <a:lvl3pPr marR="0" lvl="2" algn="ctr" rtl="0">
              <a:lnSpc>
                <a:spcPct val="6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3pPr>
            <a:lvl4pPr marR="0" lvl="3" algn="ctr" rtl="0">
              <a:lnSpc>
                <a:spcPct val="6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4pPr>
            <a:lvl5pPr marR="0" lvl="4" algn="ctr" rtl="0">
              <a:lnSpc>
                <a:spcPct val="6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5pPr>
            <a:lvl6pPr marR="0" lvl="5" algn="ctr" rtl="0">
              <a:lnSpc>
                <a:spcPct val="6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6pPr>
            <a:lvl7pPr marR="0" lvl="6" algn="ctr" rtl="0">
              <a:lnSpc>
                <a:spcPct val="6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7pPr>
            <a:lvl8pPr marR="0" lvl="7" algn="ctr" rtl="0">
              <a:lnSpc>
                <a:spcPct val="6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8pPr>
            <a:lvl9pPr marR="0" lvl="8" algn="ctr" rtl="0">
              <a:lnSpc>
                <a:spcPct val="6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9pPr>
          </a:lstStyle>
          <a:p>
            <a:pPr>
              <a:lnSpc>
                <a:spcPct val="200000"/>
              </a:lnSpc>
            </a:pPr>
            <a:r>
              <a:rPr lang="en-US" altLang="zh-TW" sz="9600" dirty="0">
                <a:solidFill>
                  <a:srgbClr val="FF0000"/>
                </a:solidFill>
                <a:ea typeface="Microsoft JhengHei UI" panose="020B0604030504040204" pitchFamily="34" charset="-120"/>
                <a:cs typeface="Times New Roman" panose="02020603050405020304" pitchFamily="18" charset="0"/>
              </a:rPr>
              <a:t>THE END</a:t>
            </a:r>
            <a:endParaRPr lang="zh-HK" altLang="en-US" sz="9600" dirty="0">
              <a:solidFill>
                <a:srgbClr val="FF0000"/>
              </a:solidFill>
            </a:endParaRPr>
          </a:p>
        </p:txBody>
      </p:sp>
      <p:pic>
        <p:nvPicPr>
          <p:cNvPr id="3" name="圖片 2">
            <a:extLst>
              <a:ext uri="{FF2B5EF4-FFF2-40B4-BE49-F238E27FC236}">
                <a16:creationId xmlns:a16="http://schemas.microsoft.com/office/drawing/2014/main" id="{7BF6212E-96D7-66FF-EDAF-6542B3F46A6C}"/>
              </a:ext>
            </a:extLst>
          </p:cNvPr>
          <p:cNvPicPr>
            <a:picLocks noChangeAspect="1"/>
          </p:cNvPicPr>
          <p:nvPr/>
        </p:nvPicPr>
        <p:blipFill>
          <a:blip r:embed="rId7">
            <a:clrChange>
              <a:clrFrom>
                <a:srgbClr val="71BF45"/>
              </a:clrFrom>
              <a:clrTo>
                <a:srgbClr val="71BF45">
                  <a:alpha val="0"/>
                </a:srgbClr>
              </a:clrTo>
            </a:clrChange>
          </a:blip>
          <a:stretch>
            <a:fillRect/>
          </a:stretch>
        </p:blipFill>
        <p:spPr>
          <a:xfrm>
            <a:off x="4589863" y="4413916"/>
            <a:ext cx="1366589" cy="678516"/>
          </a:xfrm>
          <a:prstGeom prst="rect">
            <a:avLst/>
          </a:prstGeom>
        </p:spPr>
      </p:pic>
    </p:spTree>
    <p:extLst>
      <p:ext uri="{BB962C8B-B14F-4D97-AF65-F5344CB8AC3E}">
        <p14:creationId xmlns:p14="http://schemas.microsoft.com/office/powerpoint/2010/main" val="107092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31"/>
          <p:cNvSpPr txBox="1">
            <a:spLocks noGrp="1"/>
          </p:cNvSpPr>
          <p:nvPr>
            <p:ph type="subTitle" idx="1"/>
          </p:nvPr>
        </p:nvSpPr>
        <p:spPr>
          <a:xfrm>
            <a:off x="4108925" y="619745"/>
            <a:ext cx="4093873" cy="574302"/>
          </a:xfrm>
          <a:prstGeom prst="rect">
            <a:avLst/>
          </a:prstGeom>
        </p:spPr>
        <p:txBody>
          <a:bodyPr spcFirstLastPara="1" wrap="square" lIns="91425" tIns="91425" rIns="91425" bIns="91425" anchor="ctr" anchorCtr="0">
            <a:noAutofit/>
          </a:bodyPr>
          <a:lstStyle/>
          <a:p>
            <a:r>
              <a:rPr lang="en-US" altLang="zh-TW" sz="4800" b="0" dirty="0">
                <a:ea typeface="新細明體" panose="02020500000000000000" pitchFamily="18" charset="-120"/>
              </a:rPr>
              <a:t>Introduction</a:t>
            </a:r>
            <a:endParaRPr lang="en-HK" altLang="zh-TW" sz="4800" b="0" dirty="0">
              <a:ea typeface="新細明體" panose="02020500000000000000" pitchFamily="18" charset="-120"/>
            </a:endParaRPr>
          </a:p>
        </p:txBody>
      </p:sp>
      <p:sp>
        <p:nvSpPr>
          <p:cNvPr id="1470" name="Google Shape;1470;p31"/>
          <p:cNvSpPr txBox="1">
            <a:spLocks noGrp="1"/>
          </p:cNvSpPr>
          <p:nvPr>
            <p:ph type="title"/>
          </p:nvPr>
        </p:nvSpPr>
        <p:spPr>
          <a:xfrm>
            <a:off x="3059142" y="450360"/>
            <a:ext cx="2316600" cy="62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1471" name="Google Shape;1471;p31"/>
          <p:cNvSpPr txBox="1">
            <a:spLocks noGrp="1"/>
          </p:cNvSpPr>
          <p:nvPr>
            <p:ph type="subTitle" idx="3"/>
          </p:nvPr>
        </p:nvSpPr>
        <p:spPr>
          <a:xfrm>
            <a:off x="4115242" y="1376948"/>
            <a:ext cx="3972594" cy="669600"/>
          </a:xfrm>
          <a:prstGeom prst="rect">
            <a:avLst/>
          </a:prstGeom>
        </p:spPr>
        <p:txBody>
          <a:bodyPr spcFirstLastPara="1" wrap="square" lIns="91425" tIns="91425" rIns="91425" bIns="91425" anchor="ctr" anchorCtr="0">
            <a:noAutofit/>
          </a:bodyPr>
          <a:lstStyle/>
          <a:p>
            <a:pPr lvl="0"/>
            <a:r>
              <a:rPr lang="en-US" altLang="zh-TW" sz="4800" b="0" dirty="0">
                <a:ea typeface="新細明體" panose="02020500000000000000" pitchFamily="18" charset="-120"/>
              </a:rPr>
              <a:t>Project Content</a:t>
            </a:r>
            <a:endParaRPr sz="4800" b="0" dirty="0">
              <a:ea typeface="新細明體" panose="02020500000000000000" pitchFamily="18" charset="-120"/>
            </a:endParaRPr>
          </a:p>
        </p:txBody>
      </p:sp>
      <p:sp>
        <p:nvSpPr>
          <p:cNvPr id="1473" name="Google Shape;1473;p31"/>
          <p:cNvSpPr txBox="1">
            <a:spLocks noGrp="1"/>
          </p:cNvSpPr>
          <p:nvPr>
            <p:ph type="title" idx="5"/>
          </p:nvPr>
        </p:nvSpPr>
        <p:spPr>
          <a:xfrm>
            <a:off x="3059142" y="1259814"/>
            <a:ext cx="2316600" cy="62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1474" name="Google Shape;1474;p31"/>
          <p:cNvSpPr txBox="1">
            <a:spLocks noGrp="1"/>
          </p:cNvSpPr>
          <p:nvPr>
            <p:ph type="subTitle" idx="6"/>
          </p:nvPr>
        </p:nvSpPr>
        <p:spPr>
          <a:xfrm>
            <a:off x="4108925" y="2089741"/>
            <a:ext cx="6203092" cy="736872"/>
          </a:xfrm>
          <a:prstGeom prst="rect">
            <a:avLst/>
          </a:prstGeom>
        </p:spPr>
        <p:txBody>
          <a:bodyPr spcFirstLastPara="1" wrap="square" lIns="91425" tIns="91425" rIns="91425" bIns="91425" anchor="ctr" anchorCtr="0">
            <a:noAutofit/>
          </a:bodyPr>
          <a:lstStyle/>
          <a:p>
            <a:r>
              <a:rPr lang="en-US" altLang="zh-TW" sz="4800" b="0" dirty="0">
                <a:ea typeface="新細明體" panose="02020500000000000000" pitchFamily="18" charset="-120"/>
              </a:rPr>
              <a:t>Output &amp; Outcome </a:t>
            </a:r>
          </a:p>
          <a:p>
            <a:r>
              <a:rPr lang="en-US" altLang="zh-TW" sz="4800" b="0" dirty="0">
                <a:ea typeface="新細明體" panose="02020500000000000000" pitchFamily="18" charset="-120"/>
              </a:rPr>
              <a:t>Evaluation</a:t>
            </a:r>
            <a:endParaRPr lang="en-HK" altLang="zh-TW" sz="4800" b="0" dirty="0">
              <a:ea typeface="新細明體" panose="02020500000000000000" pitchFamily="18" charset="-120"/>
            </a:endParaRPr>
          </a:p>
        </p:txBody>
      </p:sp>
      <p:sp>
        <p:nvSpPr>
          <p:cNvPr id="1476" name="Google Shape;1476;p31"/>
          <p:cNvSpPr txBox="1">
            <a:spLocks noGrp="1"/>
          </p:cNvSpPr>
          <p:nvPr>
            <p:ph type="title" idx="8"/>
          </p:nvPr>
        </p:nvSpPr>
        <p:spPr>
          <a:xfrm>
            <a:off x="3059100" y="2095816"/>
            <a:ext cx="1121991" cy="48482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sp>
        <p:nvSpPr>
          <p:cNvPr id="1477" name="Google Shape;1477;p31"/>
          <p:cNvSpPr txBox="1">
            <a:spLocks noGrp="1"/>
          </p:cNvSpPr>
          <p:nvPr>
            <p:ph type="subTitle" idx="9"/>
          </p:nvPr>
        </p:nvSpPr>
        <p:spPr>
          <a:xfrm>
            <a:off x="4108925" y="2865645"/>
            <a:ext cx="4686780" cy="856662"/>
          </a:xfrm>
          <a:prstGeom prst="rect">
            <a:avLst/>
          </a:prstGeom>
        </p:spPr>
        <p:txBody>
          <a:bodyPr spcFirstLastPara="1" wrap="square" lIns="91425" tIns="91425" rIns="91425" bIns="91425" anchor="ctr" anchorCtr="0">
            <a:noAutofit/>
          </a:bodyPr>
          <a:lstStyle/>
          <a:p>
            <a:r>
              <a:rPr lang="en-US" altLang="zh-TW" sz="4800" b="0" dirty="0">
                <a:ea typeface="新細明體" panose="02020500000000000000" pitchFamily="18" charset="-120"/>
              </a:rPr>
              <a:t>Experience Gained</a:t>
            </a:r>
            <a:endParaRPr lang="en-HK" altLang="zh-TW" sz="4800" b="0" dirty="0">
              <a:ea typeface="新細明體" panose="02020500000000000000" pitchFamily="18" charset="-120"/>
            </a:endParaRPr>
          </a:p>
        </p:txBody>
      </p:sp>
      <p:sp>
        <p:nvSpPr>
          <p:cNvPr id="1479" name="Google Shape;1479;p31"/>
          <p:cNvSpPr txBox="1">
            <a:spLocks noGrp="1"/>
          </p:cNvSpPr>
          <p:nvPr>
            <p:ph type="title" idx="14"/>
          </p:nvPr>
        </p:nvSpPr>
        <p:spPr>
          <a:xfrm>
            <a:off x="3053129" y="2875881"/>
            <a:ext cx="2316600" cy="62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pic>
        <p:nvPicPr>
          <p:cNvPr id="1480" name="Google Shape;1480;p31"/>
          <p:cNvPicPr preferRelativeResize="0"/>
          <p:nvPr/>
        </p:nvPicPr>
        <p:blipFill>
          <a:blip r:embed="rId3">
            <a:alphaModFix/>
          </a:blip>
          <a:stretch>
            <a:fillRect/>
          </a:stretch>
        </p:blipFill>
        <p:spPr>
          <a:xfrm rot="20374259">
            <a:off x="630503" y="2003597"/>
            <a:ext cx="1814772" cy="2357524"/>
          </a:xfrm>
          <a:prstGeom prst="rect">
            <a:avLst/>
          </a:prstGeom>
          <a:noFill/>
          <a:ln>
            <a:noFill/>
          </a:ln>
        </p:spPr>
      </p:pic>
      <p:sp>
        <p:nvSpPr>
          <p:cNvPr id="19" name="Google Shape;1477;p31">
            <a:extLst>
              <a:ext uri="{FF2B5EF4-FFF2-40B4-BE49-F238E27FC236}">
                <a16:creationId xmlns:a16="http://schemas.microsoft.com/office/drawing/2014/main" id="{CB90B02F-96C8-6D4A-BEC4-813C7B42AFC1}"/>
              </a:ext>
            </a:extLst>
          </p:cNvPr>
          <p:cNvSpPr txBox="1">
            <a:spLocks/>
          </p:cNvSpPr>
          <p:nvPr/>
        </p:nvSpPr>
        <p:spPr>
          <a:xfrm>
            <a:off x="4108925" y="3732543"/>
            <a:ext cx="3633425" cy="8566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50000"/>
              </a:lnSpc>
              <a:spcBef>
                <a:spcPts val="0"/>
              </a:spcBef>
              <a:spcAft>
                <a:spcPts val="0"/>
              </a:spcAft>
              <a:buClr>
                <a:srgbClr val="000000"/>
              </a:buClr>
              <a:buSzPts val="1800"/>
              <a:buFont typeface="Quicksand"/>
              <a:buNone/>
              <a:defRPr sz="3500" b="1" i="0" u="none" strike="noStrike" cap="none">
                <a:solidFill>
                  <a:schemeClr val="accent1"/>
                </a:solidFill>
                <a:latin typeface="Reenie Beanie"/>
                <a:ea typeface="Reenie Beanie"/>
                <a:cs typeface="Reenie Beanie"/>
                <a:sym typeface="Reenie Beanie"/>
              </a:defRPr>
            </a:lvl1pPr>
            <a:lvl2pPr marL="914400" marR="0" lvl="1" indent="-317500" algn="l"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2pPr>
            <a:lvl3pPr marL="1371600" marR="0" lvl="2" indent="-317500" algn="l"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3pPr>
            <a:lvl4pPr marL="1828800" marR="0" lvl="3" indent="-317500" algn="l"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4pPr>
            <a:lvl5pPr marL="2286000" marR="0" lvl="4" indent="-317500" algn="l"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5pPr>
            <a:lvl6pPr marL="2743200" marR="0" lvl="5" indent="-317500" algn="l"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6pPr>
            <a:lvl7pPr marL="3200400" marR="0" lvl="6" indent="-317500" algn="l"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7pPr>
            <a:lvl8pPr marL="3657600" marR="0" lvl="7" indent="-317500" algn="l"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8pPr>
            <a:lvl9pPr marL="4114800" marR="0" lvl="8" indent="-317500" algn="l"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9pPr>
          </a:lstStyle>
          <a:p>
            <a:r>
              <a:rPr lang="en-US" altLang="zh-TW" sz="4800" b="0" dirty="0">
                <a:ea typeface="新細明體" panose="02020500000000000000" pitchFamily="18" charset="-120"/>
              </a:rPr>
              <a:t>Other Findings &amp; Conclusion</a:t>
            </a:r>
            <a:endParaRPr lang="en-US" altLang="zh-HK" sz="4800" b="0" dirty="0">
              <a:ea typeface="新細明體" panose="02020500000000000000" pitchFamily="18" charset="-120"/>
            </a:endParaRPr>
          </a:p>
        </p:txBody>
      </p:sp>
      <p:sp>
        <p:nvSpPr>
          <p:cNvPr id="20" name="Google Shape;1479;p31">
            <a:extLst>
              <a:ext uri="{FF2B5EF4-FFF2-40B4-BE49-F238E27FC236}">
                <a16:creationId xmlns:a16="http://schemas.microsoft.com/office/drawing/2014/main" id="{D23D4EEF-3BCE-424E-9C2D-09BFDDA7FDF2}"/>
              </a:ext>
            </a:extLst>
          </p:cNvPr>
          <p:cNvSpPr txBox="1">
            <a:spLocks/>
          </p:cNvSpPr>
          <p:nvPr/>
        </p:nvSpPr>
        <p:spPr>
          <a:xfrm>
            <a:off x="3053129" y="3700887"/>
            <a:ext cx="2316600"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1pPr>
            <a:lvl2pPr marR="0" lvl="1"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2pPr>
            <a:lvl3pPr marR="0" lvl="2"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3pPr>
            <a:lvl4pPr marR="0" lvl="3"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4pPr>
            <a:lvl5pPr marR="0" lvl="4"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5pPr>
            <a:lvl6pPr marR="0" lvl="5"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6pPr>
            <a:lvl7pPr marR="0" lvl="6"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7pPr>
            <a:lvl8pPr marR="0" lvl="7"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8pPr>
            <a:lvl9pPr marR="0" lvl="8"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9pPr>
          </a:lstStyle>
          <a:p>
            <a:r>
              <a:rPr lang="en" dirty="0"/>
              <a:t>05</a:t>
            </a:r>
          </a:p>
        </p:txBody>
      </p:sp>
      <p:pic>
        <p:nvPicPr>
          <p:cNvPr id="14" name="Google Shape;114;p15" descr="X:\10. 設計素材\Logo\BDF.png">
            <a:extLst>
              <a:ext uri="{FF2B5EF4-FFF2-40B4-BE49-F238E27FC236}">
                <a16:creationId xmlns:a16="http://schemas.microsoft.com/office/drawing/2014/main" id="{C32752EC-D7BE-4A1E-82DB-79015FE5CC1B}"/>
              </a:ext>
            </a:extLst>
          </p:cNvPr>
          <p:cNvPicPr preferRelativeResize="0"/>
          <p:nvPr/>
        </p:nvPicPr>
        <p:blipFill rotWithShape="1">
          <a:blip r:embed="rId4">
            <a:alphaModFix/>
          </a:blip>
          <a:srcRect/>
          <a:stretch/>
        </p:blipFill>
        <p:spPr>
          <a:xfrm>
            <a:off x="7922219" y="4264261"/>
            <a:ext cx="1155670" cy="685129"/>
          </a:xfrm>
          <a:prstGeom prst="rect">
            <a:avLst/>
          </a:prstGeom>
          <a:noFill/>
          <a:ln>
            <a:noFill/>
          </a:ln>
        </p:spPr>
      </p:pic>
      <p:sp>
        <p:nvSpPr>
          <p:cNvPr id="15" name="Google Shape;1470;p31">
            <a:extLst>
              <a:ext uri="{FF2B5EF4-FFF2-40B4-BE49-F238E27FC236}">
                <a16:creationId xmlns:a16="http://schemas.microsoft.com/office/drawing/2014/main" id="{5E6D834D-29D9-4C8A-82A0-CF8257DEF1EF}"/>
              </a:ext>
            </a:extLst>
          </p:cNvPr>
          <p:cNvSpPr txBox="1">
            <a:spLocks/>
          </p:cNvSpPr>
          <p:nvPr/>
        </p:nvSpPr>
        <p:spPr>
          <a:xfrm>
            <a:off x="119225" y="1205821"/>
            <a:ext cx="2837331"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1pPr>
            <a:lvl2pPr marR="0" lvl="1"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2pPr>
            <a:lvl3pPr marR="0" lvl="2"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3pPr>
            <a:lvl4pPr marR="0" lvl="3"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4pPr>
            <a:lvl5pPr marR="0" lvl="4"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5pPr>
            <a:lvl6pPr marR="0" lvl="5"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6pPr>
            <a:lvl7pPr marR="0" lvl="6"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7pPr>
            <a:lvl8pPr marR="0" lvl="7"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8pPr>
            <a:lvl9pPr marR="0" lvl="8" algn="l" rtl="0">
              <a:lnSpc>
                <a:spcPct val="100000"/>
              </a:lnSpc>
              <a:spcBef>
                <a:spcPts val="0"/>
              </a:spcBef>
              <a:spcAft>
                <a:spcPts val="0"/>
              </a:spcAft>
              <a:buClr>
                <a:schemeClr val="accent1"/>
              </a:buClr>
              <a:buSzPts val="8000"/>
              <a:buFont typeface="Reenie Beanie"/>
              <a:buNone/>
              <a:defRPr sz="8000" b="1" i="0" u="none" strike="noStrike" cap="none">
                <a:solidFill>
                  <a:schemeClr val="accent1"/>
                </a:solidFill>
                <a:latin typeface="Reenie Beanie"/>
                <a:ea typeface="Reenie Beanie"/>
                <a:cs typeface="Reenie Beanie"/>
                <a:sym typeface="Reenie Beanie"/>
              </a:defRPr>
            </a:lvl9pPr>
          </a:lstStyle>
          <a:p>
            <a:r>
              <a:rPr lang="en" dirty="0"/>
              <a:t>Content</a:t>
            </a:r>
          </a:p>
        </p:txBody>
      </p:sp>
      <p:pic>
        <p:nvPicPr>
          <p:cNvPr id="16" name="Google Shape;226;p27">
            <a:extLst>
              <a:ext uri="{FF2B5EF4-FFF2-40B4-BE49-F238E27FC236}">
                <a16:creationId xmlns:a16="http://schemas.microsoft.com/office/drawing/2014/main" id="{E597F5B7-555C-410D-96D9-37D3854FCF74}"/>
              </a:ext>
            </a:extLst>
          </p:cNvPr>
          <p:cNvPicPr preferRelativeResize="0"/>
          <p:nvPr/>
        </p:nvPicPr>
        <p:blipFill>
          <a:blip r:embed="rId5">
            <a:alphaModFix amt="25000"/>
          </a:blip>
          <a:stretch>
            <a:fillRect/>
          </a:stretch>
        </p:blipFill>
        <p:spPr>
          <a:xfrm>
            <a:off x="-5575176" y="-915609"/>
            <a:ext cx="9144000" cy="6022849"/>
          </a:xfrm>
          <a:prstGeom prst="rect">
            <a:avLst/>
          </a:prstGeom>
          <a:noFill/>
          <a:ln>
            <a:noFill/>
          </a:ln>
        </p:spPr>
      </p:pic>
      <p:grpSp>
        <p:nvGrpSpPr>
          <p:cNvPr id="17" name="Google Shape;1409;p29">
            <a:extLst>
              <a:ext uri="{FF2B5EF4-FFF2-40B4-BE49-F238E27FC236}">
                <a16:creationId xmlns:a16="http://schemas.microsoft.com/office/drawing/2014/main" id="{0AC76281-BA61-40BF-B322-54D4D560FAB4}"/>
              </a:ext>
            </a:extLst>
          </p:cNvPr>
          <p:cNvGrpSpPr/>
          <p:nvPr/>
        </p:nvGrpSpPr>
        <p:grpSpPr>
          <a:xfrm>
            <a:off x="124140" y="1880177"/>
            <a:ext cx="2827497" cy="58675"/>
            <a:chOff x="2887250" y="2929050"/>
            <a:chExt cx="2280975" cy="58675"/>
          </a:xfrm>
        </p:grpSpPr>
        <p:sp>
          <p:nvSpPr>
            <p:cNvPr id="18" name="Google Shape;1410;p29">
              <a:extLst>
                <a:ext uri="{FF2B5EF4-FFF2-40B4-BE49-F238E27FC236}">
                  <a16:creationId xmlns:a16="http://schemas.microsoft.com/office/drawing/2014/main" id="{4D34F0DD-D522-4D6A-99F0-C8B2EC2C7565}"/>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11;p29">
              <a:extLst>
                <a:ext uri="{FF2B5EF4-FFF2-40B4-BE49-F238E27FC236}">
                  <a16:creationId xmlns:a16="http://schemas.microsoft.com/office/drawing/2014/main" id="{E5A22CA8-084A-4BC3-9F15-8F3C8BF5A263}"/>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12;p29">
              <a:extLst>
                <a:ext uri="{FF2B5EF4-FFF2-40B4-BE49-F238E27FC236}">
                  <a16:creationId xmlns:a16="http://schemas.microsoft.com/office/drawing/2014/main" id="{1E9F4ECA-A0DB-414E-B90D-1083AEC2A99C}"/>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13;p29">
              <a:extLst>
                <a:ext uri="{FF2B5EF4-FFF2-40B4-BE49-F238E27FC236}">
                  <a16:creationId xmlns:a16="http://schemas.microsoft.com/office/drawing/2014/main" id="{269E6C1A-480D-4C5D-84B6-8DF8ED32288B}"/>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14;p29">
              <a:extLst>
                <a:ext uri="{FF2B5EF4-FFF2-40B4-BE49-F238E27FC236}">
                  <a16:creationId xmlns:a16="http://schemas.microsoft.com/office/drawing/2014/main" id="{190BB7C4-ECEA-498C-97B8-E85FAFFC6ABA}"/>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15;p29">
              <a:extLst>
                <a:ext uri="{FF2B5EF4-FFF2-40B4-BE49-F238E27FC236}">
                  <a16:creationId xmlns:a16="http://schemas.microsoft.com/office/drawing/2014/main" id="{AFF0BCB4-FE7F-4ABC-BDCB-6C4010DD8711}"/>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16;p29">
              <a:extLst>
                <a:ext uri="{FF2B5EF4-FFF2-40B4-BE49-F238E27FC236}">
                  <a16:creationId xmlns:a16="http://schemas.microsoft.com/office/drawing/2014/main" id="{34D98437-CE38-409D-9349-2DFBD786B8BA}"/>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17;p29">
              <a:extLst>
                <a:ext uri="{FF2B5EF4-FFF2-40B4-BE49-F238E27FC236}">
                  <a16:creationId xmlns:a16="http://schemas.microsoft.com/office/drawing/2014/main" id="{E594E9AB-E5B6-4126-A5E5-F233A782EC30}"/>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18;p29">
              <a:extLst>
                <a:ext uri="{FF2B5EF4-FFF2-40B4-BE49-F238E27FC236}">
                  <a16:creationId xmlns:a16="http://schemas.microsoft.com/office/drawing/2014/main" id="{091A932F-22FB-408C-8587-E47E25DDC5B3}"/>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9;p29">
              <a:extLst>
                <a:ext uri="{FF2B5EF4-FFF2-40B4-BE49-F238E27FC236}">
                  <a16:creationId xmlns:a16="http://schemas.microsoft.com/office/drawing/2014/main" id="{C8682FAC-89EB-4642-AA6C-1E7D86DD1409}"/>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0;p29">
              <a:extLst>
                <a:ext uri="{FF2B5EF4-FFF2-40B4-BE49-F238E27FC236}">
                  <a16:creationId xmlns:a16="http://schemas.microsoft.com/office/drawing/2014/main" id="{2EE38941-7C50-45A2-BDB7-44DEF9448D9A}"/>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21;p29">
              <a:extLst>
                <a:ext uri="{FF2B5EF4-FFF2-40B4-BE49-F238E27FC236}">
                  <a16:creationId xmlns:a16="http://schemas.microsoft.com/office/drawing/2014/main" id="{8E15FE0B-655D-4135-9B91-11B117E8D233}"/>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22;p29">
              <a:extLst>
                <a:ext uri="{FF2B5EF4-FFF2-40B4-BE49-F238E27FC236}">
                  <a16:creationId xmlns:a16="http://schemas.microsoft.com/office/drawing/2014/main" id="{B7867F69-301B-4B6A-835D-BFFB91590350}"/>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23;p29">
              <a:extLst>
                <a:ext uri="{FF2B5EF4-FFF2-40B4-BE49-F238E27FC236}">
                  <a16:creationId xmlns:a16="http://schemas.microsoft.com/office/drawing/2014/main" id="{A31B81FE-5B6A-48A1-BCFD-79BD50B25512}"/>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24;p29">
              <a:extLst>
                <a:ext uri="{FF2B5EF4-FFF2-40B4-BE49-F238E27FC236}">
                  <a16:creationId xmlns:a16="http://schemas.microsoft.com/office/drawing/2014/main" id="{652E6264-95B8-446C-B75A-0985F4029431}"/>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25;p29">
              <a:extLst>
                <a:ext uri="{FF2B5EF4-FFF2-40B4-BE49-F238E27FC236}">
                  <a16:creationId xmlns:a16="http://schemas.microsoft.com/office/drawing/2014/main" id="{31EC06BF-1E2F-45E8-B553-15BEC4D22072}"/>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26;p29">
              <a:extLst>
                <a:ext uri="{FF2B5EF4-FFF2-40B4-BE49-F238E27FC236}">
                  <a16:creationId xmlns:a16="http://schemas.microsoft.com/office/drawing/2014/main" id="{0840820A-5132-4ACF-96F5-EC3D4878EC5D}"/>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7;p29">
              <a:extLst>
                <a:ext uri="{FF2B5EF4-FFF2-40B4-BE49-F238E27FC236}">
                  <a16:creationId xmlns:a16="http://schemas.microsoft.com/office/drawing/2014/main" id="{57508A24-C6E1-4C21-B65B-C78CDDB9E863}"/>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8;p29">
              <a:extLst>
                <a:ext uri="{FF2B5EF4-FFF2-40B4-BE49-F238E27FC236}">
                  <a16:creationId xmlns:a16="http://schemas.microsoft.com/office/drawing/2014/main" id="{3788933B-5F6C-4847-9AFF-23CD333AB0E1}"/>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9;p29">
              <a:extLst>
                <a:ext uri="{FF2B5EF4-FFF2-40B4-BE49-F238E27FC236}">
                  <a16:creationId xmlns:a16="http://schemas.microsoft.com/office/drawing/2014/main" id="{154B4D49-C82C-4B63-BD8D-E2C4D5D7CFB7}"/>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30;p29">
              <a:extLst>
                <a:ext uri="{FF2B5EF4-FFF2-40B4-BE49-F238E27FC236}">
                  <a16:creationId xmlns:a16="http://schemas.microsoft.com/office/drawing/2014/main" id="{37031BE3-2A54-4BE5-9D7B-1F294041CDAA}"/>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31;p29">
              <a:extLst>
                <a:ext uri="{FF2B5EF4-FFF2-40B4-BE49-F238E27FC236}">
                  <a16:creationId xmlns:a16="http://schemas.microsoft.com/office/drawing/2014/main" id="{21224497-D1BB-41A0-B2D7-4B2F8CAA46A6}"/>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32;p29">
              <a:extLst>
                <a:ext uri="{FF2B5EF4-FFF2-40B4-BE49-F238E27FC236}">
                  <a16:creationId xmlns:a16="http://schemas.microsoft.com/office/drawing/2014/main" id="{07AC59AF-7C43-4F64-86E9-6DC855399D0A}"/>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3;p29">
              <a:extLst>
                <a:ext uri="{FF2B5EF4-FFF2-40B4-BE49-F238E27FC236}">
                  <a16:creationId xmlns:a16="http://schemas.microsoft.com/office/drawing/2014/main" id="{FCCD3C6C-FFD7-462E-993C-0EB540480F0C}"/>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4;p29">
              <a:extLst>
                <a:ext uri="{FF2B5EF4-FFF2-40B4-BE49-F238E27FC236}">
                  <a16:creationId xmlns:a16="http://schemas.microsoft.com/office/drawing/2014/main" id="{C89FA37C-C565-473C-9996-636667AB0867}"/>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35;p29">
              <a:extLst>
                <a:ext uri="{FF2B5EF4-FFF2-40B4-BE49-F238E27FC236}">
                  <a16:creationId xmlns:a16="http://schemas.microsoft.com/office/drawing/2014/main" id="{26898BED-6EF1-4A74-B99C-431DE441D341}"/>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36;p29">
              <a:extLst>
                <a:ext uri="{FF2B5EF4-FFF2-40B4-BE49-F238E27FC236}">
                  <a16:creationId xmlns:a16="http://schemas.microsoft.com/office/drawing/2014/main" id="{C057129D-A0BB-49A1-850F-663AE0149FFF}"/>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37;p29">
              <a:extLst>
                <a:ext uri="{FF2B5EF4-FFF2-40B4-BE49-F238E27FC236}">
                  <a16:creationId xmlns:a16="http://schemas.microsoft.com/office/drawing/2014/main" id="{CDA37FD2-778D-4C84-B39A-8242930C79D0}"/>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38;p29">
              <a:extLst>
                <a:ext uri="{FF2B5EF4-FFF2-40B4-BE49-F238E27FC236}">
                  <a16:creationId xmlns:a16="http://schemas.microsoft.com/office/drawing/2014/main" id="{C5BFB8EA-273B-48CE-9273-D7C85EE4311B}"/>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39;p29">
              <a:extLst>
                <a:ext uri="{FF2B5EF4-FFF2-40B4-BE49-F238E27FC236}">
                  <a16:creationId xmlns:a16="http://schemas.microsoft.com/office/drawing/2014/main" id="{7376CB9E-BD57-4354-BCD2-3BCABDE7CBAE}"/>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40;p29">
              <a:extLst>
                <a:ext uri="{FF2B5EF4-FFF2-40B4-BE49-F238E27FC236}">
                  <a16:creationId xmlns:a16="http://schemas.microsoft.com/office/drawing/2014/main" id="{EF557CF0-7D51-436F-BF7E-723AB61C2162}"/>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41;p29">
              <a:extLst>
                <a:ext uri="{FF2B5EF4-FFF2-40B4-BE49-F238E27FC236}">
                  <a16:creationId xmlns:a16="http://schemas.microsoft.com/office/drawing/2014/main" id="{7D3545EB-E422-4FF4-B755-818E3742E2AE}"/>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42;p29">
              <a:extLst>
                <a:ext uri="{FF2B5EF4-FFF2-40B4-BE49-F238E27FC236}">
                  <a16:creationId xmlns:a16="http://schemas.microsoft.com/office/drawing/2014/main" id="{281BF5C4-D4FA-46C3-B141-6F7CED5F479D}"/>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43;p29">
              <a:extLst>
                <a:ext uri="{FF2B5EF4-FFF2-40B4-BE49-F238E27FC236}">
                  <a16:creationId xmlns:a16="http://schemas.microsoft.com/office/drawing/2014/main" id="{E731FBA8-927C-48BF-B328-E31199D2CA60}"/>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44;p29">
              <a:extLst>
                <a:ext uri="{FF2B5EF4-FFF2-40B4-BE49-F238E27FC236}">
                  <a16:creationId xmlns:a16="http://schemas.microsoft.com/office/drawing/2014/main" id="{9C20D380-6F29-4A99-A7B2-0D0B7CDEC490}"/>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45;p29">
              <a:extLst>
                <a:ext uri="{FF2B5EF4-FFF2-40B4-BE49-F238E27FC236}">
                  <a16:creationId xmlns:a16="http://schemas.microsoft.com/office/drawing/2014/main" id="{4CA8D064-467F-4901-99B3-27E012C0B674}"/>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46;p29">
              <a:extLst>
                <a:ext uri="{FF2B5EF4-FFF2-40B4-BE49-F238E27FC236}">
                  <a16:creationId xmlns:a16="http://schemas.microsoft.com/office/drawing/2014/main" id="{2A3BF233-F13F-471C-8378-E264A5EB0FC5}"/>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47;p29">
              <a:extLst>
                <a:ext uri="{FF2B5EF4-FFF2-40B4-BE49-F238E27FC236}">
                  <a16:creationId xmlns:a16="http://schemas.microsoft.com/office/drawing/2014/main" id="{11D25F24-3AFA-4064-A8DA-6A90A233B643}"/>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48;p29">
              <a:extLst>
                <a:ext uri="{FF2B5EF4-FFF2-40B4-BE49-F238E27FC236}">
                  <a16:creationId xmlns:a16="http://schemas.microsoft.com/office/drawing/2014/main" id="{BEF8689E-E7A5-4689-B7FB-043FAD34A258}"/>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49;p29">
              <a:extLst>
                <a:ext uri="{FF2B5EF4-FFF2-40B4-BE49-F238E27FC236}">
                  <a16:creationId xmlns:a16="http://schemas.microsoft.com/office/drawing/2014/main" id="{A2DCE6A1-FC5F-4B08-BFB7-5FB5B129F413}"/>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50;p29">
              <a:extLst>
                <a:ext uri="{FF2B5EF4-FFF2-40B4-BE49-F238E27FC236}">
                  <a16:creationId xmlns:a16="http://schemas.microsoft.com/office/drawing/2014/main" id="{DD1C1CEA-94BC-4528-A3C2-8AF0F4217C70}"/>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51;p29">
              <a:extLst>
                <a:ext uri="{FF2B5EF4-FFF2-40B4-BE49-F238E27FC236}">
                  <a16:creationId xmlns:a16="http://schemas.microsoft.com/office/drawing/2014/main" id="{68B378A9-7D10-4635-AA15-AE3362F1D5D6}"/>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52;p29">
              <a:extLst>
                <a:ext uri="{FF2B5EF4-FFF2-40B4-BE49-F238E27FC236}">
                  <a16:creationId xmlns:a16="http://schemas.microsoft.com/office/drawing/2014/main" id="{F6A4BB79-8B7F-439B-BFAB-F8BC23D83D2F}"/>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53;p29">
              <a:extLst>
                <a:ext uri="{FF2B5EF4-FFF2-40B4-BE49-F238E27FC236}">
                  <a16:creationId xmlns:a16="http://schemas.microsoft.com/office/drawing/2014/main" id="{CFAC6581-C228-4C95-9AEF-C4F108DFA86F}"/>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54;p29">
              <a:extLst>
                <a:ext uri="{FF2B5EF4-FFF2-40B4-BE49-F238E27FC236}">
                  <a16:creationId xmlns:a16="http://schemas.microsoft.com/office/drawing/2014/main" id="{28D89E7A-8CFB-4FC9-BC17-69EFC5299E7D}"/>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55;p29">
              <a:extLst>
                <a:ext uri="{FF2B5EF4-FFF2-40B4-BE49-F238E27FC236}">
                  <a16:creationId xmlns:a16="http://schemas.microsoft.com/office/drawing/2014/main" id="{BB089ACC-4AAB-4702-8B1F-44E2BF490191}"/>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56;p29">
              <a:extLst>
                <a:ext uri="{FF2B5EF4-FFF2-40B4-BE49-F238E27FC236}">
                  <a16:creationId xmlns:a16="http://schemas.microsoft.com/office/drawing/2014/main" id="{09EBECE8-9D0A-46E0-BA94-7C540733DC29}"/>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57;p29">
              <a:extLst>
                <a:ext uri="{FF2B5EF4-FFF2-40B4-BE49-F238E27FC236}">
                  <a16:creationId xmlns:a16="http://schemas.microsoft.com/office/drawing/2014/main" id="{2ED5E30E-1C9D-40A2-8F07-1FA620CD190E}"/>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19" name="Google Shape;1630;p34">
            <a:extLst>
              <a:ext uri="{FF2B5EF4-FFF2-40B4-BE49-F238E27FC236}">
                <a16:creationId xmlns:a16="http://schemas.microsoft.com/office/drawing/2014/main" id="{719B6861-B6AA-451A-89E2-28944A4D86A0}"/>
              </a:ext>
            </a:extLst>
          </p:cNvPr>
          <p:cNvSpPr txBox="1">
            <a:spLocks/>
          </p:cNvSpPr>
          <p:nvPr/>
        </p:nvSpPr>
        <p:spPr>
          <a:xfrm>
            <a:off x="533510" y="2597621"/>
            <a:ext cx="8076979" cy="1204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2pPr>
            <a:lvl3pPr marL="1371600" marR="0" lvl="2"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3pPr>
            <a:lvl4pPr marL="1828800" marR="0" lvl="3"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4pPr>
            <a:lvl5pPr marL="2286000" marR="0" lvl="4"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5pPr>
            <a:lvl6pPr marL="2743200" marR="0" lvl="5"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6pPr>
            <a:lvl7pPr marL="3200400" marR="0" lvl="6"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7pPr>
            <a:lvl8pPr marL="3657600" marR="0" lvl="7"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8pPr>
            <a:lvl9pPr marL="4114800" marR="0" lvl="8"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9pPr>
          </a:lstStyle>
          <a:p>
            <a:r>
              <a:rPr lang="zh-TW" altLang="en-US" sz="2400" dirty="0">
                <a:ea typeface="Microsoft JhengHei UI" panose="020B0604030504040204" pitchFamily="34" charset="-120"/>
                <a:cs typeface="Times New Roman" panose="02020603050405020304" pitchFamily="18" charset="0"/>
              </a:rPr>
              <a:t>為</a:t>
            </a:r>
            <a:r>
              <a:rPr lang="en-US" altLang="zh-TW" sz="2400" b="1" dirty="0">
                <a:solidFill>
                  <a:srgbClr val="FFFF00"/>
                </a:solidFill>
                <a:ea typeface="Microsoft JhengHei UI" panose="020B0604030504040204" pitchFamily="34" charset="-120"/>
                <a:cs typeface="Times New Roman" panose="02020603050405020304" pitchFamily="18" charset="0"/>
              </a:rPr>
              <a:t>38</a:t>
            </a:r>
            <a:r>
              <a:rPr lang="zh-TW" altLang="en-US" sz="2400" b="1" dirty="0">
                <a:solidFill>
                  <a:srgbClr val="FFFF00"/>
                </a:solidFill>
                <a:ea typeface="Microsoft JhengHei UI" panose="020B0604030504040204" pitchFamily="34" charset="-120"/>
                <a:cs typeface="Times New Roman" panose="02020603050405020304" pitchFamily="18" charset="0"/>
              </a:rPr>
              <a:t>位</a:t>
            </a:r>
            <a:r>
              <a:rPr lang="zh-TW" altLang="zh-HK" sz="2400" dirty="0">
                <a:solidFill>
                  <a:srgbClr val="FFFF00"/>
                </a:solidFill>
                <a:ea typeface="Microsoft JhengHei UI" panose="020B0604030504040204" pitchFamily="34" charset="-120"/>
                <a:cs typeface="Times New Roman" panose="02020603050405020304" pitchFamily="18" charset="0"/>
              </a:rPr>
              <a:t>僱主</a:t>
            </a:r>
            <a:r>
              <a:rPr lang="zh-TW" altLang="zh-HK" sz="2400" dirty="0">
                <a:ea typeface="Microsoft JhengHei UI" panose="020B0604030504040204" pitchFamily="34" charset="-120"/>
                <a:cs typeface="Times New Roman" panose="02020603050405020304" pitchFamily="18" charset="0"/>
              </a:rPr>
              <a:t>、</a:t>
            </a:r>
            <a:r>
              <a:rPr lang="en-US" altLang="zh-TW" sz="2400" dirty="0">
                <a:ea typeface="Microsoft JhengHei UI" panose="020B0604030504040204" pitchFamily="34" charset="-120"/>
                <a:cs typeface="Times New Roman" panose="02020603050405020304" pitchFamily="18" charset="0"/>
              </a:rPr>
              <a:t> 146</a:t>
            </a:r>
            <a:r>
              <a:rPr lang="zh-TW" altLang="en-US" sz="2400" dirty="0">
                <a:ea typeface="Microsoft JhengHei UI" panose="020B0604030504040204" pitchFamily="34" charset="-120"/>
                <a:cs typeface="Times New Roman" panose="02020603050405020304" pitchFamily="18" charset="0"/>
              </a:rPr>
              <a:t>位</a:t>
            </a:r>
            <a:r>
              <a:rPr lang="zh-TW" altLang="zh-HK" sz="2400" dirty="0">
                <a:ea typeface="Microsoft JhengHei UI" panose="020B0604030504040204" pitchFamily="34" charset="-120"/>
                <a:cs typeface="Times New Roman" panose="02020603050405020304" pitchFamily="18" charset="0"/>
              </a:rPr>
              <a:t>青年僱員</a:t>
            </a:r>
            <a:r>
              <a:rPr lang="en-US" altLang="zh-TW" sz="2400" dirty="0">
                <a:ea typeface="Microsoft JhengHei UI" panose="020B0604030504040204" pitchFamily="34" charset="-120"/>
                <a:cs typeface="Times New Roman" panose="02020603050405020304" pitchFamily="18" charset="0"/>
              </a:rPr>
              <a:t>(</a:t>
            </a:r>
            <a:r>
              <a:rPr lang="zh-TW" altLang="en-US" sz="2400" dirty="0">
                <a:ea typeface="Microsoft JhengHei UI" panose="020B0604030504040204" pitchFamily="34" charset="-120"/>
                <a:cs typeface="Times New Roman" panose="02020603050405020304" pitchFamily="18" charset="0"/>
              </a:rPr>
              <a:t>包括：</a:t>
            </a:r>
            <a:r>
              <a:rPr lang="en-US" altLang="zh-TW" sz="2400" b="1" dirty="0">
                <a:solidFill>
                  <a:srgbClr val="FFFF00"/>
                </a:solidFill>
                <a:ea typeface="Microsoft JhengHei UI" panose="020B0604030504040204" pitchFamily="34" charset="-120"/>
                <a:cs typeface="Times New Roman" panose="02020603050405020304" pitchFamily="18" charset="0"/>
              </a:rPr>
              <a:t>59</a:t>
            </a:r>
            <a:r>
              <a:rPr lang="zh-TW" altLang="en-US" sz="2400" b="1" dirty="0">
                <a:solidFill>
                  <a:srgbClr val="FFFF00"/>
                </a:solidFill>
                <a:ea typeface="Microsoft JhengHei UI" panose="020B0604030504040204" pitchFamily="34" charset="-120"/>
                <a:cs typeface="Times New Roman" panose="02020603050405020304" pitchFamily="18" charset="0"/>
              </a:rPr>
              <a:t>名</a:t>
            </a:r>
            <a:r>
              <a:rPr lang="zh-TW" altLang="zh-HK" sz="2400" dirty="0">
                <a:ea typeface="Microsoft JhengHei UI" panose="020B0604030504040204" pitchFamily="34" charset="-120"/>
                <a:cs typeface="Times New Roman" panose="02020603050405020304" pitchFamily="18" charset="0"/>
              </a:rPr>
              <a:t>非高危青年</a:t>
            </a:r>
            <a:r>
              <a:rPr lang="en-US" altLang="zh-HK" sz="2400" dirty="0">
                <a:ea typeface="Microsoft JhengHei UI" panose="020B0604030504040204" pitchFamily="34" charset="-120"/>
                <a:cs typeface="Times New Roman" panose="02020603050405020304" pitchFamily="18" charset="0"/>
              </a:rPr>
              <a:t> </a:t>
            </a:r>
            <a:r>
              <a:rPr lang="en-US" altLang="zh-HK" sz="2000" dirty="0">
                <a:ea typeface="Microsoft JhengHei UI" panose="020B0604030504040204" pitchFamily="34" charset="-120"/>
                <a:cs typeface="Times New Roman" panose="02020603050405020304" pitchFamily="18" charset="0"/>
              </a:rPr>
              <a:t>(16-20</a:t>
            </a:r>
            <a:r>
              <a:rPr lang="zh-TW" altLang="zh-HK" sz="2000" dirty="0">
                <a:ea typeface="Microsoft JhengHei UI" panose="020B0604030504040204" pitchFamily="34" charset="-120"/>
                <a:cs typeface="Times New Roman" panose="02020603050405020304" pitchFamily="18" charset="0"/>
              </a:rPr>
              <a:t>歲在職青年</a:t>
            </a:r>
            <a:r>
              <a:rPr lang="en-US" altLang="zh-HK" sz="2000" dirty="0">
                <a:ea typeface="Microsoft JhengHei UI" panose="020B0604030504040204" pitchFamily="34" charset="-120"/>
                <a:cs typeface="Times New Roman" panose="02020603050405020304" pitchFamily="18" charset="0"/>
              </a:rPr>
              <a:t>) </a:t>
            </a:r>
            <a:r>
              <a:rPr lang="zh-TW" altLang="zh-HK" sz="2400" dirty="0">
                <a:ea typeface="Microsoft JhengHei UI" panose="020B0604030504040204" pitchFamily="34" charset="-120"/>
                <a:cs typeface="Times New Roman" panose="02020603050405020304" pitchFamily="18" charset="0"/>
              </a:rPr>
              <a:t>及</a:t>
            </a:r>
            <a:r>
              <a:rPr lang="en-US" altLang="zh-TW" sz="2400" b="1" dirty="0">
                <a:solidFill>
                  <a:srgbClr val="FFFF00"/>
                </a:solidFill>
                <a:ea typeface="Microsoft JhengHei UI" panose="020B0604030504040204" pitchFamily="34" charset="-120"/>
                <a:cs typeface="Times New Roman" panose="02020603050405020304" pitchFamily="18" charset="0"/>
              </a:rPr>
              <a:t>87</a:t>
            </a:r>
            <a:r>
              <a:rPr lang="zh-TW" altLang="en-US" sz="2400" b="1" dirty="0">
                <a:solidFill>
                  <a:srgbClr val="FFFF00"/>
                </a:solidFill>
                <a:ea typeface="Microsoft JhengHei UI" panose="020B0604030504040204" pitchFamily="34" charset="-120"/>
                <a:cs typeface="Times New Roman" panose="02020603050405020304" pitchFamily="18" charset="0"/>
              </a:rPr>
              <a:t>名</a:t>
            </a:r>
            <a:r>
              <a:rPr lang="zh-TW" altLang="zh-HK" sz="2400" dirty="0">
                <a:ea typeface="Microsoft JhengHei UI" panose="020B0604030504040204" pitchFamily="34" charset="-120"/>
                <a:cs typeface="Times New Roman" panose="02020603050405020304" pitchFamily="18" charset="0"/>
              </a:rPr>
              <a:t>非在學年輕成年人</a:t>
            </a:r>
            <a:r>
              <a:rPr lang="en-US" altLang="zh-TW" sz="2400" dirty="0">
                <a:ea typeface="Microsoft JhengHei UI" panose="020B0604030504040204" pitchFamily="34" charset="-120"/>
                <a:cs typeface="Times New Roman" panose="02020603050405020304" pitchFamily="18" charset="0"/>
              </a:rPr>
              <a:t>)</a:t>
            </a:r>
            <a:r>
              <a:rPr lang="zh-TW" altLang="zh-HK" sz="2400" dirty="0">
                <a:ea typeface="Microsoft JhengHei UI" panose="020B0604030504040204" pitchFamily="34" charset="-120"/>
                <a:cs typeface="Times New Roman" panose="02020603050405020304" pitchFamily="18" charset="0"/>
              </a:rPr>
              <a:t>及</a:t>
            </a:r>
            <a:r>
              <a:rPr lang="en-US" altLang="zh-TW" sz="2400" b="1" dirty="0">
                <a:solidFill>
                  <a:srgbClr val="FFFF00"/>
                </a:solidFill>
                <a:ea typeface="Microsoft JhengHei UI" panose="020B0604030504040204" pitchFamily="34" charset="-120"/>
                <a:cs typeface="Times New Roman" panose="02020603050405020304" pitchFamily="18" charset="0"/>
              </a:rPr>
              <a:t>4,000</a:t>
            </a:r>
            <a:r>
              <a:rPr lang="zh-TW" altLang="en-US" sz="2400" b="1" dirty="0">
                <a:solidFill>
                  <a:srgbClr val="FFFF00"/>
                </a:solidFill>
                <a:ea typeface="Microsoft JhengHei UI" panose="020B0604030504040204" pitchFamily="34" charset="-120"/>
                <a:cs typeface="Times New Roman" panose="02020603050405020304" pitchFamily="18" charset="0"/>
              </a:rPr>
              <a:t>名</a:t>
            </a:r>
            <a:r>
              <a:rPr lang="zh-TW" altLang="zh-HK" sz="2400" dirty="0">
                <a:ea typeface="Microsoft JhengHei UI" panose="020B0604030504040204" pitchFamily="34" charset="-120"/>
                <a:cs typeface="Times New Roman" panose="02020603050405020304" pitchFamily="18" charset="0"/>
              </a:rPr>
              <a:t>社會大眾提供有關大麻毒害的資訊</a:t>
            </a:r>
            <a:r>
              <a:rPr lang="zh-TW" altLang="en-US" sz="2400" dirty="0">
                <a:ea typeface="Microsoft JhengHei UI" panose="020B0604030504040204" pitchFamily="34" charset="-120"/>
                <a:cs typeface="Times New Roman" panose="02020603050405020304" pitchFamily="18" charset="0"/>
              </a:rPr>
              <a:t>；</a:t>
            </a:r>
            <a:endParaRPr lang="en-US" altLang="zh-TW" sz="2400" dirty="0">
              <a:ea typeface="Microsoft JhengHei UI" panose="020B0604030504040204" pitchFamily="34" charset="-120"/>
              <a:cs typeface="Times New Roman" panose="02020603050405020304" pitchFamily="18" charset="0"/>
            </a:endParaRPr>
          </a:p>
        </p:txBody>
      </p:sp>
      <p:sp>
        <p:nvSpPr>
          <p:cNvPr id="1630" name="Google Shape;1630;p34"/>
          <p:cNvSpPr txBox="1">
            <a:spLocks noGrp="1"/>
          </p:cNvSpPr>
          <p:nvPr>
            <p:ph type="subTitle" idx="1"/>
          </p:nvPr>
        </p:nvSpPr>
        <p:spPr>
          <a:xfrm>
            <a:off x="501145" y="1091825"/>
            <a:ext cx="8305534" cy="1634794"/>
          </a:xfrm>
          <a:prstGeom prst="rect">
            <a:avLst/>
          </a:prstGeom>
        </p:spPr>
        <p:txBody>
          <a:bodyPr spcFirstLastPara="1" wrap="square" lIns="91425" tIns="91425" rIns="91425" bIns="91425" anchor="t" anchorCtr="0">
            <a:noAutofit/>
          </a:bodyPr>
          <a:lstStyle/>
          <a:p>
            <a:r>
              <a:rPr lang="zh-TW" altLang="en-US" sz="2400" dirty="0">
                <a:ea typeface="Microsoft JhengHei UI" panose="020B0604030504040204" pitchFamily="34" charset="-120"/>
                <a:cs typeface="Times New Roman" panose="02020603050405020304" pitchFamily="18" charset="0"/>
              </a:rPr>
              <a:t>與</a:t>
            </a:r>
            <a:r>
              <a:rPr lang="zh-TW" altLang="zh-HK" sz="2400" dirty="0">
                <a:ea typeface="Microsoft JhengHei UI" panose="020B0604030504040204" pitchFamily="34" charset="-120"/>
                <a:cs typeface="Times New Roman" panose="02020603050405020304" pitchFamily="18" charset="0"/>
              </a:rPr>
              <a:t>本港</a:t>
            </a:r>
            <a:r>
              <a:rPr lang="en-US" altLang="zh-TW" sz="2400" b="1" dirty="0">
                <a:solidFill>
                  <a:srgbClr val="FFFF00"/>
                </a:solidFill>
                <a:ea typeface="Microsoft JhengHei UI" panose="020B0604030504040204" pitchFamily="34" charset="-120"/>
                <a:cs typeface="Times New Roman" panose="02020603050405020304" pitchFamily="18" charset="0"/>
              </a:rPr>
              <a:t>40</a:t>
            </a:r>
            <a:r>
              <a:rPr lang="zh-TW" altLang="en-US" sz="2400" b="1" dirty="0">
                <a:solidFill>
                  <a:srgbClr val="FFFF00"/>
                </a:solidFill>
                <a:ea typeface="Microsoft JhengHei UI" panose="020B0604030504040204" pitchFamily="34" charset="-120"/>
                <a:cs typeface="Times New Roman" panose="02020603050405020304" pitchFamily="18" charset="0"/>
              </a:rPr>
              <a:t>間</a:t>
            </a:r>
            <a:r>
              <a:rPr lang="zh-TW" altLang="zh-HK" sz="2400" b="1" dirty="0">
                <a:solidFill>
                  <a:srgbClr val="FFFF00"/>
                </a:solidFill>
                <a:ea typeface="Microsoft JhengHei UI" panose="020B0604030504040204" pitchFamily="34" charset="-120"/>
                <a:cs typeface="Times New Roman" panose="02020603050405020304" pitchFamily="18" charset="0"/>
              </a:rPr>
              <a:t>較高吸毒風險青年從事行業</a:t>
            </a:r>
            <a:r>
              <a:rPr lang="zh-TW" altLang="zh-HK" sz="2400" dirty="0">
                <a:ea typeface="Microsoft JhengHei UI" panose="020B0604030504040204" pitchFamily="34" charset="-120"/>
                <a:cs typeface="Times New Roman" panose="02020603050405020304" pitchFamily="18" charset="0"/>
              </a:rPr>
              <a:t>之</a:t>
            </a:r>
            <a:r>
              <a:rPr lang="zh-TW" altLang="en-US" sz="2400" dirty="0">
                <a:ea typeface="Microsoft JhengHei UI" panose="020B0604030504040204" pitchFamily="34" charset="-120"/>
                <a:cs typeface="Times New Roman" panose="02020603050405020304" pitchFamily="18" charset="0"/>
              </a:rPr>
              <a:t>中小</a:t>
            </a:r>
            <a:r>
              <a:rPr lang="zh-TW" altLang="zh-HK" sz="2400" dirty="0">
                <a:ea typeface="Microsoft JhengHei UI" panose="020B0604030504040204" pitchFamily="34" charset="-120"/>
                <a:cs typeface="Times New Roman" panose="02020603050405020304" pitchFamily="18" charset="0"/>
              </a:rPr>
              <a:t>企業</a:t>
            </a:r>
            <a:r>
              <a:rPr lang="zh-TW" altLang="en-US" sz="2400" dirty="0">
                <a:ea typeface="Microsoft JhengHei UI" panose="020B0604030504040204" pitchFamily="34" charset="-120"/>
                <a:cs typeface="Times New Roman" panose="02020603050405020304" pitchFamily="18" charset="0"/>
              </a:rPr>
              <a:t>合作。</a:t>
            </a:r>
            <a:endParaRPr lang="en-US" altLang="zh-TW" sz="2400" dirty="0">
              <a:ea typeface="Microsoft JhengHei UI" panose="020B0604030504040204" pitchFamily="34" charset="-120"/>
              <a:cs typeface="Times New Roman" panose="02020603050405020304" pitchFamily="18" charset="0"/>
            </a:endParaRPr>
          </a:p>
          <a:p>
            <a:r>
              <a:rPr lang="en-US" altLang="zh-TW" sz="2400" dirty="0">
                <a:ea typeface="Microsoft JhengHei UI" panose="020B0604030504040204" pitchFamily="34" charset="-120"/>
                <a:cs typeface="Times New Roman" panose="02020603050405020304" pitchFamily="18" charset="0"/>
              </a:rPr>
              <a:t>    </a:t>
            </a:r>
            <a:r>
              <a:rPr lang="zh-TW" altLang="en-US" sz="2000" dirty="0">
                <a:ea typeface="Microsoft JhengHei UI" panose="020B0604030504040204" pitchFamily="34" charset="-120"/>
                <a:cs typeface="Times New Roman" panose="02020603050405020304" pitchFamily="18" charset="0"/>
              </a:rPr>
              <a:t>包括：</a:t>
            </a:r>
            <a:r>
              <a:rPr lang="en-US" altLang="zh-HK" sz="2000" dirty="0">
                <a:ea typeface="Microsoft JhengHei UI" panose="020B0604030504040204" pitchFamily="34" charset="-120"/>
                <a:cs typeface="Times New Roman" panose="02020603050405020304" pitchFamily="18" charset="0"/>
              </a:rPr>
              <a:t>5</a:t>
            </a:r>
            <a:r>
              <a:rPr lang="zh-TW" altLang="zh-HK" sz="2000" dirty="0">
                <a:ea typeface="Microsoft JhengHei UI" panose="020B0604030504040204" pitchFamily="34" charset="-120"/>
                <a:cs typeface="Times New Roman" panose="02020603050405020304" pitchFamily="18" charset="0"/>
              </a:rPr>
              <a:t>間食肆、</a:t>
            </a:r>
            <a:r>
              <a:rPr lang="en-US" altLang="zh-HK" sz="2000" dirty="0">
                <a:ea typeface="Microsoft JhengHei UI" panose="020B0604030504040204" pitchFamily="34" charset="-120"/>
                <a:cs typeface="Times New Roman" panose="02020603050405020304" pitchFamily="18" charset="0"/>
              </a:rPr>
              <a:t>5</a:t>
            </a:r>
            <a:r>
              <a:rPr lang="zh-TW" altLang="zh-HK" sz="2000" dirty="0">
                <a:ea typeface="Microsoft JhengHei UI" panose="020B0604030504040204" pitchFamily="34" charset="-120"/>
                <a:cs typeface="Times New Roman" panose="02020603050405020304" pitchFamily="18" charset="0"/>
              </a:rPr>
              <a:t>間</a:t>
            </a:r>
            <a:r>
              <a:rPr lang="en-US" altLang="zh-HK" sz="2000" dirty="0">
                <a:ea typeface="Microsoft JhengHei UI" panose="020B0604030504040204" pitchFamily="34" charset="-120"/>
                <a:cs typeface="Times New Roman" panose="02020603050405020304" pitchFamily="18" charset="0"/>
              </a:rPr>
              <a:t>IT</a:t>
            </a:r>
            <a:r>
              <a:rPr lang="zh-TW" altLang="zh-HK" sz="2000" dirty="0">
                <a:ea typeface="Microsoft JhengHei UI" panose="020B0604030504040204" pitchFamily="34" charset="-120"/>
                <a:cs typeface="Times New Roman" panose="02020603050405020304" pitchFamily="18" charset="0"/>
              </a:rPr>
              <a:t>公司、</a:t>
            </a:r>
            <a:r>
              <a:rPr lang="en-US" altLang="zh-HK" sz="2000" dirty="0">
                <a:ea typeface="Microsoft JhengHei UI" panose="020B0604030504040204" pitchFamily="34" charset="-120"/>
                <a:cs typeface="Times New Roman" panose="02020603050405020304" pitchFamily="18" charset="0"/>
              </a:rPr>
              <a:t>9</a:t>
            </a:r>
            <a:r>
              <a:rPr lang="zh-TW" altLang="zh-HK" sz="2000" dirty="0">
                <a:ea typeface="Microsoft JhengHei UI" panose="020B0604030504040204" pitchFamily="34" charset="-120"/>
                <a:cs typeface="Times New Roman" panose="02020603050405020304" pitchFamily="18" charset="0"/>
              </a:rPr>
              <a:t>間建築及舞台製作公司、</a:t>
            </a:r>
            <a:r>
              <a:rPr lang="en-US" altLang="zh-HK" sz="2000" dirty="0">
                <a:ea typeface="Microsoft JhengHei UI" panose="020B0604030504040204" pitchFamily="34" charset="-120"/>
                <a:cs typeface="Times New Roman" panose="02020603050405020304" pitchFamily="18" charset="0"/>
              </a:rPr>
              <a:t>3</a:t>
            </a:r>
            <a:r>
              <a:rPr lang="zh-TW" altLang="zh-HK" sz="2000" dirty="0">
                <a:ea typeface="Microsoft JhengHei UI" panose="020B0604030504040204" pitchFamily="34" charset="-120"/>
                <a:cs typeface="Times New Roman" panose="02020603050405020304" pitchFamily="18" charset="0"/>
              </a:rPr>
              <a:t>間汽車服務公司、</a:t>
            </a:r>
            <a:r>
              <a:rPr lang="en-US" altLang="zh-HK" sz="2000" dirty="0">
                <a:ea typeface="Microsoft JhengHei UI" panose="020B0604030504040204" pitchFamily="34" charset="-120"/>
                <a:cs typeface="Times New Roman" panose="02020603050405020304" pitchFamily="18" charset="0"/>
              </a:rPr>
              <a:t>8</a:t>
            </a:r>
            <a:r>
              <a:rPr lang="zh-TW" altLang="zh-HK" sz="2000" dirty="0">
                <a:ea typeface="Microsoft JhengHei UI" panose="020B0604030504040204" pitchFamily="34" charset="-120"/>
                <a:cs typeface="Times New Roman" panose="02020603050405020304" pitchFamily="18" charset="0"/>
              </a:rPr>
              <a:t>間學術及演藝教育機構、</a:t>
            </a:r>
            <a:r>
              <a:rPr lang="en-US" altLang="zh-HK" sz="2000" dirty="0">
                <a:ea typeface="Microsoft JhengHei UI" panose="020B0604030504040204" pitchFamily="34" charset="-120"/>
                <a:cs typeface="Times New Roman" panose="02020603050405020304" pitchFamily="18" charset="0"/>
              </a:rPr>
              <a:t>1</a:t>
            </a:r>
            <a:r>
              <a:rPr lang="zh-TW" altLang="zh-HK" sz="2000" dirty="0">
                <a:ea typeface="Microsoft JhengHei UI" panose="020B0604030504040204" pitchFamily="34" charset="-120"/>
                <a:cs typeface="Times New Roman" panose="02020603050405020304" pitchFamily="18" charset="0"/>
              </a:rPr>
              <a:t>間足球球會、</a:t>
            </a:r>
            <a:r>
              <a:rPr lang="en-US" altLang="zh-HK" sz="2000" dirty="0">
                <a:ea typeface="Microsoft JhengHei UI" panose="020B0604030504040204" pitchFamily="34" charset="-120"/>
                <a:cs typeface="Times New Roman" panose="02020603050405020304" pitchFamily="18" charset="0"/>
              </a:rPr>
              <a:t>3</a:t>
            </a:r>
            <a:r>
              <a:rPr lang="zh-TW" altLang="zh-HK" sz="2000" dirty="0">
                <a:ea typeface="Microsoft JhengHei UI" panose="020B0604030504040204" pitchFamily="34" charset="-120"/>
                <a:cs typeface="Times New Roman" panose="02020603050405020304" pitchFamily="18" charset="0"/>
              </a:rPr>
              <a:t>間零售店、</a:t>
            </a:r>
            <a:r>
              <a:rPr lang="en-US" altLang="zh-HK" sz="2000" dirty="0">
                <a:ea typeface="Microsoft JhengHei UI" panose="020B0604030504040204" pitchFamily="34" charset="-120"/>
                <a:cs typeface="Times New Roman" panose="02020603050405020304" pitchFamily="18" charset="0"/>
              </a:rPr>
              <a:t>1</a:t>
            </a:r>
            <a:r>
              <a:rPr lang="zh-TW" altLang="zh-HK" sz="2000" dirty="0">
                <a:ea typeface="Microsoft JhengHei UI" panose="020B0604030504040204" pitchFamily="34" charset="-120"/>
                <a:cs typeface="Times New Roman" panose="02020603050405020304" pitchFamily="18" charset="0"/>
              </a:rPr>
              <a:t>間美容公司及</a:t>
            </a:r>
            <a:r>
              <a:rPr lang="en-US" altLang="zh-HK" sz="2000" dirty="0">
                <a:ea typeface="Microsoft JhengHei UI" panose="020B0604030504040204" pitchFamily="34" charset="-120"/>
                <a:cs typeface="Times New Roman" panose="02020603050405020304" pitchFamily="18" charset="0"/>
              </a:rPr>
              <a:t>5</a:t>
            </a:r>
            <a:r>
              <a:rPr lang="zh-TW" altLang="zh-HK" sz="2000" dirty="0">
                <a:ea typeface="Microsoft JhengHei UI" panose="020B0604030504040204" pitchFamily="34" charset="-120"/>
                <a:cs typeface="Times New Roman" panose="02020603050405020304" pitchFamily="18" charset="0"/>
              </a:rPr>
              <a:t>間娛樂公司</a:t>
            </a:r>
            <a:endParaRPr lang="en-US" altLang="zh-TW" sz="2000" dirty="0">
              <a:ea typeface="Microsoft JhengHei UI" panose="020B0604030504040204" pitchFamily="34" charset="-120"/>
              <a:cs typeface="Times New Roman" panose="02020603050405020304" pitchFamily="18" charset="0"/>
            </a:endParaRPr>
          </a:p>
        </p:txBody>
      </p:sp>
      <p:sp>
        <p:nvSpPr>
          <p:cNvPr id="1633" name="Google Shape;1633;p34"/>
          <p:cNvSpPr/>
          <p:nvPr/>
        </p:nvSpPr>
        <p:spPr>
          <a:xfrm rot="19824861">
            <a:off x="384024" y="1298986"/>
            <a:ext cx="513142" cy="625971"/>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1003;p73">
            <a:extLst>
              <a:ext uri="{FF2B5EF4-FFF2-40B4-BE49-F238E27FC236}">
                <a16:creationId xmlns:a16="http://schemas.microsoft.com/office/drawing/2014/main" id="{6B4AD717-840D-584B-87C5-432FA1A01B32}"/>
              </a:ext>
            </a:extLst>
          </p:cNvPr>
          <p:cNvSpPr/>
          <p:nvPr/>
        </p:nvSpPr>
        <p:spPr>
          <a:xfrm rot="16770368">
            <a:off x="7549281" y="212454"/>
            <a:ext cx="1454181" cy="1506452"/>
          </a:xfrm>
          <a:custGeom>
            <a:avLst/>
            <a:gdLst/>
            <a:ahLst/>
            <a:cxnLst/>
            <a:rect l="l" t="t" r="r" b="b"/>
            <a:pathLst>
              <a:path w="11562" h="11520" extrusionOk="0">
                <a:moveTo>
                  <a:pt x="9204" y="402"/>
                </a:moveTo>
                <a:lnTo>
                  <a:pt x="11145" y="2343"/>
                </a:lnTo>
                <a:lnTo>
                  <a:pt x="11073" y="2414"/>
                </a:lnTo>
                <a:lnTo>
                  <a:pt x="9132" y="474"/>
                </a:lnTo>
                <a:lnTo>
                  <a:pt x="9204" y="402"/>
                </a:lnTo>
                <a:close/>
                <a:moveTo>
                  <a:pt x="7049" y="1712"/>
                </a:moveTo>
                <a:lnTo>
                  <a:pt x="9823" y="4486"/>
                </a:lnTo>
                <a:lnTo>
                  <a:pt x="9668" y="4629"/>
                </a:lnTo>
                <a:lnTo>
                  <a:pt x="6906" y="1855"/>
                </a:lnTo>
                <a:lnTo>
                  <a:pt x="7049" y="1712"/>
                </a:lnTo>
                <a:close/>
                <a:moveTo>
                  <a:pt x="5025" y="4927"/>
                </a:moveTo>
                <a:lnTo>
                  <a:pt x="5025" y="4927"/>
                </a:lnTo>
                <a:cubicBezTo>
                  <a:pt x="5192" y="5022"/>
                  <a:pt x="5465" y="5224"/>
                  <a:pt x="5703" y="5760"/>
                </a:cubicBezTo>
                <a:cubicBezTo>
                  <a:pt x="5965" y="6367"/>
                  <a:pt x="6323" y="6629"/>
                  <a:pt x="6596" y="6724"/>
                </a:cubicBezTo>
                <a:lnTo>
                  <a:pt x="5489" y="7832"/>
                </a:lnTo>
                <a:cubicBezTo>
                  <a:pt x="5048" y="8272"/>
                  <a:pt x="4462" y="8519"/>
                  <a:pt x="3836" y="8519"/>
                </a:cubicBezTo>
                <a:cubicBezTo>
                  <a:pt x="3768" y="8519"/>
                  <a:pt x="3700" y="8516"/>
                  <a:pt x="3632" y="8510"/>
                </a:cubicBezTo>
                <a:cubicBezTo>
                  <a:pt x="3298" y="8487"/>
                  <a:pt x="3048" y="8237"/>
                  <a:pt x="3025" y="7903"/>
                </a:cubicBezTo>
                <a:cubicBezTo>
                  <a:pt x="2977" y="7308"/>
                  <a:pt x="3156" y="6713"/>
                  <a:pt x="3525" y="6248"/>
                </a:cubicBezTo>
                <a:cubicBezTo>
                  <a:pt x="4358" y="7058"/>
                  <a:pt x="4334" y="7117"/>
                  <a:pt x="4465" y="7117"/>
                </a:cubicBezTo>
                <a:cubicBezTo>
                  <a:pt x="4608" y="7117"/>
                  <a:pt x="4691" y="6939"/>
                  <a:pt x="4584" y="6832"/>
                </a:cubicBezTo>
                <a:lnTo>
                  <a:pt x="3763" y="6010"/>
                </a:lnTo>
                <a:lnTo>
                  <a:pt x="4120" y="5653"/>
                </a:lnTo>
                <a:cubicBezTo>
                  <a:pt x="4477" y="5998"/>
                  <a:pt x="4489" y="6093"/>
                  <a:pt x="4608" y="6093"/>
                </a:cubicBezTo>
                <a:cubicBezTo>
                  <a:pt x="4763" y="6093"/>
                  <a:pt x="4834" y="5915"/>
                  <a:pt x="4727" y="5808"/>
                </a:cubicBezTo>
                <a:lnTo>
                  <a:pt x="4358" y="5439"/>
                </a:lnTo>
                <a:lnTo>
                  <a:pt x="4715" y="5081"/>
                </a:lnTo>
                <a:cubicBezTo>
                  <a:pt x="5072" y="5415"/>
                  <a:pt x="5084" y="5510"/>
                  <a:pt x="5203" y="5510"/>
                </a:cubicBezTo>
                <a:cubicBezTo>
                  <a:pt x="5358" y="5510"/>
                  <a:pt x="5430" y="5331"/>
                  <a:pt x="5322" y="5224"/>
                </a:cubicBezTo>
                <a:lnTo>
                  <a:pt x="5025" y="4927"/>
                </a:lnTo>
                <a:close/>
                <a:moveTo>
                  <a:pt x="2751" y="8248"/>
                </a:moveTo>
                <a:cubicBezTo>
                  <a:pt x="2858" y="8487"/>
                  <a:pt x="3048" y="8677"/>
                  <a:pt x="3287" y="8784"/>
                </a:cubicBezTo>
                <a:cubicBezTo>
                  <a:pt x="3036" y="9022"/>
                  <a:pt x="3001" y="9106"/>
                  <a:pt x="2882" y="9106"/>
                </a:cubicBezTo>
                <a:cubicBezTo>
                  <a:pt x="2763" y="9106"/>
                  <a:pt x="2727" y="9010"/>
                  <a:pt x="2477" y="8784"/>
                </a:cubicBezTo>
                <a:cubicBezTo>
                  <a:pt x="2405" y="8713"/>
                  <a:pt x="2405" y="8594"/>
                  <a:pt x="2477" y="8510"/>
                </a:cubicBezTo>
                <a:lnTo>
                  <a:pt x="2751" y="8248"/>
                </a:lnTo>
                <a:close/>
                <a:moveTo>
                  <a:pt x="9216" y="0"/>
                </a:moveTo>
                <a:cubicBezTo>
                  <a:pt x="9171" y="0"/>
                  <a:pt x="9127" y="15"/>
                  <a:pt x="9097" y="45"/>
                </a:cubicBezTo>
                <a:lnTo>
                  <a:pt x="8775" y="355"/>
                </a:lnTo>
                <a:cubicBezTo>
                  <a:pt x="8716" y="414"/>
                  <a:pt x="8716" y="533"/>
                  <a:pt x="8775" y="593"/>
                </a:cubicBezTo>
                <a:lnTo>
                  <a:pt x="9037" y="855"/>
                </a:lnTo>
                <a:lnTo>
                  <a:pt x="8775" y="1105"/>
                </a:lnTo>
                <a:cubicBezTo>
                  <a:pt x="8716" y="1164"/>
                  <a:pt x="8716" y="1283"/>
                  <a:pt x="8775" y="1343"/>
                </a:cubicBezTo>
                <a:cubicBezTo>
                  <a:pt x="8805" y="1373"/>
                  <a:pt x="8850" y="1387"/>
                  <a:pt x="8894" y="1387"/>
                </a:cubicBezTo>
                <a:cubicBezTo>
                  <a:pt x="8939" y="1387"/>
                  <a:pt x="8984" y="1373"/>
                  <a:pt x="9013" y="1343"/>
                </a:cubicBezTo>
                <a:lnTo>
                  <a:pt x="9275" y="1093"/>
                </a:lnTo>
                <a:lnTo>
                  <a:pt x="10466" y="2283"/>
                </a:lnTo>
                <a:lnTo>
                  <a:pt x="9275" y="3474"/>
                </a:lnTo>
                <a:lnTo>
                  <a:pt x="8085" y="2283"/>
                </a:lnTo>
                <a:lnTo>
                  <a:pt x="8406" y="1950"/>
                </a:lnTo>
                <a:cubicBezTo>
                  <a:pt x="8466" y="1890"/>
                  <a:pt x="8466" y="1771"/>
                  <a:pt x="8406" y="1712"/>
                </a:cubicBezTo>
                <a:cubicBezTo>
                  <a:pt x="8376" y="1682"/>
                  <a:pt x="8332" y="1667"/>
                  <a:pt x="8287" y="1667"/>
                </a:cubicBezTo>
                <a:cubicBezTo>
                  <a:pt x="8242" y="1667"/>
                  <a:pt x="8198" y="1682"/>
                  <a:pt x="8168" y="1712"/>
                </a:cubicBezTo>
                <a:lnTo>
                  <a:pt x="7847" y="2045"/>
                </a:lnTo>
                <a:cubicBezTo>
                  <a:pt x="7168" y="1390"/>
                  <a:pt x="7168" y="1331"/>
                  <a:pt x="7049" y="1331"/>
                </a:cubicBezTo>
                <a:cubicBezTo>
                  <a:pt x="6930" y="1331"/>
                  <a:pt x="6906" y="1414"/>
                  <a:pt x="6549" y="1760"/>
                </a:cubicBezTo>
                <a:cubicBezTo>
                  <a:pt x="6489" y="1819"/>
                  <a:pt x="6489" y="1938"/>
                  <a:pt x="6549" y="1998"/>
                </a:cubicBezTo>
                <a:lnTo>
                  <a:pt x="6918" y="2367"/>
                </a:lnTo>
                <a:lnTo>
                  <a:pt x="3346" y="5939"/>
                </a:lnTo>
                <a:cubicBezTo>
                  <a:pt x="2870" y="6462"/>
                  <a:pt x="2620" y="7165"/>
                  <a:pt x="2644" y="7879"/>
                </a:cubicBezTo>
                <a:lnTo>
                  <a:pt x="2215" y="8308"/>
                </a:lnTo>
                <a:cubicBezTo>
                  <a:pt x="2108" y="8403"/>
                  <a:pt x="2072" y="8534"/>
                  <a:pt x="2072" y="8677"/>
                </a:cubicBezTo>
                <a:cubicBezTo>
                  <a:pt x="2072" y="8915"/>
                  <a:pt x="2227" y="9070"/>
                  <a:pt x="2227" y="9070"/>
                </a:cubicBezTo>
                <a:lnTo>
                  <a:pt x="60" y="11237"/>
                </a:lnTo>
                <a:cubicBezTo>
                  <a:pt x="0" y="11296"/>
                  <a:pt x="0" y="11415"/>
                  <a:pt x="60" y="11475"/>
                </a:cubicBezTo>
                <a:cubicBezTo>
                  <a:pt x="90" y="11505"/>
                  <a:pt x="134" y="11520"/>
                  <a:pt x="179" y="11520"/>
                </a:cubicBezTo>
                <a:cubicBezTo>
                  <a:pt x="224" y="11520"/>
                  <a:pt x="268" y="11505"/>
                  <a:pt x="298" y="11475"/>
                </a:cubicBezTo>
                <a:lnTo>
                  <a:pt x="2465" y="9296"/>
                </a:lnTo>
                <a:lnTo>
                  <a:pt x="2477" y="9320"/>
                </a:lnTo>
                <a:cubicBezTo>
                  <a:pt x="2584" y="9421"/>
                  <a:pt x="2718" y="9472"/>
                  <a:pt x="2852" y="9472"/>
                </a:cubicBezTo>
                <a:cubicBezTo>
                  <a:pt x="2986" y="9472"/>
                  <a:pt x="3120" y="9421"/>
                  <a:pt x="3227" y="9320"/>
                </a:cubicBezTo>
                <a:lnTo>
                  <a:pt x="3656" y="8891"/>
                </a:lnTo>
                <a:cubicBezTo>
                  <a:pt x="3685" y="8892"/>
                  <a:pt x="3715" y="8893"/>
                  <a:pt x="3745" y="8893"/>
                </a:cubicBezTo>
                <a:cubicBezTo>
                  <a:pt x="4485" y="8893"/>
                  <a:pt x="5176" y="8609"/>
                  <a:pt x="5680" y="8094"/>
                </a:cubicBezTo>
                <a:lnTo>
                  <a:pt x="7835" y="5939"/>
                </a:lnTo>
                <a:cubicBezTo>
                  <a:pt x="7906" y="5879"/>
                  <a:pt x="7906" y="5760"/>
                  <a:pt x="7835" y="5700"/>
                </a:cubicBezTo>
                <a:cubicBezTo>
                  <a:pt x="7805" y="5671"/>
                  <a:pt x="7760" y="5656"/>
                  <a:pt x="7717" y="5656"/>
                </a:cubicBezTo>
                <a:cubicBezTo>
                  <a:pt x="7674" y="5656"/>
                  <a:pt x="7632" y="5671"/>
                  <a:pt x="7608" y="5700"/>
                </a:cubicBezTo>
                <a:lnTo>
                  <a:pt x="6811" y="6486"/>
                </a:lnTo>
                <a:cubicBezTo>
                  <a:pt x="6668" y="6462"/>
                  <a:pt x="6275" y="6343"/>
                  <a:pt x="5965" y="5641"/>
                </a:cubicBezTo>
                <a:cubicBezTo>
                  <a:pt x="5680" y="5022"/>
                  <a:pt x="5358" y="4748"/>
                  <a:pt x="5120" y="4629"/>
                </a:cubicBezTo>
                <a:lnTo>
                  <a:pt x="5251" y="4498"/>
                </a:lnTo>
                <a:lnTo>
                  <a:pt x="6073" y="5319"/>
                </a:lnTo>
                <a:cubicBezTo>
                  <a:pt x="6102" y="5349"/>
                  <a:pt x="6147" y="5364"/>
                  <a:pt x="6192" y="5364"/>
                </a:cubicBezTo>
                <a:cubicBezTo>
                  <a:pt x="6236" y="5364"/>
                  <a:pt x="6281" y="5349"/>
                  <a:pt x="6311" y="5319"/>
                </a:cubicBezTo>
                <a:cubicBezTo>
                  <a:pt x="6370" y="5260"/>
                  <a:pt x="6370" y="5141"/>
                  <a:pt x="6311" y="5081"/>
                </a:cubicBezTo>
                <a:lnTo>
                  <a:pt x="5489" y="4260"/>
                </a:lnTo>
                <a:lnTo>
                  <a:pt x="5846" y="3903"/>
                </a:lnTo>
                <a:lnTo>
                  <a:pt x="6215" y="4272"/>
                </a:lnTo>
                <a:cubicBezTo>
                  <a:pt x="6245" y="4301"/>
                  <a:pt x="6290" y="4316"/>
                  <a:pt x="6335" y="4316"/>
                </a:cubicBezTo>
                <a:cubicBezTo>
                  <a:pt x="6379" y="4316"/>
                  <a:pt x="6424" y="4301"/>
                  <a:pt x="6454" y="4272"/>
                </a:cubicBezTo>
                <a:cubicBezTo>
                  <a:pt x="6513" y="4212"/>
                  <a:pt x="6513" y="4093"/>
                  <a:pt x="6454" y="4034"/>
                </a:cubicBezTo>
                <a:lnTo>
                  <a:pt x="6084" y="3665"/>
                </a:lnTo>
                <a:lnTo>
                  <a:pt x="6442" y="3307"/>
                </a:lnTo>
                <a:lnTo>
                  <a:pt x="6811" y="3676"/>
                </a:lnTo>
                <a:cubicBezTo>
                  <a:pt x="6841" y="3706"/>
                  <a:pt x="6885" y="3721"/>
                  <a:pt x="6930" y="3721"/>
                </a:cubicBezTo>
                <a:cubicBezTo>
                  <a:pt x="6974" y="3721"/>
                  <a:pt x="7019" y="3706"/>
                  <a:pt x="7049" y="3676"/>
                </a:cubicBezTo>
                <a:cubicBezTo>
                  <a:pt x="7108" y="3617"/>
                  <a:pt x="7108" y="3498"/>
                  <a:pt x="7049" y="3438"/>
                </a:cubicBezTo>
                <a:lnTo>
                  <a:pt x="6680" y="3069"/>
                </a:lnTo>
                <a:lnTo>
                  <a:pt x="7144" y="2605"/>
                </a:lnTo>
                <a:lnTo>
                  <a:pt x="8906" y="4379"/>
                </a:lnTo>
                <a:lnTo>
                  <a:pt x="8287" y="4998"/>
                </a:lnTo>
                <a:cubicBezTo>
                  <a:pt x="8228" y="5058"/>
                  <a:pt x="8228" y="5177"/>
                  <a:pt x="8287" y="5236"/>
                </a:cubicBezTo>
                <a:cubicBezTo>
                  <a:pt x="8317" y="5266"/>
                  <a:pt x="8362" y="5281"/>
                  <a:pt x="8406" y="5281"/>
                </a:cubicBezTo>
                <a:cubicBezTo>
                  <a:pt x="8451" y="5281"/>
                  <a:pt x="8495" y="5266"/>
                  <a:pt x="8525" y="5236"/>
                </a:cubicBezTo>
                <a:lnTo>
                  <a:pt x="9144" y="4617"/>
                </a:lnTo>
                <a:cubicBezTo>
                  <a:pt x="9502" y="4962"/>
                  <a:pt x="9525" y="5034"/>
                  <a:pt x="9644" y="5034"/>
                </a:cubicBezTo>
                <a:cubicBezTo>
                  <a:pt x="9680" y="5034"/>
                  <a:pt x="9728" y="5010"/>
                  <a:pt x="9764" y="4986"/>
                </a:cubicBezTo>
                <a:cubicBezTo>
                  <a:pt x="10121" y="4617"/>
                  <a:pt x="10192" y="4593"/>
                  <a:pt x="10192" y="4486"/>
                </a:cubicBezTo>
                <a:cubicBezTo>
                  <a:pt x="10192" y="4367"/>
                  <a:pt x="10133" y="4379"/>
                  <a:pt x="9478" y="3688"/>
                </a:cubicBezTo>
                <a:lnTo>
                  <a:pt x="10668" y="2498"/>
                </a:lnTo>
                <a:cubicBezTo>
                  <a:pt x="10907" y="2724"/>
                  <a:pt x="10930" y="2819"/>
                  <a:pt x="11037" y="2819"/>
                </a:cubicBezTo>
                <a:cubicBezTo>
                  <a:pt x="11085" y="2819"/>
                  <a:pt x="11133" y="2795"/>
                  <a:pt x="11157" y="2772"/>
                </a:cubicBezTo>
                <a:lnTo>
                  <a:pt x="11502" y="2462"/>
                </a:lnTo>
                <a:cubicBezTo>
                  <a:pt x="11561" y="2402"/>
                  <a:pt x="11561" y="2283"/>
                  <a:pt x="11502" y="2224"/>
                </a:cubicBezTo>
                <a:lnTo>
                  <a:pt x="9335" y="45"/>
                </a:lnTo>
                <a:cubicBezTo>
                  <a:pt x="9305" y="15"/>
                  <a:pt x="9260" y="0"/>
                  <a:pt x="92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0988;p73">
            <a:extLst>
              <a:ext uri="{FF2B5EF4-FFF2-40B4-BE49-F238E27FC236}">
                <a16:creationId xmlns:a16="http://schemas.microsoft.com/office/drawing/2014/main" id="{35C72EF9-3386-7A4C-A83D-92C4D6465E88}"/>
              </a:ext>
            </a:extLst>
          </p:cNvPr>
          <p:cNvGrpSpPr/>
          <p:nvPr/>
        </p:nvGrpSpPr>
        <p:grpSpPr>
          <a:xfrm>
            <a:off x="6692454" y="3696280"/>
            <a:ext cx="1272454" cy="1204699"/>
            <a:chOff x="6657194" y="2434073"/>
            <a:chExt cx="375507" cy="367925"/>
          </a:xfrm>
        </p:grpSpPr>
        <p:sp>
          <p:nvSpPr>
            <p:cNvPr id="13" name="Google Shape;30989;p73">
              <a:extLst>
                <a:ext uri="{FF2B5EF4-FFF2-40B4-BE49-F238E27FC236}">
                  <a16:creationId xmlns:a16="http://schemas.microsoft.com/office/drawing/2014/main" id="{7527902D-4A15-B84C-BFE9-05C791A23E0E}"/>
                </a:ext>
              </a:extLst>
            </p:cNvPr>
            <p:cNvSpPr/>
            <p:nvPr/>
          </p:nvSpPr>
          <p:spPr>
            <a:xfrm>
              <a:off x="6657194" y="2434073"/>
              <a:ext cx="190780" cy="367925"/>
            </a:xfrm>
            <a:custGeom>
              <a:avLst/>
              <a:gdLst/>
              <a:ahLst/>
              <a:cxnLst/>
              <a:rect l="l" t="t" r="r" b="b"/>
              <a:pathLst>
                <a:path w="5989" h="11550" extrusionOk="0">
                  <a:moveTo>
                    <a:pt x="3024" y="346"/>
                  </a:moveTo>
                  <a:cubicBezTo>
                    <a:pt x="4465" y="346"/>
                    <a:pt x="5644" y="1524"/>
                    <a:pt x="5644" y="2965"/>
                  </a:cubicBezTo>
                  <a:lnTo>
                    <a:pt x="5644" y="5596"/>
                  </a:lnTo>
                  <a:lnTo>
                    <a:pt x="2977" y="5596"/>
                  </a:lnTo>
                  <a:cubicBezTo>
                    <a:pt x="2893" y="5596"/>
                    <a:pt x="2810" y="5668"/>
                    <a:pt x="2810" y="5763"/>
                  </a:cubicBezTo>
                  <a:cubicBezTo>
                    <a:pt x="2810" y="5846"/>
                    <a:pt x="2893" y="5930"/>
                    <a:pt x="2977" y="5930"/>
                  </a:cubicBezTo>
                  <a:lnTo>
                    <a:pt x="5644" y="5930"/>
                  </a:lnTo>
                  <a:lnTo>
                    <a:pt x="5644" y="8561"/>
                  </a:lnTo>
                  <a:cubicBezTo>
                    <a:pt x="5644" y="10002"/>
                    <a:pt x="4465" y="11180"/>
                    <a:pt x="3024" y="11180"/>
                  </a:cubicBezTo>
                  <a:lnTo>
                    <a:pt x="2965" y="11180"/>
                  </a:lnTo>
                  <a:cubicBezTo>
                    <a:pt x="1524" y="11180"/>
                    <a:pt x="345" y="10002"/>
                    <a:pt x="345" y="8561"/>
                  </a:cubicBezTo>
                  <a:lnTo>
                    <a:pt x="345" y="5930"/>
                  </a:lnTo>
                  <a:lnTo>
                    <a:pt x="2119" y="5930"/>
                  </a:lnTo>
                  <a:cubicBezTo>
                    <a:pt x="2203" y="5930"/>
                    <a:pt x="2274" y="5846"/>
                    <a:pt x="2274" y="5763"/>
                  </a:cubicBezTo>
                  <a:cubicBezTo>
                    <a:pt x="2274" y="5668"/>
                    <a:pt x="2203" y="5596"/>
                    <a:pt x="2119" y="5596"/>
                  </a:cubicBezTo>
                  <a:lnTo>
                    <a:pt x="345" y="5596"/>
                  </a:lnTo>
                  <a:lnTo>
                    <a:pt x="345" y="2965"/>
                  </a:lnTo>
                  <a:cubicBezTo>
                    <a:pt x="345" y="1524"/>
                    <a:pt x="1524" y="346"/>
                    <a:pt x="2965" y="346"/>
                  </a:cubicBezTo>
                  <a:close/>
                  <a:moveTo>
                    <a:pt x="2965" y="0"/>
                  </a:moveTo>
                  <a:cubicBezTo>
                    <a:pt x="1322" y="0"/>
                    <a:pt x="0" y="1322"/>
                    <a:pt x="0" y="2965"/>
                  </a:cubicBezTo>
                  <a:lnTo>
                    <a:pt x="0" y="8585"/>
                  </a:lnTo>
                  <a:cubicBezTo>
                    <a:pt x="0" y="10228"/>
                    <a:pt x="1322" y="11550"/>
                    <a:pt x="2965" y="11550"/>
                  </a:cubicBezTo>
                  <a:lnTo>
                    <a:pt x="3024" y="11550"/>
                  </a:lnTo>
                  <a:cubicBezTo>
                    <a:pt x="4655" y="11550"/>
                    <a:pt x="5989" y="10228"/>
                    <a:pt x="5989" y="8585"/>
                  </a:cubicBezTo>
                  <a:lnTo>
                    <a:pt x="5989" y="2953"/>
                  </a:lnTo>
                  <a:cubicBezTo>
                    <a:pt x="5965" y="1322"/>
                    <a:pt x="4644" y="0"/>
                    <a:pt x="302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990;p73">
              <a:extLst>
                <a:ext uri="{FF2B5EF4-FFF2-40B4-BE49-F238E27FC236}">
                  <a16:creationId xmlns:a16="http://schemas.microsoft.com/office/drawing/2014/main" id="{F4601DFD-699F-EA49-8080-211ABB3EE8A5}"/>
                </a:ext>
              </a:extLst>
            </p:cNvPr>
            <p:cNvSpPr/>
            <p:nvPr/>
          </p:nvSpPr>
          <p:spPr>
            <a:xfrm>
              <a:off x="6854409" y="2464399"/>
              <a:ext cx="178292" cy="162365"/>
            </a:xfrm>
            <a:custGeom>
              <a:avLst/>
              <a:gdLst/>
              <a:ahLst/>
              <a:cxnLst/>
              <a:rect l="l" t="t" r="r" b="b"/>
              <a:pathLst>
                <a:path w="5597" h="5097" extrusionOk="0">
                  <a:moveTo>
                    <a:pt x="2807" y="346"/>
                  </a:moveTo>
                  <a:cubicBezTo>
                    <a:pt x="3371" y="346"/>
                    <a:pt x="3933" y="564"/>
                    <a:pt x="4358" y="1001"/>
                  </a:cubicBezTo>
                  <a:cubicBezTo>
                    <a:pt x="5180" y="1835"/>
                    <a:pt x="5227" y="3132"/>
                    <a:pt x="4477" y="3990"/>
                  </a:cubicBezTo>
                  <a:lnTo>
                    <a:pt x="3441" y="2954"/>
                  </a:lnTo>
                  <a:cubicBezTo>
                    <a:pt x="3411" y="2924"/>
                    <a:pt x="3367" y="2909"/>
                    <a:pt x="3322" y="2909"/>
                  </a:cubicBezTo>
                  <a:cubicBezTo>
                    <a:pt x="3278" y="2909"/>
                    <a:pt x="3233" y="2924"/>
                    <a:pt x="3203" y="2954"/>
                  </a:cubicBezTo>
                  <a:cubicBezTo>
                    <a:pt x="3144" y="3013"/>
                    <a:pt x="3144" y="3132"/>
                    <a:pt x="3203" y="3192"/>
                  </a:cubicBezTo>
                  <a:lnTo>
                    <a:pt x="4239" y="4228"/>
                  </a:lnTo>
                  <a:cubicBezTo>
                    <a:pt x="3831" y="4584"/>
                    <a:pt x="3321" y="4763"/>
                    <a:pt x="2810" y="4763"/>
                  </a:cubicBezTo>
                  <a:cubicBezTo>
                    <a:pt x="2246" y="4763"/>
                    <a:pt x="1681" y="4546"/>
                    <a:pt x="1250" y="4109"/>
                  </a:cubicBezTo>
                  <a:cubicBezTo>
                    <a:pt x="417" y="3287"/>
                    <a:pt x="393" y="1977"/>
                    <a:pt x="1131" y="1120"/>
                  </a:cubicBezTo>
                  <a:lnTo>
                    <a:pt x="1131" y="1120"/>
                  </a:lnTo>
                  <a:lnTo>
                    <a:pt x="2679" y="2668"/>
                  </a:lnTo>
                  <a:cubicBezTo>
                    <a:pt x="2709" y="2698"/>
                    <a:pt x="2754" y="2713"/>
                    <a:pt x="2798" y="2713"/>
                  </a:cubicBezTo>
                  <a:cubicBezTo>
                    <a:pt x="2843" y="2713"/>
                    <a:pt x="2888" y="2698"/>
                    <a:pt x="2917" y="2668"/>
                  </a:cubicBezTo>
                  <a:cubicBezTo>
                    <a:pt x="2977" y="2608"/>
                    <a:pt x="2977" y="2489"/>
                    <a:pt x="2917" y="2430"/>
                  </a:cubicBezTo>
                  <a:lnTo>
                    <a:pt x="1370" y="882"/>
                  </a:lnTo>
                  <a:cubicBezTo>
                    <a:pt x="1783" y="525"/>
                    <a:pt x="2296" y="346"/>
                    <a:pt x="2807" y="346"/>
                  </a:cubicBezTo>
                  <a:close/>
                  <a:moveTo>
                    <a:pt x="2803" y="1"/>
                  </a:moveTo>
                  <a:cubicBezTo>
                    <a:pt x="2152" y="1"/>
                    <a:pt x="1501" y="251"/>
                    <a:pt x="1000" y="751"/>
                  </a:cubicBezTo>
                  <a:cubicBezTo>
                    <a:pt x="0" y="1739"/>
                    <a:pt x="0" y="3347"/>
                    <a:pt x="1000" y="4347"/>
                  </a:cubicBezTo>
                  <a:cubicBezTo>
                    <a:pt x="1501" y="4847"/>
                    <a:pt x="2152" y="5097"/>
                    <a:pt x="2803" y="5097"/>
                  </a:cubicBezTo>
                  <a:cubicBezTo>
                    <a:pt x="3453" y="5097"/>
                    <a:pt x="4102" y="4847"/>
                    <a:pt x="4596" y="4347"/>
                  </a:cubicBezTo>
                  <a:cubicBezTo>
                    <a:pt x="5596" y="3347"/>
                    <a:pt x="5596" y="1739"/>
                    <a:pt x="4596" y="751"/>
                  </a:cubicBezTo>
                  <a:cubicBezTo>
                    <a:pt x="4102" y="251"/>
                    <a:pt x="3453" y="1"/>
                    <a:pt x="28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991;p73">
              <a:extLst>
                <a:ext uri="{FF2B5EF4-FFF2-40B4-BE49-F238E27FC236}">
                  <a16:creationId xmlns:a16="http://schemas.microsoft.com/office/drawing/2014/main" id="{A646C510-1D83-EC4B-A355-3FAD774228A8}"/>
                </a:ext>
              </a:extLst>
            </p:cNvPr>
            <p:cNvSpPr/>
            <p:nvPr/>
          </p:nvSpPr>
          <p:spPr>
            <a:xfrm>
              <a:off x="6854409" y="2631288"/>
              <a:ext cx="177528" cy="162365"/>
            </a:xfrm>
            <a:custGeom>
              <a:avLst/>
              <a:gdLst/>
              <a:ahLst/>
              <a:cxnLst/>
              <a:rect l="l" t="t" r="r" b="b"/>
              <a:pathLst>
                <a:path w="5573" h="5097" extrusionOk="0">
                  <a:moveTo>
                    <a:pt x="2805" y="338"/>
                  </a:moveTo>
                  <a:cubicBezTo>
                    <a:pt x="3314" y="338"/>
                    <a:pt x="3821" y="515"/>
                    <a:pt x="4227" y="870"/>
                  </a:cubicBezTo>
                  <a:lnTo>
                    <a:pt x="1120" y="3977"/>
                  </a:lnTo>
                  <a:cubicBezTo>
                    <a:pt x="393" y="3108"/>
                    <a:pt x="417" y="1799"/>
                    <a:pt x="1239" y="989"/>
                  </a:cubicBezTo>
                  <a:cubicBezTo>
                    <a:pt x="1671" y="556"/>
                    <a:pt x="2239" y="338"/>
                    <a:pt x="2805" y="338"/>
                  </a:cubicBezTo>
                  <a:close/>
                  <a:moveTo>
                    <a:pt x="2803" y="1"/>
                  </a:moveTo>
                  <a:cubicBezTo>
                    <a:pt x="2152" y="1"/>
                    <a:pt x="1501" y="251"/>
                    <a:pt x="1000" y="751"/>
                  </a:cubicBezTo>
                  <a:cubicBezTo>
                    <a:pt x="0" y="1739"/>
                    <a:pt x="0" y="3346"/>
                    <a:pt x="1000" y="4346"/>
                  </a:cubicBezTo>
                  <a:cubicBezTo>
                    <a:pt x="1501" y="4847"/>
                    <a:pt x="2152" y="5097"/>
                    <a:pt x="2803" y="5097"/>
                  </a:cubicBezTo>
                  <a:cubicBezTo>
                    <a:pt x="3453" y="5097"/>
                    <a:pt x="4102" y="4847"/>
                    <a:pt x="4596" y="4346"/>
                  </a:cubicBezTo>
                  <a:cubicBezTo>
                    <a:pt x="4656" y="4287"/>
                    <a:pt x="4656" y="4168"/>
                    <a:pt x="4596" y="4108"/>
                  </a:cubicBezTo>
                  <a:cubicBezTo>
                    <a:pt x="4566" y="4079"/>
                    <a:pt x="4522" y="4064"/>
                    <a:pt x="4477" y="4064"/>
                  </a:cubicBezTo>
                  <a:cubicBezTo>
                    <a:pt x="4432" y="4064"/>
                    <a:pt x="4388" y="4079"/>
                    <a:pt x="4358" y="4108"/>
                  </a:cubicBezTo>
                  <a:cubicBezTo>
                    <a:pt x="3933" y="4540"/>
                    <a:pt x="3370" y="4754"/>
                    <a:pt x="2806" y="4754"/>
                  </a:cubicBezTo>
                  <a:cubicBezTo>
                    <a:pt x="2295" y="4754"/>
                    <a:pt x="1783" y="4578"/>
                    <a:pt x="1370" y="4227"/>
                  </a:cubicBezTo>
                  <a:lnTo>
                    <a:pt x="2417" y="3180"/>
                  </a:lnTo>
                  <a:lnTo>
                    <a:pt x="4477" y="1120"/>
                  </a:lnTo>
                  <a:cubicBezTo>
                    <a:pt x="5060" y="1799"/>
                    <a:pt x="5180" y="2775"/>
                    <a:pt x="4763" y="3573"/>
                  </a:cubicBezTo>
                  <a:cubicBezTo>
                    <a:pt x="4715" y="3668"/>
                    <a:pt x="4751" y="3751"/>
                    <a:pt x="4834" y="3799"/>
                  </a:cubicBezTo>
                  <a:cubicBezTo>
                    <a:pt x="4863" y="3813"/>
                    <a:pt x="4890" y="3820"/>
                    <a:pt x="4916" y="3820"/>
                  </a:cubicBezTo>
                  <a:cubicBezTo>
                    <a:pt x="4976" y="3820"/>
                    <a:pt x="5027" y="3782"/>
                    <a:pt x="5060" y="3715"/>
                  </a:cubicBezTo>
                  <a:cubicBezTo>
                    <a:pt x="5572" y="2739"/>
                    <a:pt x="5406" y="1537"/>
                    <a:pt x="4596" y="751"/>
                  </a:cubicBezTo>
                  <a:cubicBezTo>
                    <a:pt x="4102" y="251"/>
                    <a:pt x="3453" y="1"/>
                    <a:pt x="28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Google Shape;114;p15" descr="X:\10. 設計素材\Logo\BDF.png">
            <a:extLst>
              <a:ext uri="{FF2B5EF4-FFF2-40B4-BE49-F238E27FC236}">
                <a16:creationId xmlns:a16="http://schemas.microsoft.com/office/drawing/2014/main" id="{4F5305A8-8BDF-461D-9139-30505C81AC03}"/>
              </a:ext>
            </a:extLst>
          </p:cNvPr>
          <p:cNvPicPr preferRelativeResize="0"/>
          <p:nvPr/>
        </p:nvPicPr>
        <p:blipFill rotWithShape="1">
          <a:blip r:embed="rId3">
            <a:alphaModFix/>
          </a:blip>
          <a:srcRect/>
          <a:stretch/>
        </p:blipFill>
        <p:spPr>
          <a:xfrm>
            <a:off x="7922219" y="4264261"/>
            <a:ext cx="1155670" cy="685129"/>
          </a:xfrm>
          <a:prstGeom prst="rect">
            <a:avLst/>
          </a:prstGeom>
          <a:noFill/>
          <a:ln>
            <a:noFill/>
          </a:ln>
        </p:spPr>
      </p:pic>
      <p:sp>
        <p:nvSpPr>
          <p:cNvPr id="17" name="Google Shape;1470;p31">
            <a:extLst>
              <a:ext uri="{FF2B5EF4-FFF2-40B4-BE49-F238E27FC236}">
                <a16:creationId xmlns:a16="http://schemas.microsoft.com/office/drawing/2014/main" id="{8329F91D-4174-432E-B544-D667688742E6}"/>
              </a:ext>
            </a:extLst>
          </p:cNvPr>
          <p:cNvSpPr txBox="1">
            <a:spLocks/>
          </p:cNvSpPr>
          <p:nvPr/>
        </p:nvSpPr>
        <p:spPr>
          <a:xfrm>
            <a:off x="212049" y="338249"/>
            <a:ext cx="806193"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n" dirty="0"/>
              <a:t>01</a:t>
            </a:r>
          </a:p>
        </p:txBody>
      </p:sp>
      <p:sp>
        <p:nvSpPr>
          <p:cNvPr id="18" name="Google Shape;1406;p29">
            <a:extLst>
              <a:ext uri="{FF2B5EF4-FFF2-40B4-BE49-F238E27FC236}">
                <a16:creationId xmlns:a16="http://schemas.microsoft.com/office/drawing/2014/main" id="{6FE51B57-B671-4C7F-B992-8DCEB27AA013}"/>
              </a:ext>
            </a:extLst>
          </p:cNvPr>
          <p:cNvSpPr/>
          <p:nvPr/>
        </p:nvSpPr>
        <p:spPr>
          <a:xfrm rot="21034725">
            <a:off x="300229" y="4009447"/>
            <a:ext cx="610054" cy="505780"/>
          </a:xfrm>
          <a:custGeom>
            <a:avLst/>
            <a:gdLst/>
            <a:ahLst/>
            <a:cxnLst/>
            <a:rect l="l" t="t" r="r" b="b"/>
            <a:pathLst>
              <a:path w="14379" h="11921" extrusionOk="0">
                <a:moveTo>
                  <a:pt x="36" y="324"/>
                </a:moveTo>
                <a:lnTo>
                  <a:pt x="36" y="324"/>
                </a:lnTo>
                <a:cubicBezTo>
                  <a:pt x="11" y="366"/>
                  <a:pt x="32" y="384"/>
                  <a:pt x="60" y="395"/>
                </a:cubicBezTo>
                <a:lnTo>
                  <a:pt x="60" y="395"/>
                </a:lnTo>
                <a:lnTo>
                  <a:pt x="36" y="324"/>
                </a:lnTo>
                <a:close/>
                <a:moveTo>
                  <a:pt x="1212" y="584"/>
                </a:moveTo>
                <a:cubicBezTo>
                  <a:pt x="1209" y="584"/>
                  <a:pt x="1206" y="585"/>
                  <a:pt x="1203" y="586"/>
                </a:cubicBezTo>
                <a:cubicBezTo>
                  <a:pt x="1205" y="586"/>
                  <a:pt x="1208" y="585"/>
                  <a:pt x="1212" y="584"/>
                </a:cubicBezTo>
                <a:close/>
                <a:moveTo>
                  <a:pt x="1619" y="908"/>
                </a:moveTo>
                <a:cubicBezTo>
                  <a:pt x="1619" y="910"/>
                  <a:pt x="1620" y="912"/>
                  <a:pt x="1621" y="912"/>
                </a:cubicBezTo>
                <a:lnTo>
                  <a:pt x="1621" y="912"/>
                </a:lnTo>
                <a:cubicBezTo>
                  <a:pt x="1621" y="911"/>
                  <a:pt x="1620" y="909"/>
                  <a:pt x="1619" y="908"/>
                </a:cubicBezTo>
                <a:close/>
                <a:moveTo>
                  <a:pt x="2310" y="908"/>
                </a:moveTo>
                <a:cubicBezTo>
                  <a:pt x="2310" y="913"/>
                  <a:pt x="2310" y="918"/>
                  <a:pt x="2310" y="923"/>
                </a:cubicBezTo>
                <a:lnTo>
                  <a:pt x="2310" y="923"/>
                </a:lnTo>
                <a:cubicBezTo>
                  <a:pt x="2310" y="919"/>
                  <a:pt x="2310" y="914"/>
                  <a:pt x="2310" y="908"/>
                </a:cubicBezTo>
                <a:close/>
                <a:moveTo>
                  <a:pt x="2016" y="1285"/>
                </a:moveTo>
                <a:lnTo>
                  <a:pt x="2016" y="1285"/>
                </a:lnTo>
                <a:cubicBezTo>
                  <a:pt x="2011" y="1286"/>
                  <a:pt x="2006" y="1287"/>
                  <a:pt x="2000" y="1289"/>
                </a:cubicBezTo>
                <a:cubicBezTo>
                  <a:pt x="2008" y="1289"/>
                  <a:pt x="2013" y="1287"/>
                  <a:pt x="2016" y="1285"/>
                </a:cubicBezTo>
                <a:close/>
                <a:moveTo>
                  <a:pt x="2200" y="1347"/>
                </a:moveTo>
                <a:cubicBezTo>
                  <a:pt x="2197" y="1351"/>
                  <a:pt x="2194" y="1356"/>
                  <a:pt x="2191" y="1360"/>
                </a:cubicBezTo>
                <a:cubicBezTo>
                  <a:pt x="2191" y="1360"/>
                  <a:pt x="2196" y="1354"/>
                  <a:pt x="2200" y="1347"/>
                </a:cubicBezTo>
                <a:close/>
                <a:moveTo>
                  <a:pt x="572" y="1467"/>
                </a:moveTo>
                <a:cubicBezTo>
                  <a:pt x="572" y="1469"/>
                  <a:pt x="572" y="1471"/>
                  <a:pt x="573" y="1472"/>
                </a:cubicBezTo>
                <a:lnTo>
                  <a:pt x="573" y="1472"/>
                </a:lnTo>
                <a:cubicBezTo>
                  <a:pt x="573" y="1470"/>
                  <a:pt x="572" y="1469"/>
                  <a:pt x="572" y="1467"/>
                </a:cubicBezTo>
                <a:close/>
                <a:moveTo>
                  <a:pt x="3143" y="1503"/>
                </a:moveTo>
                <a:cubicBezTo>
                  <a:pt x="3167" y="1503"/>
                  <a:pt x="3155" y="1515"/>
                  <a:pt x="3155" y="1527"/>
                </a:cubicBezTo>
                <a:cubicBezTo>
                  <a:pt x="3145" y="1527"/>
                  <a:pt x="3135" y="1527"/>
                  <a:pt x="3125" y="1520"/>
                </a:cubicBezTo>
                <a:lnTo>
                  <a:pt x="3125" y="1520"/>
                </a:lnTo>
                <a:cubicBezTo>
                  <a:pt x="3132" y="1510"/>
                  <a:pt x="3134" y="1503"/>
                  <a:pt x="3143" y="1503"/>
                </a:cubicBezTo>
                <a:close/>
                <a:moveTo>
                  <a:pt x="3026" y="1534"/>
                </a:moveTo>
                <a:cubicBezTo>
                  <a:pt x="3025" y="1534"/>
                  <a:pt x="3024" y="1536"/>
                  <a:pt x="3024" y="1539"/>
                </a:cubicBezTo>
                <a:cubicBezTo>
                  <a:pt x="3025" y="1537"/>
                  <a:pt x="3026" y="1535"/>
                  <a:pt x="3026" y="1534"/>
                </a:cubicBezTo>
                <a:close/>
                <a:moveTo>
                  <a:pt x="3277" y="1762"/>
                </a:moveTo>
                <a:cubicBezTo>
                  <a:pt x="3276" y="1763"/>
                  <a:pt x="3275" y="1764"/>
                  <a:pt x="3274" y="1765"/>
                </a:cubicBezTo>
                <a:cubicBezTo>
                  <a:pt x="3276" y="1765"/>
                  <a:pt x="3277" y="1764"/>
                  <a:pt x="3277" y="1762"/>
                </a:cubicBezTo>
                <a:close/>
                <a:moveTo>
                  <a:pt x="2862" y="1943"/>
                </a:moveTo>
                <a:cubicBezTo>
                  <a:pt x="2864" y="1943"/>
                  <a:pt x="2866" y="1943"/>
                  <a:pt x="2870" y="1943"/>
                </a:cubicBezTo>
                <a:lnTo>
                  <a:pt x="2870" y="1955"/>
                </a:lnTo>
                <a:cubicBezTo>
                  <a:pt x="2870" y="1949"/>
                  <a:pt x="2866" y="1946"/>
                  <a:pt x="2862" y="1943"/>
                </a:cubicBezTo>
                <a:close/>
                <a:moveTo>
                  <a:pt x="980" y="1991"/>
                </a:moveTo>
                <a:lnTo>
                  <a:pt x="980" y="1991"/>
                </a:lnTo>
                <a:cubicBezTo>
                  <a:pt x="979" y="1991"/>
                  <a:pt x="978" y="1991"/>
                  <a:pt x="976" y="1991"/>
                </a:cubicBezTo>
                <a:cubicBezTo>
                  <a:pt x="978" y="1991"/>
                  <a:pt x="979" y="1991"/>
                  <a:pt x="980" y="1991"/>
                </a:cubicBezTo>
                <a:close/>
                <a:moveTo>
                  <a:pt x="2965" y="1955"/>
                </a:moveTo>
                <a:cubicBezTo>
                  <a:pt x="2953" y="1967"/>
                  <a:pt x="2953" y="1991"/>
                  <a:pt x="2953" y="2027"/>
                </a:cubicBezTo>
                <a:cubicBezTo>
                  <a:pt x="2941" y="2015"/>
                  <a:pt x="2929" y="2003"/>
                  <a:pt x="2917" y="1991"/>
                </a:cubicBezTo>
                <a:cubicBezTo>
                  <a:pt x="2941" y="1967"/>
                  <a:pt x="2953" y="1955"/>
                  <a:pt x="2965" y="1955"/>
                </a:cubicBezTo>
                <a:close/>
                <a:moveTo>
                  <a:pt x="2419" y="2299"/>
                </a:moveTo>
                <a:cubicBezTo>
                  <a:pt x="2418" y="2299"/>
                  <a:pt x="2418" y="2300"/>
                  <a:pt x="2417" y="2301"/>
                </a:cubicBezTo>
                <a:cubicBezTo>
                  <a:pt x="2419" y="2301"/>
                  <a:pt x="2419" y="2300"/>
                  <a:pt x="2419" y="2299"/>
                </a:cubicBezTo>
                <a:close/>
                <a:moveTo>
                  <a:pt x="2116" y="2510"/>
                </a:moveTo>
                <a:cubicBezTo>
                  <a:pt x="2118" y="2510"/>
                  <a:pt x="2119" y="2511"/>
                  <a:pt x="2119" y="2515"/>
                </a:cubicBezTo>
                <a:lnTo>
                  <a:pt x="2108" y="2515"/>
                </a:lnTo>
                <a:cubicBezTo>
                  <a:pt x="2108" y="2515"/>
                  <a:pt x="2113" y="2510"/>
                  <a:pt x="2116" y="2510"/>
                </a:cubicBezTo>
                <a:close/>
                <a:moveTo>
                  <a:pt x="2000" y="2515"/>
                </a:moveTo>
                <a:cubicBezTo>
                  <a:pt x="2000" y="2515"/>
                  <a:pt x="1988" y="2527"/>
                  <a:pt x="1988" y="2527"/>
                </a:cubicBezTo>
                <a:cubicBezTo>
                  <a:pt x="1988" y="2527"/>
                  <a:pt x="1988" y="2515"/>
                  <a:pt x="1988" y="2515"/>
                </a:cubicBezTo>
                <a:close/>
                <a:moveTo>
                  <a:pt x="2735" y="2585"/>
                </a:moveTo>
                <a:cubicBezTo>
                  <a:pt x="2736" y="2588"/>
                  <a:pt x="2738" y="2593"/>
                  <a:pt x="2739" y="2598"/>
                </a:cubicBezTo>
                <a:cubicBezTo>
                  <a:pt x="2739" y="2591"/>
                  <a:pt x="2737" y="2587"/>
                  <a:pt x="2735" y="2585"/>
                </a:cubicBezTo>
                <a:close/>
                <a:moveTo>
                  <a:pt x="2031" y="2891"/>
                </a:moveTo>
                <a:cubicBezTo>
                  <a:pt x="2034" y="2891"/>
                  <a:pt x="2036" y="2893"/>
                  <a:pt x="2036" y="2896"/>
                </a:cubicBezTo>
                <a:cubicBezTo>
                  <a:pt x="2024" y="2908"/>
                  <a:pt x="2036" y="2932"/>
                  <a:pt x="2036" y="2967"/>
                </a:cubicBezTo>
                <a:cubicBezTo>
                  <a:pt x="2024" y="2955"/>
                  <a:pt x="2012" y="2932"/>
                  <a:pt x="1988" y="2920"/>
                </a:cubicBezTo>
                <a:cubicBezTo>
                  <a:pt x="2006" y="2902"/>
                  <a:pt x="2023" y="2891"/>
                  <a:pt x="2031" y="2891"/>
                </a:cubicBezTo>
                <a:close/>
                <a:moveTo>
                  <a:pt x="7596" y="6325"/>
                </a:moveTo>
                <a:cubicBezTo>
                  <a:pt x="7596" y="6325"/>
                  <a:pt x="7594" y="6327"/>
                  <a:pt x="7591" y="6331"/>
                </a:cubicBezTo>
                <a:lnTo>
                  <a:pt x="7591" y="6331"/>
                </a:lnTo>
                <a:cubicBezTo>
                  <a:pt x="7593" y="6330"/>
                  <a:pt x="7595" y="6327"/>
                  <a:pt x="7596" y="6325"/>
                </a:cubicBezTo>
                <a:close/>
                <a:moveTo>
                  <a:pt x="6913" y="6395"/>
                </a:moveTo>
                <a:cubicBezTo>
                  <a:pt x="6911" y="6395"/>
                  <a:pt x="6908" y="6395"/>
                  <a:pt x="6906" y="6396"/>
                </a:cubicBezTo>
                <a:cubicBezTo>
                  <a:pt x="6906" y="6396"/>
                  <a:pt x="6910" y="6396"/>
                  <a:pt x="6916" y="6395"/>
                </a:cubicBezTo>
                <a:lnTo>
                  <a:pt x="6916" y="6395"/>
                </a:lnTo>
                <a:cubicBezTo>
                  <a:pt x="6915" y="6395"/>
                  <a:pt x="6914" y="6395"/>
                  <a:pt x="6913" y="6395"/>
                </a:cubicBezTo>
                <a:close/>
                <a:moveTo>
                  <a:pt x="8689" y="7096"/>
                </a:moveTo>
                <a:cubicBezTo>
                  <a:pt x="8688" y="7096"/>
                  <a:pt x="8687" y="7096"/>
                  <a:pt x="8686" y="7096"/>
                </a:cubicBezTo>
                <a:lnTo>
                  <a:pt x="8686" y="7096"/>
                </a:lnTo>
                <a:cubicBezTo>
                  <a:pt x="8691" y="7098"/>
                  <a:pt x="8697" y="7099"/>
                  <a:pt x="8704" y="7099"/>
                </a:cubicBezTo>
                <a:cubicBezTo>
                  <a:pt x="8699" y="7097"/>
                  <a:pt x="8694" y="7096"/>
                  <a:pt x="8689" y="7096"/>
                </a:cubicBezTo>
                <a:close/>
                <a:moveTo>
                  <a:pt x="8140" y="7384"/>
                </a:moveTo>
                <a:cubicBezTo>
                  <a:pt x="8138" y="7386"/>
                  <a:pt x="8136" y="7389"/>
                  <a:pt x="8135" y="7392"/>
                </a:cubicBezTo>
                <a:lnTo>
                  <a:pt x="8135" y="7392"/>
                </a:lnTo>
                <a:cubicBezTo>
                  <a:pt x="8138" y="7390"/>
                  <a:pt x="8141" y="7388"/>
                  <a:pt x="8144" y="7384"/>
                </a:cubicBezTo>
                <a:cubicBezTo>
                  <a:pt x="8143" y="7384"/>
                  <a:pt x="8141" y="7384"/>
                  <a:pt x="8140" y="7384"/>
                </a:cubicBezTo>
                <a:close/>
                <a:moveTo>
                  <a:pt x="8135" y="7392"/>
                </a:moveTo>
                <a:lnTo>
                  <a:pt x="8135" y="7392"/>
                </a:lnTo>
                <a:cubicBezTo>
                  <a:pt x="8126" y="7396"/>
                  <a:pt x="8117" y="7396"/>
                  <a:pt x="8108" y="7396"/>
                </a:cubicBezTo>
                <a:cubicBezTo>
                  <a:pt x="8116" y="7404"/>
                  <a:pt x="8118" y="7420"/>
                  <a:pt x="8128" y="7420"/>
                </a:cubicBezTo>
                <a:cubicBezTo>
                  <a:pt x="8134" y="7420"/>
                  <a:pt x="8142" y="7414"/>
                  <a:pt x="8156" y="7396"/>
                </a:cubicBezTo>
                <a:lnTo>
                  <a:pt x="8132" y="7396"/>
                </a:lnTo>
                <a:cubicBezTo>
                  <a:pt x="8133" y="7395"/>
                  <a:pt x="8134" y="7393"/>
                  <a:pt x="8135" y="7392"/>
                </a:cubicBezTo>
                <a:close/>
                <a:moveTo>
                  <a:pt x="11109" y="7480"/>
                </a:moveTo>
                <a:cubicBezTo>
                  <a:pt x="11106" y="7482"/>
                  <a:pt x="11104" y="7483"/>
                  <a:pt x="11102" y="7485"/>
                </a:cubicBezTo>
                <a:lnTo>
                  <a:pt x="11102" y="7485"/>
                </a:lnTo>
                <a:cubicBezTo>
                  <a:pt x="11105" y="7483"/>
                  <a:pt x="11107" y="7482"/>
                  <a:pt x="11109" y="7480"/>
                </a:cubicBezTo>
                <a:close/>
                <a:moveTo>
                  <a:pt x="8418" y="7599"/>
                </a:moveTo>
                <a:lnTo>
                  <a:pt x="8418" y="7599"/>
                </a:lnTo>
                <a:cubicBezTo>
                  <a:pt x="8419" y="7600"/>
                  <a:pt x="8420" y="7601"/>
                  <a:pt x="8421" y="7601"/>
                </a:cubicBezTo>
                <a:lnTo>
                  <a:pt x="8421" y="7601"/>
                </a:lnTo>
                <a:cubicBezTo>
                  <a:pt x="8420" y="7600"/>
                  <a:pt x="8419" y="7600"/>
                  <a:pt x="8418" y="7599"/>
                </a:cubicBezTo>
                <a:close/>
                <a:moveTo>
                  <a:pt x="10692" y="7646"/>
                </a:moveTo>
                <a:cubicBezTo>
                  <a:pt x="10673" y="7660"/>
                  <a:pt x="10669" y="7665"/>
                  <a:pt x="10673" y="7665"/>
                </a:cubicBezTo>
                <a:cubicBezTo>
                  <a:pt x="10677" y="7665"/>
                  <a:pt x="10688" y="7661"/>
                  <a:pt x="10702" y="7656"/>
                </a:cubicBezTo>
                <a:lnTo>
                  <a:pt x="10702" y="7656"/>
                </a:lnTo>
                <a:lnTo>
                  <a:pt x="10704" y="7658"/>
                </a:lnTo>
                <a:lnTo>
                  <a:pt x="10713" y="7652"/>
                </a:lnTo>
                <a:lnTo>
                  <a:pt x="10713" y="7652"/>
                </a:lnTo>
                <a:cubicBezTo>
                  <a:pt x="10709" y="7653"/>
                  <a:pt x="10705" y="7655"/>
                  <a:pt x="10702" y="7656"/>
                </a:cubicBezTo>
                <a:lnTo>
                  <a:pt x="10702" y="7656"/>
                </a:lnTo>
                <a:lnTo>
                  <a:pt x="10692" y="7646"/>
                </a:lnTo>
                <a:close/>
                <a:moveTo>
                  <a:pt x="10726" y="7715"/>
                </a:moveTo>
                <a:lnTo>
                  <a:pt x="10726" y="7715"/>
                </a:lnTo>
                <a:cubicBezTo>
                  <a:pt x="10723" y="7716"/>
                  <a:pt x="10720" y="7717"/>
                  <a:pt x="10716" y="7718"/>
                </a:cubicBezTo>
                <a:cubicBezTo>
                  <a:pt x="10719" y="7718"/>
                  <a:pt x="10722" y="7717"/>
                  <a:pt x="10726" y="7715"/>
                </a:cubicBezTo>
                <a:close/>
                <a:moveTo>
                  <a:pt x="7025" y="7754"/>
                </a:moveTo>
                <a:lnTo>
                  <a:pt x="7025" y="7754"/>
                </a:lnTo>
                <a:cubicBezTo>
                  <a:pt x="7027" y="7754"/>
                  <a:pt x="7029" y="7754"/>
                  <a:pt x="7032" y="7755"/>
                </a:cubicBezTo>
                <a:lnTo>
                  <a:pt x="7032" y="7755"/>
                </a:lnTo>
                <a:cubicBezTo>
                  <a:pt x="7029" y="7754"/>
                  <a:pt x="7027" y="7754"/>
                  <a:pt x="7025" y="7754"/>
                </a:cubicBezTo>
                <a:close/>
                <a:moveTo>
                  <a:pt x="11311" y="7765"/>
                </a:moveTo>
                <a:cubicBezTo>
                  <a:pt x="11310" y="7767"/>
                  <a:pt x="11309" y="7768"/>
                  <a:pt x="11308" y="7769"/>
                </a:cubicBezTo>
                <a:lnTo>
                  <a:pt x="11308" y="7769"/>
                </a:lnTo>
                <a:cubicBezTo>
                  <a:pt x="11309" y="7768"/>
                  <a:pt x="11310" y="7767"/>
                  <a:pt x="11311" y="7765"/>
                </a:cubicBezTo>
                <a:close/>
                <a:moveTo>
                  <a:pt x="11308" y="7769"/>
                </a:moveTo>
                <a:lnTo>
                  <a:pt x="11308" y="7769"/>
                </a:lnTo>
                <a:cubicBezTo>
                  <a:pt x="11303" y="7775"/>
                  <a:pt x="11298" y="7780"/>
                  <a:pt x="11295" y="7784"/>
                </a:cubicBezTo>
                <a:lnTo>
                  <a:pt x="11295" y="7784"/>
                </a:lnTo>
                <a:cubicBezTo>
                  <a:pt x="11300" y="7781"/>
                  <a:pt x="11303" y="7775"/>
                  <a:pt x="11308" y="7769"/>
                </a:cubicBezTo>
                <a:close/>
                <a:moveTo>
                  <a:pt x="10735" y="7842"/>
                </a:moveTo>
                <a:cubicBezTo>
                  <a:pt x="10726" y="7846"/>
                  <a:pt x="10715" y="7852"/>
                  <a:pt x="10704" y="7861"/>
                </a:cubicBezTo>
                <a:cubicBezTo>
                  <a:pt x="10717" y="7854"/>
                  <a:pt x="10727" y="7848"/>
                  <a:pt x="10735" y="7842"/>
                </a:cubicBezTo>
                <a:close/>
                <a:moveTo>
                  <a:pt x="10954" y="7837"/>
                </a:moveTo>
                <a:cubicBezTo>
                  <a:pt x="10942" y="7849"/>
                  <a:pt x="10942" y="7849"/>
                  <a:pt x="10930" y="7861"/>
                </a:cubicBezTo>
                <a:cubicBezTo>
                  <a:pt x="10930" y="7849"/>
                  <a:pt x="10930" y="7849"/>
                  <a:pt x="10930" y="7849"/>
                </a:cubicBezTo>
                <a:cubicBezTo>
                  <a:pt x="10942" y="7849"/>
                  <a:pt x="10942" y="7849"/>
                  <a:pt x="10954" y="7837"/>
                </a:cubicBezTo>
                <a:close/>
                <a:moveTo>
                  <a:pt x="10918" y="7861"/>
                </a:moveTo>
                <a:cubicBezTo>
                  <a:pt x="10906" y="7873"/>
                  <a:pt x="10882" y="7885"/>
                  <a:pt x="10871" y="7896"/>
                </a:cubicBezTo>
                <a:cubicBezTo>
                  <a:pt x="10859" y="7885"/>
                  <a:pt x="10847" y="7885"/>
                  <a:pt x="10835" y="7885"/>
                </a:cubicBezTo>
                <a:cubicBezTo>
                  <a:pt x="10859" y="7873"/>
                  <a:pt x="10882" y="7861"/>
                  <a:pt x="10894" y="7861"/>
                </a:cubicBezTo>
                <a:close/>
                <a:moveTo>
                  <a:pt x="10906" y="7885"/>
                </a:moveTo>
                <a:cubicBezTo>
                  <a:pt x="10894" y="7896"/>
                  <a:pt x="10894" y="7896"/>
                  <a:pt x="10894" y="7896"/>
                </a:cubicBezTo>
                <a:lnTo>
                  <a:pt x="10882" y="7896"/>
                </a:lnTo>
                <a:cubicBezTo>
                  <a:pt x="10894" y="7896"/>
                  <a:pt x="10894" y="7896"/>
                  <a:pt x="10906" y="7885"/>
                </a:cubicBezTo>
                <a:close/>
                <a:moveTo>
                  <a:pt x="10751" y="7908"/>
                </a:moveTo>
                <a:lnTo>
                  <a:pt x="10751" y="7908"/>
                </a:lnTo>
                <a:cubicBezTo>
                  <a:pt x="10751" y="7910"/>
                  <a:pt x="10750" y="7911"/>
                  <a:pt x="10750" y="7912"/>
                </a:cubicBezTo>
                <a:lnTo>
                  <a:pt x="10750" y="7912"/>
                </a:lnTo>
                <a:cubicBezTo>
                  <a:pt x="10750" y="7911"/>
                  <a:pt x="10751" y="7910"/>
                  <a:pt x="10751" y="7908"/>
                </a:cubicBezTo>
                <a:close/>
                <a:moveTo>
                  <a:pt x="11124" y="7966"/>
                </a:moveTo>
                <a:cubicBezTo>
                  <a:pt x="11130" y="7966"/>
                  <a:pt x="11130" y="7970"/>
                  <a:pt x="11109" y="7992"/>
                </a:cubicBezTo>
                <a:cubicBezTo>
                  <a:pt x="11109" y="7980"/>
                  <a:pt x="11109" y="7980"/>
                  <a:pt x="11109" y="7968"/>
                </a:cubicBezTo>
                <a:cubicBezTo>
                  <a:pt x="11113" y="7968"/>
                  <a:pt x="11120" y="7966"/>
                  <a:pt x="11124" y="7966"/>
                </a:cubicBezTo>
                <a:close/>
                <a:moveTo>
                  <a:pt x="11704" y="8016"/>
                </a:moveTo>
                <a:lnTo>
                  <a:pt x="11704" y="8016"/>
                </a:lnTo>
                <a:cubicBezTo>
                  <a:pt x="11691" y="8020"/>
                  <a:pt x="11682" y="8024"/>
                  <a:pt x="11674" y="8028"/>
                </a:cubicBezTo>
                <a:lnTo>
                  <a:pt x="11674" y="8028"/>
                </a:lnTo>
                <a:cubicBezTo>
                  <a:pt x="11685" y="8024"/>
                  <a:pt x="11695" y="8020"/>
                  <a:pt x="11704" y="8016"/>
                </a:cubicBezTo>
                <a:close/>
                <a:moveTo>
                  <a:pt x="10936" y="8190"/>
                </a:moveTo>
                <a:cubicBezTo>
                  <a:pt x="10931" y="8195"/>
                  <a:pt x="10928" y="8201"/>
                  <a:pt x="10923" y="8208"/>
                </a:cubicBezTo>
                <a:lnTo>
                  <a:pt x="10923" y="8208"/>
                </a:lnTo>
                <a:cubicBezTo>
                  <a:pt x="10930" y="8201"/>
                  <a:pt x="10934" y="8195"/>
                  <a:pt x="10936" y="8190"/>
                </a:cubicBezTo>
                <a:close/>
                <a:moveTo>
                  <a:pt x="10923" y="8208"/>
                </a:moveTo>
                <a:lnTo>
                  <a:pt x="10923" y="8208"/>
                </a:lnTo>
                <a:cubicBezTo>
                  <a:pt x="10916" y="8214"/>
                  <a:pt x="10907" y="8221"/>
                  <a:pt x="10894" y="8230"/>
                </a:cubicBezTo>
                <a:cubicBezTo>
                  <a:pt x="10910" y="8222"/>
                  <a:pt x="10918" y="8214"/>
                  <a:pt x="10923" y="8208"/>
                </a:cubicBezTo>
                <a:close/>
                <a:moveTo>
                  <a:pt x="8704" y="8242"/>
                </a:moveTo>
                <a:lnTo>
                  <a:pt x="8704" y="8242"/>
                </a:lnTo>
                <a:cubicBezTo>
                  <a:pt x="8696" y="8244"/>
                  <a:pt x="8690" y="8246"/>
                  <a:pt x="8685" y="8247"/>
                </a:cubicBezTo>
                <a:lnTo>
                  <a:pt x="8685" y="8247"/>
                </a:lnTo>
                <a:cubicBezTo>
                  <a:pt x="8682" y="8246"/>
                  <a:pt x="8679" y="8245"/>
                  <a:pt x="8675" y="8245"/>
                </a:cubicBezTo>
                <a:cubicBezTo>
                  <a:pt x="8674" y="8245"/>
                  <a:pt x="8672" y="8245"/>
                  <a:pt x="8671" y="8245"/>
                </a:cubicBezTo>
                <a:lnTo>
                  <a:pt x="8671" y="8245"/>
                </a:lnTo>
                <a:cubicBezTo>
                  <a:pt x="8674" y="8246"/>
                  <a:pt x="8677" y="8247"/>
                  <a:pt x="8680" y="8247"/>
                </a:cubicBezTo>
                <a:cubicBezTo>
                  <a:pt x="8682" y="8247"/>
                  <a:pt x="8683" y="8247"/>
                  <a:pt x="8685" y="8247"/>
                </a:cubicBezTo>
                <a:lnTo>
                  <a:pt x="8685" y="8247"/>
                </a:lnTo>
                <a:cubicBezTo>
                  <a:pt x="8691" y="8248"/>
                  <a:pt x="8695" y="8250"/>
                  <a:pt x="8699" y="8250"/>
                </a:cubicBezTo>
                <a:cubicBezTo>
                  <a:pt x="8702" y="8250"/>
                  <a:pt x="8704" y="8248"/>
                  <a:pt x="8704" y="8242"/>
                </a:cubicBezTo>
                <a:close/>
                <a:moveTo>
                  <a:pt x="11132" y="8277"/>
                </a:moveTo>
                <a:cubicBezTo>
                  <a:pt x="11132" y="8277"/>
                  <a:pt x="11132" y="8277"/>
                  <a:pt x="11121" y="8289"/>
                </a:cubicBezTo>
                <a:cubicBezTo>
                  <a:pt x="11121" y="8277"/>
                  <a:pt x="11121" y="8277"/>
                  <a:pt x="11109" y="8277"/>
                </a:cubicBezTo>
                <a:close/>
                <a:moveTo>
                  <a:pt x="11144" y="8277"/>
                </a:moveTo>
                <a:cubicBezTo>
                  <a:pt x="11144" y="8277"/>
                  <a:pt x="11144" y="8277"/>
                  <a:pt x="11156" y="8289"/>
                </a:cubicBezTo>
                <a:lnTo>
                  <a:pt x="11121" y="8289"/>
                </a:lnTo>
                <a:cubicBezTo>
                  <a:pt x="11132" y="8277"/>
                  <a:pt x="11132" y="8277"/>
                  <a:pt x="11144" y="8277"/>
                </a:cubicBezTo>
                <a:close/>
                <a:moveTo>
                  <a:pt x="11204" y="8277"/>
                </a:moveTo>
                <a:cubicBezTo>
                  <a:pt x="11204" y="8277"/>
                  <a:pt x="11204" y="8277"/>
                  <a:pt x="11216" y="8289"/>
                </a:cubicBezTo>
                <a:lnTo>
                  <a:pt x="11192" y="8289"/>
                </a:lnTo>
                <a:cubicBezTo>
                  <a:pt x="11192" y="8289"/>
                  <a:pt x="11192" y="8277"/>
                  <a:pt x="11204" y="8277"/>
                </a:cubicBezTo>
                <a:close/>
                <a:moveTo>
                  <a:pt x="9039" y="8331"/>
                </a:moveTo>
                <a:cubicBezTo>
                  <a:pt x="9039" y="8331"/>
                  <a:pt x="9038" y="8331"/>
                  <a:pt x="9037" y="8331"/>
                </a:cubicBezTo>
                <a:lnTo>
                  <a:pt x="9037" y="8331"/>
                </a:lnTo>
                <a:cubicBezTo>
                  <a:pt x="9044" y="8335"/>
                  <a:pt x="9051" y="8337"/>
                  <a:pt x="9061" y="8337"/>
                </a:cubicBezTo>
                <a:cubicBezTo>
                  <a:pt x="9053" y="8333"/>
                  <a:pt x="9046" y="8331"/>
                  <a:pt x="9039" y="8331"/>
                </a:cubicBezTo>
                <a:close/>
                <a:moveTo>
                  <a:pt x="10966" y="8385"/>
                </a:moveTo>
                <a:lnTo>
                  <a:pt x="10966" y="8385"/>
                </a:lnTo>
                <a:cubicBezTo>
                  <a:pt x="10942" y="8397"/>
                  <a:pt x="10930" y="8397"/>
                  <a:pt x="10918" y="8397"/>
                </a:cubicBezTo>
                <a:cubicBezTo>
                  <a:pt x="10906" y="8397"/>
                  <a:pt x="10894" y="8408"/>
                  <a:pt x="10871" y="8420"/>
                </a:cubicBezTo>
                <a:cubicBezTo>
                  <a:pt x="10871" y="8422"/>
                  <a:pt x="10872" y="8423"/>
                  <a:pt x="10874" y="8423"/>
                </a:cubicBezTo>
                <a:cubicBezTo>
                  <a:pt x="10890" y="8423"/>
                  <a:pt x="10945" y="8395"/>
                  <a:pt x="10966" y="8385"/>
                </a:cubicBezTo>
                <a:close/>
                <a:moveTo>
                  <a:pt x="11179" y="8433"/>
                </a:moveTo>
                <a:lnTo>
                  <a:pt x="11179" y="8433"/>
                </a:lnTo>
                <a:cubicBezTo>
                  <a:pt x="11168" y="8445"/>
                  <a:pt x="11156" y="8456"/>
                  <a:pt x="11144" y="8456"/>
                </a:cubicBezTo>
                <a:cubicBezTo>
                  <a:pt x="11168" y="8444"/>
                  <a:pt x="11168" y="8444"/>
                  <a:pt x="11179" y="8433"/>
                </a:cubicBezTo>
                <a:close/>
                <a:moveTo>
                  <a:pt x="11311" y="8504"/>
                </a:moveTo>
                <a:cubicBezTo>
                  <a:pt x="11311" y="8504"/>
                  <a:pt x="11311" y="8504"/>
                  <a:pt x="11311" y="8516"/>
                </a:cubicBezTo>
                <a:lnTo>
                  <a:pt x="11299" y="8516"/>
                </a:lnTo>
                <a:cubicBezTo>
                  <a:pt x="11299" y="8516"/>
                  <a:pt x="11311" y="8504"/>
                  <a:pt x="11311" y="8504"/>
                </a:cubicBezTo>
                <a:close/>
                <a:moveTo>
                  <a:pt x="11156" y="8456"/>
                </a:moveTo>
                <a:cubicBezTo>
                  <a:pt x="11192" y="8456"/>
                  <a:pt x="11216" y="8456"/>
                  <a:pt x="11240" y="8468"/>
                </a:cubicBezTo>
                <a:cubicBezTo>
                  <a:pt x="11252" y="8468"/>
                  <a:pt x="11252" y="8480"/>
                  <a:pt x="11252" y="8492"/>
                </a:cubicBezTo>
                <a:lnTo>
                  <a:pt x="11240" y="8492"/>
                </a:lnTo>
                <a:cubicBezTo>
                  <a:pt x="11240" y="8504"/>
                  <a:pt x="11240" y="8504"/>
                  <a:pt x="11240" y="8516"/>
                </a:cubicBezTo>
                <a:cubicBezTo>
                  <a:pt x="11224" y="8521"/>
                  <a:pt x="11210" y="8526"/>
                  <a:pt x="11201" y="8526"/>
                </a:cubicBezTo>
                <a:cubicBezTo>
                  <a:pt x="11190" y="8526"/>
                  <a:pt x="11185" y="8518"/>
                  <a:pt x="11192" y="8492"/>
                </a:cubicBezTo>
                <a:lnTo>
                  <a:pt x="11216" y="8480"/>
                </a:lnTo>
                <a:cubicBezTo>
                  <a:pt x="11216" y="8480"/>
                  <a:pt x="11228" y="8468"/>
                  <a:pt x="11239" y="8468"/>
                </a:cubicBezTo>
                <a:lnTo>
                  <a:pt x="11239" y="8468"/>
                </a:lnTo>
                <a:cubicBezTo>
                  <a:pt x="11228" y="8468"/>
                  <a:pt x="11216" y="8480"/>
                  <a:pt x="11204" y="8480"/>
                </a:cubicBezTo>
                <a:cubicBezTo>
                  <a:pt x="11180" y="8480"/>
                  <a:pt x="11156" y="8468"/>
                  <a:pt x="11156" y="8456"/>
                </a:cubicBezTo>
                <a:close/>
                <a:moveTo>
                  <a:pt x="11311" y="8504"/>
                </a:moveTo>
                <a:cubicBezTo>
                  <a:pt x="11299" y="8504"/>
                  <a:pt x="11275" y="8516"/>
                  <a:pt x="11263" y="8527"/>
                </a:cubicBezTo>
                <a:cubicBezTo>
                  <a:pt x="11263" y="8516"/>
                  <a:pt x="11275" y="8516"/>
                  <a:pt x="11275" y="8516"/>
                </a:cubicBezTo>
                <a:cubicBezTo>
                  <a:pt x="11287" y="8504"/>
                  <a:pt x="11299" y="8504"/>
                  <a:pt x="11311" y="8504"/>
                </a:cubicBezTo>
                <a:close/>
                <a:moveTo>
                  <a:pt x="11287" y="8527"/>
                </a:moveTo>
                <a:cubicBezTo>
                  <a:pt x="11287" y="8539"/>
                  <a:pt x="11299" y="8551"/>
                  <a:pt x="11311" y="8563"/>
                </a:cubicBezTo>
                <a:cubicBezTo>
                  <a:pt x="11299" y="8563"/>
                  <a:pt x="11299" y="8575"/>
                  <a:pt x="11287" y="8587"/>
                </a:cubicBezTo>
                <a:cubicBezTo>
                  <a:pt x="11277" y="8591"/>
                  <a:pt x="11266" y="8592"/>
                  <a:pt x="11256" y="8592"/>
                </a:cubicBezTo>
                <a:cubicBezTo>
                  <a:pt x="11233" y="8592"/>
                  <a:pt x="11212" y="8584"/>
                  <a:pt x="11204" y="8575"/>
                </a:cubicBezTo>
                <a:cubicBezTo>
                  <a:pt x="11240" y="8575"/>
                  <a:pt x="11275" y="8551"/>
                  <a:pt x="11287" y="8527"/>
                </a:cubicBezTo>
                <a:close/>
                <a:moveTo>
                  <a:pt x="12002" y="8587"/>
                </a:moveTo>
                <a:cubicBezTo>
                  <a:pt x="12002" y="8590"/>
                  <a:pt x="12001" y="8593"/>
                  <a:pt x="12001" y="8596"/>
                </a:cubicBezTo>
                <a:lnTo>
                  <a:pt x="12001" y="8596"/>
                </a:lnTo>
                <a:cubicBezTo>
                  <a:pt x="12002" y="8594"/>
                  <a:pt x="12002" y="8591"/>
                  <a:pt x="12002" y="8587"/>
                </a:cubicBezTo>
                <a:close/>
                <a:moveTo>
                  <a:pt x="10204" y="8658"/>
                </a:moveTo>
                <a:cubicBezTo>
                  <a:pt x="10201" y="8658"/>
                  <a:pt x="10199" y="8659"/>
                  <a:pt x="10196" y="8660"/>
                </a:cubicBezTo>
                <a:lnTo>
                  <a:pt x="10196" y="8660"/>
                </a:lnTo>
                <a:cubicBezTo>
                  <a:pt x="10201" y="8660"/>
                  <a:pt x="10204" y="8658"/>
                  <a:pt x="10204" y="8658"/>
                </a:cubicBezTo>
                <a:close/>
                <a:moveTo>
                  <a:pt x="11406" y="8658"/>
                </a:moveTo>
                <a:cubicBezTo>
                  <a:pt x="11394" y="8658"/>
                  <a:pt x="11394" y="8658"/>
                  <a:pt x="11383" y="8670"/>
                </a:cubicBezTo>
                <a:cubicBezTo>
                  <a:pt x="11383" y="8670"/>
                  <a:pt x="11383" y="8670"/>
                  <a:pt x="11383" y="8658"/>
                </a:cubicBezTo>
                <a:close/>
                <a:moveTo>
                  <a:pt x="11255" y="8763"/>
                </a:moveTo>
                <a:cubicBezTo>
                  <a:pt x="11250" y="8764"/>
                  <a:pt x="11244" y="8766"/>
                  <a:pt x="11240" y="8766"/>
                </a:cubicBezTo>
                <a:cubicBezTo>
                  <a:pt x="11244" y="8766"/>
                  <a:pt x="11249" y="8765"/>
                  <a:pt x="11255" y="8763"/>
                </a:cubicBezTo>
                <a:close/>
                <a:moveTo>
                  <a:pt x="8263" y="9004"/>
                </a:moveTo>
                <a:cubicBezTo>
                  <a:pt x="8262" y="9010"/>
                  <a:pt x="8261" y="9015"/>
                  <a:pt x="8261" y="9019"/>
                </a:cubicBezTo>
                <a:lnTo>
                  <a:pt x="8261" y="9019"/>
                </a:lnTo>
                <a:cubicBezTo>
                  <a:pt x="8262" y="9013"/>
                  <a:pt x="8263" y="9007"/>
                  <a:pt x="8263" y="9004"/>
                </a:cubicBezTo>
                <a:close/>
                <a:moveTo>
                  <a:pt x="8620" y="9063"/>
                </a:moveTo>
                <a:lnTo>
                  <a:pt x="8620" y="9063"/>
                </a:lnTo>
                <a:cubicBezTo>
                  <a:pt x="8632" y="9069"/>
                  <a:pt x="8644" y="9072"/>
                  <a:pt x="8656" y="9072"/>
                </a:cubicBezTo>
                <a:cubicBezTo>
                  <a:pt x="8668" y="9072"/>
                  <a:pt x="8680" y="9069"/>
                  <a:pt x="8692" y="9063"/>
                </a:cubicBezTo>
                <a:lnTo>
                  <a:pt x="8692" y="9063"/>
                </a:lnTo>
                <a:cubicBezTo>
                  <a:pt x="8671" y="9091"/>
                  <a:pt x="8650" y="9118"/>
                  <a:pt x="8637" y="9118"/>
                </a:cubicBezTo>
                <a:cubicBezTo>
                  <a:pt x="8627" y="9118"/>
                  <a:pt x="8620" y="9104"/>
                  <a:pt x="8620" y="9063"/>
                </a:cubicBezTo>
                <a:close/>
                <a:moveTo>
                  <a:pt x="8799" y="9099"/>
                </a:moveTo>
                <a:cubicBezTo>
                  <a:pt x="8799" y="9099"/>
                  <a:pt x="8811" y="9111"/>
                  <a:pt x="8811" y="9111"/>
                </a:cubicBezTo>
                <a:cubicBezTo>
                  <a:pt x="8811" y="9123"/>
                  <a:pt x="8799" y="9123"/>
                  <a:pt x="8799" y="9135"/>
                </a:cubicBezTo>
                <a:cubicBezTo>
                  <a:pt x="8797" y="9137"/>
                  <a:pt x="8795" y="9138"/>
                  <a:pt x="8793" y="9138"/>
                </a:cubicBezTo>
                <a:cubicBezTo>
                  <a:pt x="8787" y="9138"/>
                  <a:pt x="8789" y="9118"/>
                  <a:pt x="8799" y="9099"/>
                </a:cubicBezTo>
                <a:close/>
                <a:moveTo>
                  <a:pt x="7084" y="9135"/>
                </a:moveTo>
                <a:cubicBezTo>
                  <a:pt x="7084" y="9138"/>
                  <a:pt x="7083" y="9141"/>
                  <a:pt x="7083" y="9144"/>
                </a:cubicBezTo>
                <a:lnTo>
                  <a:pt x="7083" y="9144"/>
                </a:lnTo>
                <a:cubicBezTo>
                  <a:pt x="7084" y="9140"/>
                  <a:pt x="7084" y="9137"/>
                  <a:pt x="7084" y="9135"/>
                </a:cubicBezTo>
                <a:close/>
                <a:moveTo>
                  <a:pt x="8763" y="9099"/>
                </a:moveTo>
                <a:cubicBezTo>
                  <a:pt x="8763" y="9111"/>
                  <a:pt x="8751" y="9123"/>
                  <a:pt x="8751" y="9147"/>
                </a:cubicBezTo>
                <a:cubicBezTo>
                  <a:pt x="8751" y="9135"/>
                  <a:pt x="8751" y="9111"/>
                  <a:pt x="8751" y="9099"/>
                </a:cubicBezTo>
                <a:close/>
                <a:moveTo>
                  <a:pt x="8906" y="9194"/>
                </a:moveTo>
                <a:cubicBezTo>
                  <a:pt x="8906" y="9194"/>
                  <a:pt x="8894" y="9206"/>
                  <a:pt x="8894" y="9218"/>
                </a:cubicBezTo>
                <a:cubicBezTo>
                  <a:pt x="8894" y="9206"/>
                  <a:pt x="8894" y="9194"/>
                  <a:pt x="8894" y="9194"/>
                </a:cubicBezTo>
                <a:close/>
                <a:moveTo>
                  <a:pt x="8645" y="9326"/>
                </a:moveTo>
                <a:cubicBezTo>
                  <a:pt x="8648" y="9326"/>
                  <a:pt x="8649" y="9334"/>
                  <a:pt x="8644" y="9361"/>
                </a:cubicBezTo>
                <a:cubicBezTo>
                  <a:pt x="8641" y="9357"/>
                  <a:pt x="8638" y="9356"/>
                  <a:pt x="8636" y="9356"/>
                </a:cubicBezTo>
                <a:cubicBezTo>
                  <a:pt x="8632" y="9356"/>
                  <a:pt x="8632" y="9364"/>
                  <a:pt x="8632" y="9373"/>
                </a:cubicBezTo>
                <a:cubicBezTo>
                  <a:pt x="8632" y="9373"/>
                  <a:pt x="8620" y="9373"/>
                  <a:pt x="8620" y="9361"/>
                </a:cubicBezTo>
                <a:cubicBezTo>
                  <a:pt x="8620" y="9357"/>
                  <a:pt x="8620" y="9353"/>
                  <a:pt x="8620" y="9349"/>
                </a:cubicBezTo>
                <a:cubicBezTo>
                  <a:pt x="8628" y="9349"/>
                  <a:pt x="8640" y="9326"/>
                  <a:pt x="8645" y="9326"/>
                </a:cubicBezTo>
                <a:close/>
                <a:moveTo>
                  <a:pt x="8227" y="9385"/>
                </a:moveTo>
                <a:cubicBezTo>
                  <a:pt x="8227" y="9397"/>
                  <a:pt x="8227" y="9409"/>
                  <a:pt x="8227" y="9409"/>
                </a:cubicBezTo>
                <a:cubicBezTo>
                  <a:pt x="8227" y="9409"/>
                  <a:pt x="8227" y="9420"/>
                  <a:pt x="8215" y="9420"/>
                </a:cubicBezTo>
                <a:cubicBezTo>
                  <a:pt x="8227" y="9409"/>
                  <a:pt x="8227" y="9409"/>
                  <a:pt x="8227" y="9385"/>
                </a:cubicBezTo>
                <a:close/>
                <a:moveTo>
                  <a:pt x="8668" y="9397"/>
                </a:moveTo>
                <a:cubicBezTo>
                  <a:pt x="8668" y="9409"/>
                  <a:pt x="8668" y="9409"/>
                  <a:pt x="8668" y="9420"/>
                </a:cubicBezTo>
                <a:lnTo>
                  <a:pt x="8644" y="9420"/>
                </a:lnTo>
                <a:cubicBezTo>
                  <a:pt x="8644" y="9420"/>
                  <a:pt x="8644" y="9409"/>
                  <a:pt x="8644" y="9397"/>
                </a:cubicBezTo>
                <a:close/>
                <a:moveTo>
                  <a:pt x="8204" y="9397"/>
                </a:moveTo>
                <a:cubicBezTo>
                  <a:pt x="8204" y="9420"/>
                  <a:pt x="8192" y="9432"/>
                  <a:pt x="8192" y="9444"/>
                </a:cubicBezTo>
                <a:cubicBezTo>
                  <a:pt x="8192" y="9432"/>
                  <a:pt x="8192" y="9420"/>
                  <a:pt x="8192" y="9409"/>
                </a:cubicBezTo>
                <a:cubicBezTo>
                  <a:pt x="8192" y="9412"/>
                  <a:pt x="8193" y="9413"/>
                  <a:pt x="8194" y="9413"/>
                </a:cubicBezTo>
                <a:cubicBezTo>
                  <a:pt x="8198" y="9413"/>
                  <a:pt x="8204" y="9405"/>
                  <a:pt x="8204" y="9397"/>
                </a:cubicBezTo>
                <a:close/>
                <a:moveTo>
                  <a:pt x="8751" y="9471"/>
                </a:moveTo>
                <a:cubicBezTo>
                  <a:pt x="8754" y="9471"/>
                  <a:pt x="8757" y="9474"/>
                  <a:pt x="8763" y="9480"/>
                </a:cubicBezTo>
                <a:lnTo>
                  <a:pt x="8739" y="9480"/>
                </a:lnTo>
                <a:cubicBezTo>
                  <a:pt x="8745" y="9474"/>
                  <a:pt x="8748" y="9471"/>
                  <a:pt x="8751" y="9471"/>
                </a:cubicBezTo>
                <a:close/>
                <a:moveTo>
                  <a:pt x="8894" y="9492"/>
                </a:moveTo>
                <a:lnTo>
                  <a:pt x="8894" y="9504"/>
                </a:lnTo>
                <a:lnTo>
                  <a:pt x="8882" y="9504"/>
                </a:lnTo>
                <a:cubicBezTo>
                  <a:pt x="8882" y="9504"/>
                  <a:pt x="8882" y="9504"/>
                  <a:pt x="8894" y="9492"/>
                </a:cubicBezTo>
                <a:close/>
                <a:moveTo>
                  <a:pt x="8930" y="9444"/>
                </a:moveTo>
                <a:cubicBezTo>
                  <a:pt x="8918" y="9468"/>
                  <a:pt x="8930" y="9480"/>
                  <a:pt x="8930" y="9504"/>
                </a:cubicBezTo>
                <a:cubicBezTo>
                  <a:pt x="8918" y="9504"/>
                  <a:pt x="8918" y="9492"/>
                  <a:pt x="8906" y="9492"/>
                </a:cubicBezTo>
                <a:cubicBezTo>
                  <a:pt x="8918" y="9468"/>
                  <a:pt x="8918" y="9444"/>
                  <a:pt x="8930" y="9444"/>
                </a:cubicBezTo>
                <a:close/>
                <a:moveTo>
                  <a:pt x="8620" y="9480"/>
                </a:moveTo>
                <a:cubicBezTo>
                  <a:pt x="8620" y="9504"/>
                  <a:pt x="8620" y="9516"/>
                  <a:pt x="8608" y="9516"/>
                </a:cubicBezTo>
                <a:cubicBezTo>
                  <a:pt x="8608" y="9516"/>
                  <a:pt x="8608" y="9516"/>
                  <a:pt x="8596" y="9504"/>
                </a:cubicBezTo>
                <a:lnTo>
                  <a:pt x="8608" y="9480"/>
                </a:lnTo>
                <a:close/>
                <a:moveTo>
                  <a:pt x="6996" y="9579"/>
                </a:moveTo>
                <a:cubicBezTo>
                  <a:pt x="6994" y="9581"/>
                  <a:pt x="6991" y="9584"/>
                  <a:pt x="6989" y="9587"/>
                </a:cubicBezTo>
                <a:cubicBezTo>
                  <a:pt x="6991" y="9585"/>
                  <a:pt x="6994" y="9582"/>
                  <a:pt x="6996" y="9579"/>
                </a:cubicBezTo>
                <a:close/>
                <a:moveTo>
                  <a:pt x="8882" y="9516"/>
                </a:moveTo>
                <a:cubicBezTo>
                  <a:pt x="8882" y="9540"/>
                  <a:pt x="8870" y="9563"/>
                  <a:pt x="8870" y="9587"/>
                </a:cubicBezTo>
                <a:cubicBezTo>
                  <a:pt x="8860" y="9577"/>
                  <a:pt x="8850" y="9573"/>
                  <a:pt x="8840" y="9573"/>
                </a:cubicBezTo>
                <a:cubicBezTo>
                  <a:pt x="8826" y="9573"/>
                  <a:pt x="8813" y="9580"/>
                  <a:pt x="8799" y="9587"/>
                </a:cubicBezTo>
                <a:cubicBezTo>
                  <a:pt x="8823" y="9563"/>
                  <a:pt x="8858" y="9528"/>
                  <a:pt x="8882" y="9516"/>
                </a:cubicBezTo>
                <a:close/>
                <a:moveTo>
                  <a:pt x="8775" y="9528"/>
                </a:moveTo>
                <a:cubicBezTo>
                  <a:pt x="8775" y="9551"/>
                  <a:pt x="8763" y="9551"/>
                  <a:pt x="8763" y="9563"/>
                </a:cubicBezTo>
                <a:cubicBezTo>
                  <a:pt x="8763" y="9578"/>
                  <a:pt x="8764" y="9584"/>
                  <a:pt x="8766" y="9584"/>
                </a:cubicBezTo>
                <a:cubicBezTo>
                  <a:pt x="8771" y="9584"/>
                  <a:pt x="8779" y="9556"/>
                  <a:pt x="8787" y="9540"/>
                </a:cubicBezTo>
                <a:lnTo>
                  <a:pt x="8799" y="9540"/>
                </a:lnTo>
                <a:lnTo>
                  <a:pt x="8787" y="9587"/>
                </a:lnTo>
                <a:cubicBezTo>
                  <a:pt x="8780" y="9591"/>
                  <a:pt x="8774" y="9592"/>
                  <a:pt x="8769" y="9592"/>
                </a:cubicBezTo>
                <a:cubicBezTo>
                  <a:pt x="8757" y="9592"/>
                  <a:pt x="8751" y="9584"/>
                  <a:pt x="8751" y="9575"/>
                </a:cubicBezTo>
                <a:cubicBezTo>
                  <a:pt x="8751" y="9563"/>
                  <a:pt x="8763" y="9540"/>
                  <a:pt x="8763" y="9528"/>
                </a:cubicBezTo>
                <a:close/>
                <a:moveTo>
                  <a:pt x="8596" y="9480"/>
                </a:moveTo>
                <a:cubicBezTo>
                  <a:pt x="8596" y="9504"/>
                  <a:pt x="8585" y="9516"/>
                  <a:pt x="8585" y="9528"/>
                </a:cubicBezTo>
                <a:cubicBezTo>
                  <a:pt x="8561" y="9551"/>
                  <a:pt x="8549" y="9587"/>
                  <a:pt x="8537" y="9599"/>
                </a:cubicBezTo>
                <a:cubicBezTo>
                  <a:pt x="8537" y="9575"/>
                  <a:pt x="8537" y="9540"/>
                  <a:pt x="8537" y="9516"/>
                </a:cubicBezTo>
                <a:cubicBezTo>
                  <a:pt x="8541" y="9508"/>
                  <a:pt x="8545" y="9506"/>
                  <a:pt x="8549" y="9506"/>
                </a:cubicBezTo>
                <a:cubicBezTo>
                  <a:pt x="8551" y="9506"/>
                  <a:pt x="8554" y="9507"/>
                  <a:pt x="8556" y="9507"/>
                </a:cubicBezTo>
                <a:cubicBezTo>
                  <a:pt x="8564" y="9507"/>
                  <a:pt x="8573" y="9504"/>
                  <a:pt x="8585" y="9480"/>
                </a:cubicBezTo>
                <a:close/>
                <a:moveTo>
                  <a:pt x="12395" y="9611"/>
                </a:moveTo>
                <a:cubicBezTo>
                  <a:pt x="12406" y="9611"/>
                  <a:pt x="12406" y="9623"/>
                  <a:pt x="12395" y="9635"/>
                </a:cubicBezTo>
                <a:lnTo>
                  <a:pt x="12371" y="9635"/>
                </a:lnTo>
                <a:cubicBezTo>
                  <a:pt x="12383" y="9623"/>
                  <a:pt x="12395" y="9623"/>
                  <a:pt x="12395" y="9611"/>
                </a:cubicBezTo>
                <a:close/>
                <a:moveTo>
                  <a:pt x="8888" y="9590"/>
                </a:moveTo>
                <a:cubicBezTo>
                  <a:pt x="8894" y="9590"/>
                  <a:pt x="8900" y="9593"/>
                  <a:pt x="8906" y="9599"/>
                </a:cubicBezTo>
                <a:cubicBezTo>
                  <a:pt x="8897" y="9625"/>
                  <a:pt x="8876" y="9644"/>
                  <a:pt x="8861" y="9644"/>
                </a:cubicBezTo>
                <a:cubicBezTo>
                  <a:pt x="8855" y="9644"/>
                  <a:pt x="8850" y="9641"/>
                  <a:pt x="8846" y="9635"/>
                </a:cubicBezTo>
                <a:cubicBezTo>
                  <a:pt x="8858" y="9611"/>
                  <a:pt x="8858" y="9611"/>
                  <a:pt x="8870" y="9599"/>
                </a:cubicBezTo>
                <a:cubicBezTo>
                  <a:pt x="8876" y="9593"/>
                  <a:pt x="8882" y="9590"/>
                  <a:pt x="8888" y="9590"/>
                </a:cubicBezTo>
                <a:close/>
                <a:moveTo>
                  <a:pt x="9001" y="9587"/>
                </a:moveTo>
                <a:cubicBezTo>
                  <a:pt x="9013" y="9587"/>
                  <a:pt x="9013" y="9611"/>
                  <a:pt x="9001" y="9635"/>
                </a:cubicBezTo>
                <a:cubicBezTo>
                  <a:pt x="9001" y="9635"/>
                  <a:pt x="8989" y="9635"/>
                  <a:pt x="8989" y="9647"/>
                </a:cubicBezTo>
                <a:cubicBezTo>
                  <a:pt x="8989" y="9623"/>
                  <a:pt x="9001" y="9599"/>
                  <a:pt x="9001" y="9587"/>
                </a:cubicBezTo>
                <a:close/>
                <a:moveTo>
                  <a:pt x="7382" y="9659"/>
                </a:moveTo>
                <a:cubicBezTo>
                  <a:pt x="7382" y="9662"/>
                  <a:pt x="7383" y="9664"/>
                  <a:pt x="7384" y="9664"/>
                </a:cubicBezTo>
                <a:cubicBezTo>
                  <a:pt x="7385" y="9664"/>
                  <a:pt x="7385" y="9663"/>
                  <a:pt x="7386" y="9663"/>
                </a:cubicBezTo>
                <a:lnTo>
                  <a:pt x="7386" y="9663"/>
                </a:lnTo>
                <a:cubicBezTo>
                  <a:pt x="7385" y="9662"/>
                  <a:pt x="7383" y="9660"/>
                  <a:pt x="7382" y="9659"/>
                </a:cubicBezTo>
                <a:close/>
                <a:moveTo>
                  <a:pt x="8918" y="9599"/>
                </a:moveTo>
                <a:lnTo>
                  <a:pt x="8918" y="9599"/>
                </a:lnTo>
                <a:cubicBezTo>
                  <a:pt x="8930" y="9623"/>
                  <a:pt x="8942" y="9647"/>
                  <a:pt x="8954" y="9682"/>
                </a:cubicBezTo>
                <a:lnTo>
                  <a:pt x="8989" y="9611"/>
                </a:lnTo>
                <a:lnTo>
                  <a:pt x="8989" y="9611"/>
                </a:lnTo>
                <a:cubicBezTo>
                  <a:pt x="8989" y="9611"/>
                  <a:pt x="8989" y="9647"/>
                  <a:pt x="8977" y="9659"/>
                </a:cubicBezTo>
                <a:cubicBezTo>
                  <a:pt x="8977" y="9670"/>
                  <a:pt x="8966" y="9670"/>
                  <a:pt x="8966" y="9682"/>
                </a:cubicBezTo>
                <a:lnTo>
                  <a:pt x="8954" y="9682"/>
                </a:lnTo>
                <a:cubicBezTo>
                  <a:pt x="8951" y="9684"/>
                  <a:pt x="8947" y="9685"/>
                  <a:pt x="8944" y="9685"/>
                </a:cubicBezTo>
                <a:cubicBezTo>
                  <a:pt x="8924" y="9685"/>
                  <a:pt x="8908" y="9651"/>
                  <a:pt x="8918" y="9599"/>
                </a:cubicBezTo>
                <a:close/>
                <a:moveTo>
                  <a:pt x="9151" y="9546"/>
                </a:moveTo>
                <a:cubicBezTo>
                  <a:pt x="9154" y="9546"/>
                  <a:pt x="9156" y="9551"/>
                  <a:pt x="9156" y="9563"/>
                </a:cubicBezTo>
                <a:lnTo>
                  <a:pt x="9144" y="9575"/>
                </a:lnTo>
                <a:cubicBezTo>
                  <a:pt x="9156" y="9587"/>
                  <a:pt x="9168" y="9599"/>
                  <a:pt x="9180" y="9599"/>
                </a:cubicBezTo>
                <a:cubicBezTo>
                  <a:pt x="9204" y="9599"/>
                  <a:pt x="9216" y="9599"/>
                  <a:pt x="9227" y="9623"/>
                </a:cubicBezTo>
                <a:cubicBezTo>
                  <a:pt x="9204" y="9623"/>
                  <a:pt x="9180" y="9647"/>
                  <a:pt x="9156" y="9659"/>
                </a:cubicBezTo>
                <a:lnTo>
                  <a:pt x="9180" y="9599"/>
                </a:lnTo>
                <a:lnTo>
                  <a:pt x="9180" y="9599"/>
                </a:lnTo>
                <a:cubicBezTo>
                  <a:pt x="9120" y="9670"/>
                  <a:pt x="9108" y="9694"/>
                  <a:pt x="9061" y="9706"/>
                </a:cubicBezTo>
                <a:cubicBezTo>
                  <a:pt x="9061" y="9694"/>
                  <a:pt x="9073" y="9659"/>
                  <a:pt x="9073" y="9659"/>
                </a:cubicBezTo>
                <a:cubicBezTo>
                  <a:pt x="9071" y="9658"/>
                  <a:pt x="9069" y="9657"/>
                  <a:pt x="9067" y="9657"/>
                </a:cubicBezTo>
                <a:cubicBezTo>
                  <a:pt x="9053" y="9657"/>
                  <a:pt x="9042" y="9687"/>
                  <a:pt x="9025" y="9687"/>
                </a:cubicBezTo>
                <a:cubicBezTo>
                  <a:pt x="9018" y="9687"/>
                  <a:pt x="9010" y="9683"/>
                  <a:pt x="9001" y="9670"/>
                </a:cubicBezTo>
                <a:lnTo>
                  <a:pt x="9037" y="9635"/>
                </a:lnTo>
                <a:cubicBezTo>
                  <a:pt x="9025" y="9623"/>
                  <a:pt x="9025" y="9623"/>
                  <a:pt x="9013" y="9623"/>
                </a:cubicBezTo>
                <a:cubicBezTo>
                  <a:pt x="9033" y="9597"/>
                  <a:pt x="9056" y="9578"/>
                  <a:pt x="9073" y="9578"/>
                </a:cubicBezTo>
                <a:cubicBezTo>
                  <a:pt x="9087" y="9578"/>
                  <a:pt x="9097" y="9591"/>
                  <a:pt x="9097" y="9623"/>
                </a:cubicBezTo>
                <a:lnTo>
                  <a:pt x="9085" y="9635"/>
                </a:lnTo>
                <a:cubicBezTo>
                  <a:pt x="9086" y="9638"/>
                  <a:pt x="9087" y="9640"/>
                  <a:pt x="9089" y="9640"/>
                </a:cubicBezTo>
                <a:cubicBezTo>
                  <a:pt x="9104" y="9640"/>
                  <a:pt x="9139" y="9546"/>
                  <a:pt x="9151" y="9546"/>
                </a:cubicBezTo>
                <a:close/>
                <a:moveTo>
                  <a:pt x="13047" y="9713"/>
                </a:moveTo>
                <a:cubicBezTo>
                  <a:pt x="13042" y="9713"/>
                  <a:pt x="13034" y="9722"/>
                  <a:pt x="13026" y="9730"/>
                </a:cubicBezTo>
                <a:cubicBezTo>
                  <a:pt x="13033" y="9722"/>
                  <a:pt x="13040" y="9717"/>
                  <a:pt x="13047" y="9713"/>
                </a:cubicBezTo>
                <a:lnTo>
                  <a:pt x="13047" y="9713"/>
                </a:lnTo>
                <a:cubicBezTo>
                  <a:pt x="13047" y="9713"/>
                  <a:pt x="13047" y="9713"/>
                  <a:pt x="13047" y="9713"/>
                </a:cubicBezTo>
                <a:close/>
                <a:moveTo>
                  <a:pt x="7227" y="9730"/>
                </a:moveTo>
                <a:lnTo>
                  <a:pt x="7227" y="9730"/>
                </a:lnTo>
                <a:cubicBezTo>
                  <a:pt x="7227" y="9730"/>
                  <a:pt x="7227" y="9730"/>
                  <a:pt x="7227" y="9730"/>
                </a:cubicBezTo>
                <a:cubicBezTo>
                  <a:pt x="7227" y="9730"/>
                  <a:pt x="7227" y="9730"/>
                  <a:pt x="7227" y="9730"/>
                </a:cubicBezTo>
                <a:close/>
                <a:moveTo>
                  <a:pt x="10692" y="9682"/>
                </a:moveTo>
                <a:cubicBezTo>
                  <a:pt x="10686" y="9682"/>
                  <a:pt x="10677" y="9706"/>
                  <a:pt x="10666" y="9732"/>
                </a:cubicBezTo>
                <a:lnTo>
                  <a:pt x="10666" y="9732"/>
                </a:lnTo>
                <a:cubicBezTo>
                  <a:pt x="10676" y="9719"/>
                  <a:pt x="10676" y="9723"/>
                  <a:pt x="10692" y="9682"/>
                </a:cubicBezTo>
                <a:close/>
                <a:moveTo>
                  <a:pt x="10858" y="9749"/>
                </a:moveTo>
                <a:cubicBezTo>
                  <a:pt x="10859" y="9750"/>
                  <a:pt x="10859" y="9752"/>
                  <a:pt x="10859" y="9754"/>
                </a:cubicBezTo>
                <a:cubicBezTo>
                  <a:pt x="10859" y="9751"/>
                  <a:pt x="10859" y="9749"/>
                  <a:pt x="10858" y="9749"/>
                </a:cubicBezTo>
                <a:close/>
                <a:moveTo>
                  <a:pt x="10666" y="9732"/>
                </a:moveTo>
                <a:cubicBezTo>
                  <a:pt x="10662" y="9738"/>
                  <a:pt x="10656" y="9747"/>
                  <a:pt x="10644" y="9766"/>
                </a:cubicBezTo>
                <a:cubicBezTo>
                  <a:pt x="10647" y="9765"/>
                  <a:pt x="10650" y="9764"/>
                  <a:pt x="10653" y="9763"/>
                </a:cubicBezTo>
                <a:lnTo>
                  <a:pt x="10653" y="9763"/>
                </a:lnTo>
                <a:cubicBezTo>
                  <a:pt x="10657" y="9753"/>
                  <a:pt x="10662" y="9743"/>
                  <a:pt x="10666" y="9732"/>
                </a:cubicBezTo>
                <a:close/>
                <a:moveTo>
                  <a:pt x="9619" y="9725"/>
                </a:moveTo>
                <a:lnTo>
                  <a:pt x="9608" y="9778"/>
                </a:lnTo>
                <a:cubicBezTo>
                  <a:pt x="9620" y="9766"/>
                  <a:pt x="9620" y="9754"/>
                  <a:pt x="9632" y="9730"/>
                </a:cubicBezTo>
                <a:cubicBezTo>
                  <a:pt x="9632" y="9730"/>
                  <a:pt x="9632" y="9742"/>
                  <a:pt x="9632" y="9742"/>
                </a:cubicBezTo>
                <a:cubicBezTo>
                  <a:pt x="9632" y="9754"/>
                  <a:pt x="9620" y="9766"/>
                  <a:pt x="9608" y="9778"/>
                </a:cubicBezTo>
                <a:cubicBezTo>
                  <a:pt x="9608" y="9790"/>
                  <a:pt x="9597" y="9801"/>
                  <a:pt x="9597" y="9813"/>
                </a:cubicBezTo>
                <a:cubicBezTo>
                  <a:pt x="9597" y="9772"/>
                  <a:pt x="9614" y="9740"/>
                  <a:pt x="9619" y="9725"/>
                </a:cubicBezTo>
                <a:close/>
                <a:moveTo>
                  <a:pt x="7646" y="9797"/>
                </a:moveTo>
                <a:cubicBezTo>
                  <a:pt x="7644" y="9803"/>
                  <a:pt x="7643" y="9808"/>
                  <a:pt x="7642" y="9814"/>
                </a:cubicBezTo>
                <a:lnTo>
                  <a:pt x="7642" y="9814"/>
                </a:lnTo>
                <a:cubicBezTo>
                  <a:pt x="7644" y="9809"/>
                  <a:pt x="7645" y="9803"/>
                  <a:pt x="7646" y="9797"/>
                </a:cubicBezTo>
                <a:close/>
                <a:moveTo>
                  <a:pt x="9835" y="9801"/>
                </a:moveTo>
                <a:cubicBezTo>
                  <a:pt x="9835" y="9801"/>
                  <a:pt x="9835" y="9813"/>
                  <a:pt x="9835" y="9825"/>
                </a:cubicBezTo>
                <a:lnTo>
                  <a:pt x="9823" y="9825"/>
                </a:lnTo>
                <a:cubicBezTo>
                  <a:pt x="9835" y="9813"/>
                  <a:pt x="9835" y="9801"/>
                  <a:pt x="9835" y="9801"/>
                </a:cubicBezTo>
                <a:close/>
                <a:moveTo>
                  <a:pt x="10990" y="9825"/>
                </a:moveTo>
                <a:cubicBezTo>
                  <a:pt x="10990" y="9825"/>
                  <a:pt x="10982" y="9833"/>
                  <a:pt x="10979" y="9842"/>
                </a:cubicBezTo>
                <a:lnTo>
                  <a:pt x="10979" y="9842"/>
                </a:lnTo>
                <a:cubicBezTo>
                  <a:pt x="10983" y="9837"/>
                  <a:pt x="10986" y="9832"/>
                  <a:pt x="10990" y="9825"/>
                </a:cubicBezTo>
                <a:close/>
                <a:moveTo>
                  <a:pt x="7642" y="9814"/>
                </a:moveTo>
                <a:cubicBezTo>
                  <a:pt x="7632" y="9837"/>
                  <a:pt x="7608" y="9849"/>
                  <a:pt x="7608" y="9849"/>
                </a:cubicBezTo>
                <a:cubicBezTo>
                  <a:pt x="7612" y="9851"/>
                  <a:pt x="7615" y="9852"/>
                  <a:pt x="7618" y="9852"/>
                </a:cubicBezTo>
                <a:cubicBezTo>
                  <a:pt x="7629" y="9852"/>
                  <a:pt x="7636" y="9836"/>
                  <a:pt x="7642" y="9814"/>
                </a:cubicBezTo>
                <a:close/>
                <a:moveTo>
                  <a:pt x="13157" y="9861"/>
                </a:moveTo>
                <a:cubicBezTo>
                  <a:pt x="13149" y="9861"/>
                  <a:pt x="13116" y="9891"/>
                  <a:pt x="13088" y="9912"/>
                </a:cubicBezTo>
                <a:lnTo>
                  <a:pt x="13088" y="9912"/>
                </a:lnTo>
                <a:cubicBezTo>
                  <a:pt x="13129" y="9889"/>
                  <a:pt x="13113" y="9904"/>
                  <a:pt x="13157" y="9861"/>
                </a:cubicBezTo>
                <a:close/>
                <a:moveTo>
                  <a:pt x="13088" y="9912"/>
                </a:moveTo>
                <a:cubicBezTo>
                  <a:pt x="13083" y="9915"/>
                  <a:pt x="13079" y="9917"/>
                  <a:pt x="13073" y="9921"/>
                </a:cubicBezTo>
                <a:cubicBezTo>
                  <a:pt x="13074" y="9921"/>
                  <a:pt x="13075" y="9921"/>
                  <a:pt x="13076" y="9921"/>
                </a:cubicBezTo>
                <a:lnTo>
                  <a:pt x="13076" y="9921"/>
                </a:lnTo>
                <a:cubicBezTo>
                  <a:pt x="13079" y="9918"/>
                  <a:pt x="13083" y="9915"/>
                  <a:pt x="13088" y="9912"/>
                </a:cubicBezTo>
                <a:close/>
                <a:moveTo>
                  <a:pt x="8656" y="9873"/>
                </a:moveTo>
                <a:cubicBezTo>
                  <a:pt x="8644" y="9885"/>
                  <a:pt x="8656" y="9909"/>
                  <a:pt x="8668" y="9932"/>
                </a:cubicBezTo>
                <a:cubicBezTo>
                  <a:pt x="8656" y="9932"/>
                  <a:pt x="8644" y="9921"/>
                  <a:pt x="8632" y="9921"/>
                </a:cubicBezTo>
                <a:cubicBezTo>
                  <a:pt x="8632" y="9897"/>
                  <a:pt x="8644" y="9873"/>
                  <a:pt x="8656" y="9873"/>
                </a:cubicBezTo>
                <a:close/>
                <a:moveTo>
                  <a:pt x="11323" y="9944"/>
                </a:moveTo>
                <a:cubicBezTo>
                  <a:pt x="11314" y="9954"/>
                  <a:pt x="11312" y="9948"/>
                  <a:pt x="11305" y="9963"/>
                </a:cubicBezTo>
                <a:lnTo>
                  <a:pt x="11305" y="9963"/>
                </a:lnTo>
                <a:cubicBezTo>
                  <a:pt x="11309" y="9963"/>
                  <a:pt x="11314" y="9958"/>
                  <a:pt x="11323" y="9944"/>
                </a:cubicBezTo>
                <a:close/>
                <a:moveTo>
                  <a:pt x="8608" y="10051"/>
                </a:moveTo>
                <a:lnTo>
                  <a:pt x="8608" y="10051"/>
                </a:lnTo>
                <a:cubicBezTo>
                  <a:pt x="8611" y="10063"/>
                  <a:pt x="8614" y="10074"/>
                  <a:pt x="8617" y="10082"/>
                </a:cubicBezTo>
                <a:lnTo>
                  <a:pt x="8617" y="10082"/>
                </a:lnTo>
                <a:cubicBezTo>
                  <a:pt x="8618" y="10084"/>
                  <a:pt x="8619" y="10085"/>
                  <a:pt x="8620" y="10087"/>
                </a:cubicBezTo>
                <a:cubicBezTo>
                  <a:pt x="8620" y="10075"/>
                  <a:pt x="8620" y="10063"/>
                  <a:pt x="8608" y="10051"/>
                </a:cubicBezTo>
                <a:close/>
                <a:moveTo>
                  <a:pt x="8136" y="9778"/>
                </a:moveTo>
                <a:cubicBezTo>
                  <a:pt x="8185" y="9778"/>
                  <a:pt x="8139" y="9940"/>
                  <a:pt x="8174" y="9940"/>
                </a:cubicBezTo>
                <a:cubicBezTo>
                  <a:pt x="8181" y="9940"/>
                  <a:pt x="8190" y="9934"/>
                  <a:pt x="8204" y="9921"/>
                </a:cubicBezTo>
                <a:cubicBezTo>
                  <a:pt x="8222" y="9883"/>
                  <a:pt x="8256" y="9808"/>
                  <a:pt x="8281" y="9808"/>
                </a:cubicBezTo>
                <a:cubicBezTo>
                  <a:pt x="8288" y="9808"/>
                  <a:pt x="8294" y="9813"/>
                  <a:pt x="8299" y="9825"/>
                </a:cubicBezTo>
                <a:lnTo>
                  <a:pt x="8251" y="9921"/>
                </a:lnTo>
                <a:cubicBezTo>
                  <a:pt x="8255" y="9922"/>
                  <a:pt x="8260" y="9923"/>
                  <a:pt x="8263" y="9923"/>
                </a:cubicBezTo>
                <a:cubicBezTo>
                  <a:pt x="8301" y="9923"/>
                  <a:pt x="8317" y="9848"/>
                  <a:pt x="8338" y="9848"/>
                </a:cubicBezTo>
                <a:cubicBezTo>
                  <a:pt x="8344" y="9848"/>
                  <a:pt x="8351" y="9855"/>
                  <a:pt x="8358" y="9873"/>
                </a:cubicBezTo>
                <a:cubicBezTo>
                  <a:pt x="8346" y="9909"/>
                  <a:pt x="8311" y="9897"/>
                  <a:pt x="8311" y="9909"/>
                </a:cubicBezTo>
                <a:cubicBezTo>
                  <a:pt x="8317" y="9929"/>
                  <a:pt x="8322" y="9937"/>
                  <a:pt x="8328" y="9937"/>
                </a:cubicBezTo>
                <a:cubicBezTo>
                  <a:pt x="8345" y="9937"/>
                  <a:pt x="8362" y="9872"/>
                  <a:pt x="8379" y="9872"/>
                </a:cubicBezTo>
                <a:cubicBezTo>
                  <a:pt x="8380" y="9872"/>
                  <a:pt x="8381" y="9872"/>
                  <a:pt x="8382" y="9873"/>
                </a:cubicBezTo>
                <a:lnTo>
                  <a:pt x="8370" y="9956"/>
                </a:lnTo>
                <a:cubicBezTo>
                  <a:pt x="8377" y="9958"/>
                  <a:pt x="8384" y="9958"/>
                  <a:pt x="8391" y="9958"/>
                </a:cubicBezTo>
                <a:cubicBezTo>
                  <a:pt x="8441" y="9958"/>
                  <a:pt x="8503" y="9930"/>
                  <a:pt x="8560" y="9930"/>
                </a:cubicBezTo>
                <a:cubicBezTo>
                  <a:pt x="8568" y="9930"/>
                  <a:pt x="8576" y="9931"/>
                  <a:pt x="8585" y="9932"/>
                </a:cubicBezTo>
                <a:cubicBezTo>
                  <a:pt x="8573" y="9956"/>
                  <a:pt x="8549" y="9980"/>
                  <a:pt x="8561" y="10004"/>
                </a:cubicBezTo>
                <a:cubicBezTo>
                  <a:pt x="8608" y="10004"/>
                  <a:pt x="8668" y="10028"/>
                  <a:pt x="8704" y="10075"/>
                </a:cubicBezTo>
                <a:cubicBezTo>
                  <a:pt x="8685" y="10100"/>
                  <a:pt x="8667" y="10122"/>
                  <a:pt x="8650" y="10122"/>
                </a:cubicBezTo>
                <a:cubicBezTo>
                  <a:pt x="8638" y="10122"/>
                  <a:pt x="8626" y="10111"/>
                  <a:pt x="8617" y="10082"/>
                </a:cubicBezTo>
                <a:lnTo>
                  <a:pt x="8617" y="10082"/>
                </a:lnTo>
                <a:cubicBezTo>
                  <a:pt x="8595" y="10053"/>
                  <a:pt x="8569" y="10046"/>
                  <a:pt x="8541" y="10046"/>
                </a:cubicBezTo>
                <a:cubicBezTo>
                  <a:pt x="8513" y="10046"/>
                  <a:pt x="8483" y="10054"/>
                  <a:pt x="8456" y="10054"/>
                </a:cubicBezTo>
                <a:cubicBezTo>
                  <a:pt x="8420" y="10054"/>
                  <a:pt x="8389" y="10041"/>
                  <a:pt x="8370" y="9980"/>
                </a:cubicBezTo>
                <a:cubicBezTo>
                  <a:pt x="8365" y="9972"/>
                  <a:pt x="8361" y="9969"/>
                  <a:pt x="8356" y="9969"/>
                </a:cubicBezTo>
                <a:cubicBezTo>
                  <a:pt x="8341" y="9969"/>
                  <a:pt x="8329" y="10014"/>
                  <a:pt x="8311" y="10051"/>
                </a:cubicBezTo>
                <a:lnTo>
                  <a:pt x="8323" y="9968"/>
                </a:lnTo>
                <a:lnTo>
                  <a:pt x="8275" y="10051"/>
                </a:lnTo>
                <a:cubicBezTo>
                  <a:pt x="8270" y="10058"/>
                  <a:pt x="8266" y="10060"/>
                  <a:pt x="8263" y="10060"/>
                </a:cubicBezTo>
                <a:cubicBezTo>
                  <a:pt x="8240" y="10060"/>
                  <a:pt x="8249" y="9937"/>
                  <a:pt x="8222" y="9937"/>
                </a:cubicBezTo>
                <a:cubicBezTo>
                  <a:pt x="8215" y="9937"/>
                  <a:pt x="8205" y="9946"/>
                  <a:pt x="8192" y="9968"/>
                </a:cubicBezTo>
                <a:lnTo>
                  <a:pt x="8180" y="10016"/>
                </a:lnTo>
                <a:cubicBezTo>
                  <a:pt x="8178" y="10014"/>
                  <a:pt x="8175" y="10013"/>
                  <a:pt x="8171" y="10013"/>
                </a:cubicBezTo>
                <a:cubicBezTo>
                  <a:pt x="8164" y="10013"/>
                  <a:pt x="8155" y="10016"/>
                  <a:pt x="8148" y="10016"/>
                </a:cubicBezTo>
                <a:cubicBezTo>
                  <a:pt x="8138" y="10016"/>
                  <a:pt x="8132" y="10010"/>
                  <a:pt x="8144" y="9980"/>
                </a:cubicBezTo>
                <a:cubicBezTo>
                  <a:pt x="8134" y="9980"/>
                  <a:pt x="8125" y="10011"/>
                  <a:pt x="8122" y="10011"/>
                </a:cubicBezTo>
                <a:cubicBezTo>
                  <a:pt x="8121" y="10011"/>
                  <a:pt x="8120" y="10009"/>
                  <a:pt x="8120" y="10004"/>
                </a:cubicBezTo>
                <a:lnTo>
                  <a:pt x="8132" y="9956"/>
                </a:lnTo>
                <a:lnTo>
                  <a:pt x="8132" y="9956"/>
                </a:lnTo>
                <a:lnTo>
                  <a:pt x="8073" y="10016"/>
                </a:lnTo>
                <a:cubicBezTo>
                  <a:pt x="8049" y="9992"/>
                  <a:pt x="8096" y="9897"/>
                  <a:pt x="8084" y="9861"/>
                </a:cubicBezTo>
                <a:cubicBezTo>
                  <a:pt x="8084" y="9837"/>
                  <a:pt x="8096" y="9813"/>
                  <a:pt x="8108" y="9790"/>
                </a:cubicBezTo>
                <a:cubicBezTo>
                  <a:pt x="8120" y="9782"/>
                  <a:pt x="8129" y="9778"/>
                  <a:pt x="8136" y="9778"/>
                </a:cubicBezTo>
                <a:close/>
                <a:moveTo>
                  <a:pt x="8823" y="10111"/>
                </a:moveTo>
                <a:lnTo>
                  <a:pt x="8823" y="10111"/>
                </a:lnTo>
                <a:cubicBezTo>
                  <a:pt x="8811" y="10123"/>
                  <a:pt x="8811" y="10135"/>
                  <a:pt x="8799" y="10147"/>
                </a:cubicBezTo>
                <a:cubicBezTo>
                  <a:pt x="8799" y="10147"/>
                  <a:pt x="8799" y="10135"/>
                  <a:pt x="8799" y="10135"/>
                </a:cubicBezTo>
                <a:lnTo>
                  <a:pt x="8823" y="10111"/>
                </a:lnTo>
                <a:close/>
                <a:moveTo>
                  <a:pt x="8870" y="10075"/>
                </a:moveTo>
                <a:lnTo>
                  <a:pt x="8870" y="10075"/>
                </a:lnTo>
                <a:cubicBezTo>
                  <a:pt x="8882" y="10087"/>
                  <a:pt x="8870" y="10111"/>
                  <a:pt x="8858" y="10135"/>
                </a:cubicBezTo>
                <a:lnTo>
                  <a:pt x="8882" y="10135"/>
                </a:lnTo>
                <a:cubicBezTo>
                  <a:pt x="8870" y="10135"/>
                  <a:pt x="8870" y="10135"/>
                  <a:pt x="8870" y="10147"/>
                </a:cubicBezTo>
                <a:cubicBezTo>
                  <a:pt x="8870" y="10147"/>
                  <a:pt x="8858" y="10147"/>
                  <a:pt x="8858" y="10135"/>
                </a:cubicBezTo>
                <a:cubicBezTo>
                  <a:pt x="8858" y="10111"/>
                  <a:pt x="8870" y="10099"/>
                  <a:pt x="8870" y="10087"/>
                </a:cubicBezTo>
                <a:cubicBezTo>
                  <a:pt x="8870" y="10075"/>
                  <a:pt x="8870" y="10075"/>
                  <a:pt x="8870" y="10075"/>
                </a:cubicBezTo>
                <a:close/>
                <a:moveTo>
                  <a:pt x="11835" y="10123"/>
                </a:moveTo>
                <a:cubicBezTo>
                  <a:pt x="11826" y="10123"/>
                  <a:pt x="11824" y="10130"/>
                  <a:pt x="11818" y="10148"/>
                </a:cubicBezTo>
                <a:lnTo>
                  <a:pt x="11818" y="10148"/>
                </a:lnTo>
                <a:lnTo>
                  <a:pt x="11835" y="10123"/>
                </a:lnTo>
                <a:close/>
                <a:moveTo>
                  <a:pt x="12799" y="10135"/>
                </a:moveTo>
                <a:cubicBezTo>
                  <a:pt x="12799" y="10135"/>
                  <a:pt x="12799" y="10147"/>
                  <a:pt x="12799" y="10147"/>
                </a:cubicBezTo>
                <a:cubicBezTo>
                  <a:pt x="12787" y="10159"/>
                  <a:pt x="12776" y="10159"/>
                  <a:pt x="12776" y="10159"/>
                </a:cubicBezTo>
                <a:cubicBezTo>
                  <a:pt x="12776" y="10147"/>
                  <a:pt x="12787" y="10147"/>
                  <a:pt x="12787" y="10147"/>
                </a:cubicBezTo>
                <a:cubicBezTo>
                  <a:pt x="12787" y="10147"/>
                  <a:pt x="12799" y="10135"/>
                  <a:pt x="12799" y="10135"/>
                </a:cubicBezTo>
                <a:close/>
                <a:moveTo>
                  <a:pt x="9156" y="10111"/>
                </a:moveTo>
                <a:cubicBezTo>
                  <a:pt x="9168" y="10111"/>
                  <a:pt x="9180" y="10123"/>
                  <a:pt x="9180" y="10123"/>
                </a:cubicBezTo>
                <a:lnTo>
                  <a:pt x="9168" y="10135"/>
                </a:lnTo>
                <a:cubicBezTo>
                  <a:pt x="9180" y="10135"/>
                  <a:pt x="9192" y="10147"/>
                  <a:pt x="9192" y="10147"/>
                </a:cubicBezTo>
                <a:cubicBezTo>
                  <a:pt x="9177" y="10154"/>
                  <a:pt x="9162" y="10176"/>
                  <a:pt x="9153" y="10176"/>
                </a:cubicBezTo>
                <a:cubicBezTo>
                  <a:pt x="9147" y="10176"/>
                  <a:pt x="9144" y="10169"/>
                  <a:pt x="9144" y="10147"/>
                </a:cubicBezTo>
                <a:cubicBezTo>
                  <a:pt x="9144" y="10135"/>
                  <a:pt x="9144" y="10123"/>
                  <a:pt x="9144" y="10111"/>
                </a:cubicBezTo>
                <a:close/>
                <a:moveTo>
                  <a:pt x="9239" y="10159"/>
                </a:moveTo>
                <a:cubicBezTo>
                  <a:pt x="9230" y="10188"/>
                  <a:pt x="9220" y="10209"/>
                  <a:pt x="9210" y="10209"/>
                </a:cubicBezTo>
                <a:cubicBezTo>
                  <a:pt x="9208" y="10209"/>
                  <a:pt x="9206" y="10208"/>
                  <a:pt x="9204" y="10206"/>
                </a:cubicBezTo>
                <a:cubicBezTo>
                  <a:pt x="9216" y="10182"/>
                  <a:pt x="9216" y="10171"/>
                  <a:pt x="9227" y="10159"/>
                </a:cubicBezTo>
                <a:close/>
                <a:moveTo>
                  <a:pt x="9311" y="10182"/>
                </a:moveTo>
                <a:cubicBezTo>
                  <a:pt x="9323" y="10194"/>
                  <a:pt x="9323" y="10194"/>
                  <a:pt x="9335" y="10194"/>
                </a:cubicBezTo>
                <a:cubicBezTo>
                  <a:pt x="9326" y="10203"/>
                  <a:pt x="9318" y="10211"/>
                  <a:pt x="9314" y="10211"/>
                </a:cubicBezTo>
                <a:cubicBezTo>
                  <a:pt x="9312" y="10211"/>
                  <a:pt x="9311" y="10210"/>
                  <a:pt x="9311" y="10206"/>
                </a:cubicBezTo>
                <a:lnTo>
                  <a:pt x="9311" y="10182"/>
                </a:lnTo>
                <a:close/>
                <a:moveTo>
                  <a:pt x="9358" y="10206"/>
                </a:moveTo>
                <a:cubicBezTo>
                  <a:pt x="9347" y="10206"/>
                  <a:pt x="9347" y="10218"/>
                  <a:pt x="9347" y="10218"/>
                </a:cubicBezTo>
                <a:cubicBezTo>
                  <a:pt x="9347" y="10218"/>
                  <a:pt x="9347" y="10206"/>
                  <a:pt x="9347" y="10206"/>
                </a:cubicBezTo>
                <a:close/>
                <a:moveTo>
                  <a:pt x="9251" y="10171"/>
                </a:moveTo>
                <a:cubicBezTo>
                  <a:pt x="9263" y="10171"/>
                  <a:pt x="9275" y="10182"/>
                  <a:pt x="9299" y="10182"/>
                </a:cubicBezTo>
                <a:cubicBezTo>
                  <a:pt x="9287" y="10194"/>
                  <a:pt x="9287" y="10206"/>
                  <a:pt x="9275" y="10218"/>
                </a:cubicBezTo>
                <a:cubicBezTo>
                  <a:pt x="9272" y="10225"/>
                  <a:pt x="9269" y="10228"/>
                  <a:pt x="9266" y="10228"/>
                </a:cubicBezTo>
                <a:cubicBezTo>
                  <a:pt x="9258" y="10228"/>
                  <a:pt x="9251" y="10205"/>
                  <a:pt x="9251" y="10171"/>
                </a:cubicBezTo>
                <a:close/>
                <a:moveTo>
                  <a:pt x="9049" y="10099"/>
                </a:moveTo>
                <a:lnTo>
                  <a:pt x="9049" y="10111"/>
                </a:lnTo>
                <a:cubicBezTo>
                  <a:pt x="9049" y="10111"/>
                  <a:pt x="9049" y="10111"/>
                  <a:pt x="9049" y="10123"/>
                </a:cubicBezTo>
                <a:lnTo>
                  <a:pt x="9061" y="10111"/>
                </a:lnTo>
                <a:cubicBezTo>
                  <a:pt x="9061" y="10123"/>
                  <a:pt x="9061" y="10123"/>
                  <a:pt x="9073" y="10135"/>
                </a:cubicBezTo>
                <a:cubicBezTo>
                  <a:pt x="9068" y="10140"/>
                  <a:pt x="9065" y="10143"/>
                  <a:pt x="9062" y="10143"/>
                </a:cubicBezTo>
                <a:cubicBezTo>
                  <a:pt x="9059" y="10143"/>
                  <a:pt x="9056" y="10137"/>
                  <a:pt x="9049" y="10123"/>
                </a:cubicBezTo>
                <a:cubicBezTo>
                  <a:pt x="9037" y="10159"/>
                  <a:pt x="9025" y="10206"/>
                  <a:pt x="9013" y="10230"/>
                </a:cubicBezTo>
                <a:cubicBezTo>
                  <a:pt x="9013" y="10171"/>
                  <a:pt x="9013" y="10135"/>
                  <a:pt x="9013" y="10099"/>
                </a:cubicBezTo>
                <a:close/>
                <a:moveTo>
                  <a:pt x="11990" y="10230"/>
                </a:moveTo>
                <a:cubicBezTo>
                  <a:pt x="11992" y="10233"/>
                  <a:pt x="11993" y="10235"/>
                  <a:pt x="11986" y="10239"/>
                </a:cubicBezTo>
                <a:lnTo>
                  <a:pt x="11986" y="10239"/>
                </a:lnTo>
                <a:cubicBezTo>
                  <a:pt x="11990" y="10235"/>
                  <a:pt x="11990" y="10231"/>
                  <a:pt x="11990" y="10230"/>
                </a:cubicBezTo>
                <a:close/>
                <a:moveTo>
                  <a:pt x="11871" y="10254"/>
                </a:moveTo>
                <a:cubicBezTo>
                  <a:pt x="11871" y="10266"/>
                  <a:pt x="11871" y="10266"/>
                  <a:pt x="11871" y="10266"/>
                </a:cubicBezTo>
                <a:lnTo>
                  <a:pt x="11859" y="10266"/>
                </a:lnTo>
                <a:cubicBezTo>
                  <a:pt x="11871" y="10266"/>
                  <a:pt x="11871" y="10254"/>
                  <a:pt x="11871" y="10254"/>
                </a:cubicBezTo>
                <a:close/>
                <a:moveTo>
                  <a:pt x="5882" y="5299"/>
                </a:moveTo>
                <a:cubicBezTo>
                  <a:pt x="5908" y="5299"/>
                  <a:pt x="5871" y="5339"/>
                  <a:pt x="5882" y="5360"/>
                </a:cubicBezTo>
                <a:cubicBezTo>
                  <a:pt x="5906" y="5337"/>
                  <a:pt x="5894" y="5313"/>
                  <a:pt x="5918" y="5301"/>
                </a:cubicBezTo>
                <a:cubicBezTo>
                  <a:pt x="6108" y="5420"/>
                  <a:pt x="6179" y="5670"/>
                  <a:pt x="6299" y="5849"/>
                </a:cubicBezTo>
                <a:cubicBezTo>
                  <a:pt x="6306" y="5860"/>
                  <a:pt x="6316" y="5864"/>
                  <a:pt x="6328" y="5864"/>
                </a:cubicBezTo>
                <a:cubicBezTo>
                  <a:pt x="6371" y="5864"/>
                  <a:pt x="6433" y="5808"/>
                  <a:pt x="6467" y="5808"/>
                </a:cubicBezTo>
                <a:cubicBezTo>
                  <a:pt x="6483" y="5808"/>
                  <a:pt x="6492" y="5821"/>
                  <a:pt x="6489" y="5860"/>
                </a:cubicBezTo>
                <a:lnTo>
                  <a:pt x="6406" y="5908"/>
                </a:lnTo>
                <a:cubicBezTo>
                  <a:pt x="6596" y="5944"/>
                  <a:pt x="6632" y="6146"/>
                  <a:pt x="6811" y="6194"/>
                </a:cubicBezTo>
                <a:cubicBezTo>
                  <a:pt x="6791" y="6194"/>
                  <a:pt x="6780" y="6209"/>
                  <a:pt x="6770" y="6209"/>
                </a:cubicBezTo>
                <a:cubicBezTo>
                  <a:pt x="6768" y="6209"/>
                  <a:pt x="6765" y="6208"/>
                  <a:pt x="6763" y="6206"/>
                </a:cubicBezTo>
                <a:lnTo>
                  <a:pt x="6763" y="6206"/>
                </a:lnTo>
                <a:cubicBezTo>
                  <a:pt x="6748" y="6252"/>
                  <a:pt x="6786" y="6273"/>
                  <a:pt x="6825" y="6273"/>
                </a:cubicBezTo>
                <a:cubicBezTo>
                  <a:pt x="6847" y="6273"/>
                  <a:pt x="6869" y="6266"/>
                  <a:pt x="6882" y="6253"/>
                </a:cubicBezTo>
                <a:lnTo>
                  <a:pt x="6882" y="6253"/>
                </a:lnTo>
                <a:cubicBezTo>
                  <a:pt x="6894" y="6277"/>
                  <a:pt x="6858" y="6301"/>
                  <a:pt x="6846" y="6325"/>
                </a:cubicBezTo>
                <a:cubicBezTo>
                  <a:pt x="6846" y="6372"/>
                  <a:pt x="6965" y="6325"/>
                  <a:pt x="6930" y="6384"/>
                </a:cubicBezTo>
                <a:cubicBezTo>
                  <a:pt x="6930" y="6391"/>
                  <a:pt x="6922" y="6394"/>
                  <a:pt x="6916" y="6395"/>
                </a:cubicBezTo>
                <a:lnTo>
                  <a:pt x="6916" y="6395"/>
                </a:lnTo>
                <a:cubicBezTo>
                  <a:pt x="6936" y="6398"/>
                  <a:pt x="6952" y="6426"/>
                  <a:pt x="6971" y="6426"/>
                </a:cubicBezTo>
                <a:cubicBezTo>
                  <a:pt x="6980" y="6426"/>
                  <a:pt x="6990" y="6418"/>
                  <a:pt x="7001" y="6396"/>
                </a:cubicBezTo>
                <a:cubicBezTo>
                  <a:pt x="7025" y="6468"/>
                  <a:pt x="7108" y="6456"/>
                  <a:pt x="7108" y="6527"/>
                </a:cubicBezTo>
                <a:cubicBezTo>
                  <a:pt x="7119" y="6523"/>
                  <a:pt x="7127" y="6521"/>
                  <a:pt x="7134" y="6521"/>
                </a:cubicBezTo>
                <a:cubicBezTo>
                  <a:pt x="7172" y="6521"/>
                  <a:pt x="7171" y="6573"/>
                  <a:pt x="7199" y="6573"/>
                </a:cubicBezTo>
                <a:cubicBezTo>
                  <a:pt x="7208" y="6573"/>
                  <a:pt x="7221" y="6567"/>
                  <a:pt x="7239" y="6551"/>
                </a:cubicBezTo>
                <a:lnTo>
                  <a:pt x="7239" y="6551"/>
                </a:lnTo>
                <a:cubicBezTo>
                  <a:pt x="7164" y="6626"/>
                  <a:pt x="7233" y="6672"/>
                  <a:pt x="7291" y="6672"/>
                </a:cubicBezTo>
                <a:cubicBezTo>
                  <a:pt x="7298" y="6672"/>
                  <a:pt x="7304" y="6671"/>
                  <a:pt x="7311" y="6670"/>
                </a:cubicBezTo>
                <a:lnTo>
                  <a:pt x="7311" y="6670"/>
                </a:lnTo>
                <a:cubicBezTo>
                  <a:pt x="7287" y="6694"/>
                  <a:pt x="7311" y="6718"/>
                  <a:pt x="7275" y="6742"/>
                </a:cubicBezTo>
                <a:cubicBezTo>
                  <a:pt x="7288" y="6761"/>
                  <a:pt x="7307" y="6773"/>
                  <a:pt x="7328" y="6773"/>
                </a:cubicBezTo>
                <a:cubicBezTo>
                  <a:pt x="7346" y="6773"/>
                  <a:pt x="7365" y="6764"/>
                  <a:pt x="7382" y="6742"/>
                </a:cubicBezTo>
                <a:lnTo>
                  <a:pt x="7382" y="6742"/>
                </a:lnTo>
                <a:cubicBezTo>
                  <a:pt x="7346" y="6896"/>
                  <a:pt x="7573" y="6765"/>
                  <a:pt x="7489" y="6920"/>
                </a:cubicBezTo>
                <a:cubicBezTo>
                  <a:pt x="7620" y="6968"/>
                  <a:pt x="7739" y="7015"/>
                  <a:pt x="7834" y="7075"/>
                </a:cubicBezTo>
                <a:cubicBezTo>
                  <a:pt x="7817" y="7093"/>
                  <a:pt x="7802" y="7099"/>
                  <a:pt x="7789" y="7099"/>
                </a:cubicBezTo>
                <a:cubicBezTo>
                  <a:pt x="7757" y="7099"/>
                  <a:pt x="7737" y="7056"/>
                  <a:pt x="7705" y="7056"/>
                </a:cubicBezTo>
                <a:cubicBezTo>
                  <a:pt x="7691" y="7056"/>
                  <a:pt x="7676" y="7064"/>
                  <a:pt x="7656" y="7087"/>
                </a:cubicBezTo>
                <a:cubicBezTo>
                  <a:pt x="7763" y="7123"/>
                  <a:pt x="7882" y="7099"/>
                  <a:pt x="7942" y="7194"/>
                </a:cubicBezTo>
                <a:cubicBezTo>
                  <a:pt x="7954" y="7218"/>
                  <a:pt x="7894" y="7218"/>
                  <a:pt x="7870" y="7230"/>
                </a:cubicBezTo>
                <a:cubicBezTo>
                  <a:pt x="7988" y="7265"/>
                  <a:pt x="8024" y="7370"/>
                  <a:pt x="8140" y="7384"/>
                </a:cubicBezTo>
                <a:lnTo>
                  <a:pt x="8140" y="7384"/>
                </a:lnTo>
                <a:cubicBezTo>
                  <a:pt x="8184" y="7325"/>
                  <a:pt x="8301" y="7324"/>
                  <a:pt x="8335" y="7301"/>
                </a:cubicBezTo>
                <a:lnTo>
                  <a:pt x="8335" y="7301"/>
                </a:lnTo>
                <a:cubicBezTo>
                  <a:pt x="8204" y="7396"/>
                  <a:pt x="8370" y="7384"/>
                  <a:pt x="8204" y="7504"/>
                </a:cubicBezTo>
                <a:cubicBezTo>
                  <a:pt x="8227" y="7504"/>
                  <a:pt x="8251" y="7492"/>
                  <a:pt x="8275" y="7468"/>
                </a:cubicBezTo>
                <a:lnTo>
                  <a:pt x="8275" y="7468"/>
                </a:lnTo>
                <a:cubicBezTo>
                  <a:pt x="8287" y="7480"/>
                  <a:pt x="8275" y="7504"/>
                  <a:pt x="8227" y="7527"/>
                </a:cubicBezTo>
                <a:cubicBezTo>
                  <a:pt x="8236" y="7529"/>
                  <a:pt x="8243" y="7529"/>
                  <a:pt x="8250" y="7529"/>
                </a:cubicBezTo>
                <a:cubicBezTo>
                  <a:pt x="8287" y="7529"/>
                  <a:pt x="8310" y="7514"/>
                  <a:pt x="8334" y="7514"/>
                </a:cubicBezTo>
                <a:cubicBezTo>
                  <a:pt x="8345" y="7514"/>
                  <a:pt x="8357" y="7517"/>
                  <a:pt x="8370" y="7527"/>
                </a:cubicBezTo>
                <a:cubicBezTo>
                  <a:pt x="8346" y="7551"/>
                  <a:pt x="8335" y="7551"/>
                  <a:pt x="8311" y="7563"/>
                </a:cubicBezTo>
                <a:cubicBezTo>
                  <a:pt x="8340" y="7557"/>
                  <a:pt x="8367" y="7548"/>
                  <a:pt x="8390" y="7548"/>
                </a:cubicBezTo>
                <a:cubicBezTo>
                  <a:pt x="8412" y="7548"/>
                  <a:pt x="8430" y="7557"/>
                  <a:pt x="8442" y="7587"/>
                </a:cubicBezTo>
                <a:cubicBezTo>
                  <a:pt x="8432" y="7587"/>
                  <a:pt x="8430" y="7602"/>
                  <a:pt x="8424" y="7602"/>
                </a:cubicBezTo>
                <a:cubicBezTo>
                  <a:pt x="8423" y="7602"/>
                  <a:pt x="8422" y="7602"/>
                  <a:pt x="8421" y="7601"/>
                </a:cubicBezTo>
                <a:lnTo>
                  <a:pt x="8421" y="7601"/>
                </a:lnTo>
                <a:cubicBezTo>
                  <a:pt x="8493" y="7657"/>
                  <a:pt x="8621" y="7600"/>
                  <a:pt x="8656" y="7694"/>
                </a:cubicBezTo>
                <a:cubicBezTo>
                  <a:pt x="8561" y="7765"/>
                  <a:pt x="8656" y="7754"/>
                  <a:pt x="8596" y="7825"/>
                </a:cubicBezTo>
                <a:lnTo>
                  <a:pt x="8656" y="7837"/>
                </a:lnTo>
                <a:lnTo>
                  <a:pt x="8668" y="7789"/>
                </a:lnTo>
                <a:cubicBezTo>
                  <a:pt x="8704" y="7813"/>
                  <a:pt x="8787" y="7789"/>
                  <a:pt x="8799" y="7837"/>
                </a:cubicBezTo>
                <a:lnTo>
                  <a:pt x="8739" y="7849"/>
                </a:lnTo>
                <a:lnTo>
                  <a:pt x="8823" y="7885"/>
                </a:lnTo>
                <a:lnTo>
                  <a:pt x="8823" y="7885"/>
                </a:lnTo>
                <a:lnTo>
                  <a:pt x="8811" y="7825"/>
                </a:lnTo>
                <a:cubicBezTo>
                  <a:pt x="8856" y="7825"/>
                  <a:pt x="8874" y="7770"/>
                  <a:pt x="8895" y="7770"/>
                </a:cubicBezTo>
                <a:cubicBezTo>
                  <a:pt x="8902" y="7770"/>
                  <a:pt x="8909" y="7775"/>
                  <a:pt x="8918" y="7789"/>
                </a:cubicBezTo>
                <a:cubicBezTo>
                  <a:pt x="8894" y="7789"/>
                  <a:pt x="8942" y="7825"/>
                  <a:pt x="8930" y="7885"/>
                </a:cubicBezTo>
                <a:lnTo>
                  <a:pt x="8930" y="7885"/>
                </a:lnTo>
                <a:cubicBezTo>
                  <a:pt x="8948" y="7879"/>
                  <a:pt x="8966" y="7873"/>
                  <a:pt x="8980" y="7873"/>
                </a:cubicBezTo>
                <a:cubicBezTo>
                  <a:pt x="8995" y="7873"/>
                  <a:pt x="9007" y="7879"/>
                  <a:pt x="9013" y="7896"/>
                </a:cubicBezTo>
                <a:cubicBezTo>
                  <a:pt x="9001" y="7932"/>
                  <a:pt x="8942" y="7980"/>
                  <a:pt x="8930" y="8004"/>
                </a:cubicBezTo>
                <a:cubicBezTo>
                  <a:pt x="8945" y="7994"/>
                  <a:pt x="8958" y="7990"/>
                  <a:pt x="8971" y="7990"/>
                </a:cubicBezTo>
                <a:cubicBezTo>
                  <a:pt x="9005" y="7990"/>
                  <a:pt x="9033" y="8017"/>
                  <a:pt x="9067" y="8017"/>
                </a:cubicBezTo>
                <a:cubicBezTo>
                  <a:pt x="9078" y="8017"/>
                  <a:pt x="9089" y="8015"/>
                  <a:pt x="9100" y="8008"/>
                </a:cubicBezTo>
                <a:lnTo>
                  <a:pt x="9100" y="8008"/>
                </a:lnTo>
                <a:cubicBezTo>
                  <a:pt x="9079" y="8023"/>
                  <a:pt x="9059" y="8053"/>
                  <a:pt x="9049" y="8063"/>
                </a:cubicBezTo>
                <a:lnTo>
                  <a:pt x="9108" y="8016"/>
                </a:lnTo>
                <a:lnTo>
                  <a:pt x="9108" y="8016"/>
                </a:lnTo>
                <a:cubicBezTo>
                  <a:pt x="9108" y="8051"/>
                  <a:pt x="9108" y="8063"/>
                  <a:pt x="9085" y="8087"/>
                </a:cubicBezTo>
                <a:cubicBezTo>
                  <a:pt x="9090" y="8094"/>
                  <a:pt x="9094" y="8096"/>
                  <a:pt x="9099" y="8096"/>
                </a:cubicBezTo>
                <a:cubicBezTo>
                  <a:pt x="9119" y="8096"/>
                  <a:pt x="9135" y="8043"/>
                  <a:pt x="9150" y="8043"/>
                </a:cubicBezTo>
                <a:cubicBezTo>
                  <a:pt x="9156" y="8043"/>
                  <a:pt x="9162" y="8052"/>
                  <a:pt x="9168" y="8075"/>
                </a:cubicBezTo>
                <a:lnTo>
                  <a:pt x="9144" y="8075"/>
                </a:lnTo>
                <a:cubicBezTo>
                  <a:pt x="9180" y="8146"/>
                  <a:pt x="9275" y="8135"/>
                  <a:pt x="9311" y="8206"/>
                </a:cubicBezTo>
                <a:cubicBezTo>
                  <a:pt x="9294" y="8240"/>
                  <a:pt x="9282" y="8248"/>
                  <a:pt x="9271" y="8248"/>
                </a:cubicBezTo>
                <a:cubicBezTo>
                  <a:pt x="9261" y="8248"/>
                  <a:pt x="9252" y="8239"/>
                  <a:pt x="9242" y="8239"/>
                </a:cubicBezTo>
                <a:cubicBezTo>
                  <a:pt x="9234" y="8239"/>
                  <a:pt x="9226" y="8245"/>
                  <a:pt x="9216" y="8266"/>
                </a:cubicBezTo>
                <a:cubicBezTo>
                  <a:pt x="9311" y="8325"/>
                  <a:pt x="9454" y="8301"/>
                  <a:pt x="9525" y="8385"/>
                </a:cubicBezTo>
                <a:lnTo>
                  <a:pt x="9513" y="8361"/>
                </a:lnTo>
                <a:cubicBezTo>
                  <a:pt x="9532" y="8342"/>
                  <a:pt x="9544" y="8334"/>
                  <a:pt x="9552" y="8334"/>
                </a:cubicBezTo>
                <a:cubicBezTo>
                  <a:pt x="9581" y="8334"/>
                  <a:pt x="9545" y="8445"/>
                  <a:pt x="9601" y="8445"/>
                </a:cubicBezTo>
                <a:cubicBezTo>
                  <a:pt x="9603" y="8445"/>
                  <a:pt x="9605" y="8445"/>
                  <a:pt x="9607" y="8444"/>
                </a:cubicBezTo>
                <a:lnTo>
                  <a:pt x="9607" y="8444"/>
                </a:lnTo>
                <a:cubicBezTo>
                  <a:pt x="9596" y="8447"/>
                  <a:pt x="9569" y="8473"/>
                  <a:pt x="9561" y="8480"/>
                </a:cubicBezTo>
                <a:lnTo>
                  <a:pt x="9561" y="8480"/>
                </a:lnTo>
                <a:cubicBezTo>
                  <a:pt x="9561" y="8480"/>
                  <a:pt x="9561" y="8480"/>
                  <a:pt x="9561" y="8480"/>
                </a:cubicBezTo>
                <a:cubicBezTo>
                  <a:pt x="9560" y="8481"/>
                  <a:pt x="9559" y="8482"/>
                  <a:pt x="9559" y="8482"/>
                </a:cubicBezTo>
                <a:cubicBezTo>
                  <a:pt x="9559" y="8482"/>
                  <a:pt x="9560" y="8481"/>
                  <a:pt x="9561" y="8480"/>
                </a:cubicBezTo>
                <a:lnTo>
                  <a:pt x="9561" y="8480"/>
                </a:lnTo>
                <a:cubicBezTo>
                  <a:pt x="9609" y="8539"/>
                  <a:pt x="9692" y="8539"/>
                  <a:pt x="9799" y="8563"/>
                </a:cubicBezTo>
                <a:lnTo>
                  <a:pt x="9775" y="8587"/>
                </a:lnTo>
                <a:cubicBezTo>
                  <a:pt x="9787" y="8635"/>
                  <a:pt x="9847" y="8658"/>
                  <a:pt x="9870" y="8694"/>
                </a:cubicBezTo>
                <a:cubicBezTo>
                  <a:pt x="9906" y="8670"/>
                  <a:pt x="9918" y="8694"/>
                  <a:pt x="9930" y="8647"/>
                </a:cubicBezTo>
                <a:lnTo>
                  <a:pt x="9930" y="8647"/>
                </a:lnTo>
                <a:cubicBezTo>
                  <a:pt x="9918" y="8885"/>
                  <a:pt x="10204" y="8706"/>
                  <a:pt x="10204" y="8908"/>
                </a:cubicBezTo>
                <a:cubicBezTo>
                  <a:pt x="10200" y="8905"/>
                  <a:pt x="10195" y="8904"/>
                  <a:pt x="10189" y="8904"/>
                </a:cubicBezTo>
                <a:cubicBezTo>
                  <a:pt x="10175" y="8904"/>
                  <a:pt x="10160" y="8912"/>
                  <a:pt x="10168" y="8920"/>
                </a:cubicBezTo>
                <a:lnTo>
                  <a:pt x="10263" y="8944"/>
                </a:lnTo>
                <a:cubicBezTo>
                  <a:pt x="10299" y="8897"/>
                  <a:pt x="10275" y="8908"/>
                  <a:pt x="10287" y="8861"/>
                </a:cubicBezTo>
                <a:cubicBezTo>
                  <a:pt x="10302" y="8846"/>
                  <a:pt x="10326" y="8836"/>
                  <a:pt x="10345" y="8836"/>
                </a:cubicBezTo>
                <a:cubicBezTo>
                  <a:pt x="10356" y="8836"/>
                  <a:pt x="10366" y="8840"/>
                  <a:pt x="10370" y="8849"/>
                </a:cubicBezTo>
                <a:cubicBezTo>
                  <a:pt x="10311" y="8849"/>
                  <a:pt x="10323" y="8920"/>
                  <a:pt x="10323" y="8968"/>
                </a:cubicBezTo>
                <a:cubicBezTo>
                  <a:pt x="10323" y="8944"/>
                  <a:pt x="10347" y="8932"/>
                  <a:pt x="10359" y="8920"/>
                </a:cubicBezTo>
                <a:lnTo>
                  <a:pt x="10359" y="8920"/>
                </a:lnTo>
                <a:cubicBezTo>
                  <a:pt x="10353" y="8944"/>
                  <a:pt x="10354" y="8953"/>
                  <a:pt x="10358" y="8953"/>
                </a:cubicBezTo>
                <a:cubicBezTo>
                  <a:pt x="10369" y="8953"/>
                  <a:pt x="10405" y="8894"/>
                  <a:pt x="10426" y="8894"/>
                </a:cubicBezTo>
                <a:cubicBezTo>
                  <a:pt x="10434" y="8894"/>
                  <a:pt x="10440" y="8901"/>
                  <a:pt x="10442" y="8920"/>
                </a:cubicBezTo>
                <a:lnTo>
                  <a:pt x="10430" y="8944"/>
                </a:lnTo>
                <a:cubicBezTo>
                  <a:pt x="10446" y="8944"/>
                  <a:pt x="10472" y="8934"/>
                  <a:pt x="10492" y="8934"/>
                </a:cubicBezTo>
                <a:cubicBezTo>
                  <a:pt x="10501" y="8934"/>
                  <a:pt x="10509" y="8936"/>
                  <a:pt x="10513" y="8944"/>
                </a:cubicBezTo>
                <a:cubicBezTo>
                  <a:pt x="10501" y="8980"/>
                  <a:pt x="10493" y="8983"/>
                  <a:pt x="10482" y="8983"/>
                </a:cubicBezTo>
                <a:cubicBezTo>
                  <a:pt x="10480" y="8983"/>
                  <a:pt x="10478" y="8983"/>
                  <a:pt x="10476" y="8983"/>
                </a:cubicBezTo>
                <a:cubicBezTo>
                  <a:pt x="10467" y="8983"/>
                  <a:pt x="10456" y="8985"/>
                  <a:pt x="10442" y="9004"/>
                </a:cubicBezTo>
                <a:cubicBezTo>
                  <a:pt x="10446" y="9007"/>
                  <a:pt x="10451" y="9008"/>
                  <a:pt x="10457" y="9008"/>
                </a:cubicBezTo>
                <a:cubicBezTo>
                  <a:pt x="10485" y="9008"/>
                  <a:pt x="10529" y="8981"/>
                  <a:pt x="10554" y="8981"/>
                </a:cubicBezTo>
                <a:cubicBezTo>
                  <a:pt x="10568" y="8981"/>
                  <a:pt x="10577" y="8989"/>
                  <a:pt x="10573" y="9016"/>
                </a:cubicBezTo>
                <a:cubicBezTo>
                  <a:pt x="10568" y="9018"/>
                  <a:pt x="10563" y="9019"/>
                  <a:pt x="10558" y="9019"/>
                </a:cubicBezTo>
                <a:cubicBezTo>
                  <a:pt x="10544" y="9019"/>
                  <a:pt x="10530" y="9012"/>
                  <a:pt x="10517" y="9012"/>
                </a:cubicBezTo>
                <a:cubicBezTo>
                  <a:pt x="10512" y="9012"/>
                  <a:pt x="10506" y="9013"/>
                  <a:pt x="10501" y="9016"/>
                </a:cubicBezTo>
                <a:cubicBezTo>
                  <a:pt x="10490" y="9111"/>
                  <a:pt x="10513" y="9087"/>
                  <a:pt x="10525" y="9123"/>
                </a:cubicBezTo>
                <a:lnTo>
                  <a:pt x="10525" y="9111"/>
                </a:lnTo>
                <a:lnTo>
                  <a:pt x="10561" y="9182"/>
                </a:lnTo>
                <a:lnTo>
                  <a:pt x="10561" y="9159"/>
                </a:lnTo>
                <a:cubicBezTo>
                  <a:pt x="10606" y="9117"/>
                  <a:pt x="10634" y="9104"/>
                  <a:pt x="10654" y="9104"/>
                </a:cubicBezTo>
                <a:cubicBezTo>
                  <a:pt x="10686" y="9104"/>
                  <a:pt x="10699" y="9137"/>
                  <a:pt x="10737" y="9137"/>
                </a:cubicBezTo>
                <a:cubicBezTo>
                  <a:pt x="10750" y="9137"/>
                  <a:pt x="10766" y="9133"/>
                  <a:pt x="10787" y="9123"/>
                </a:cubicBezTo>
                <a:lnTo>
                  <a:pt x="10787" y="9123"/>
                </a:lnTo>
                <a:cubicBezTo>
                  <a:pt x="10668" y="9182"/>
                  <a:pt x="10740" y="9170"/>
                  <a:pt x="10692" y="9230"/>
                </a:cubicBezTo>
                <a:cubicBezTo>
                  <a:pt x="10692" y="9266"/>
                  <a:pt x="10704" y="9301"/>
                  <a:pt x="10692" y="9313"/>
                </a:cubicBezTo>
                <a:cubicBezTo>
                  <a:pt x="10701" y="9308"/>
                  <a:pt x="10707" y="9306"/>
                  <a:pt x="10712" y="9306"/>
                </a:cubicBezTo>
                <a:cubicBezTo>
                  <a:pt x="10733" y="9306"/>
                  <a:pt x="10725" y="9344"/>
                  <a:pt x="10748" y="9344"/>
                </a:cubicBezTo>
                <a:cubicBezTo>
                  <a:pt x="10756" y="9344"/>
                  <a:pt x="10768" y="9339"/>
                  <a:pt x="10787" y="9325"/>
                </a:cubicBezTo>
                <a:lnTo>
                  <a:pt x="10787" y="9325"/>
                </a:lnTo>
                <a:cubicBezTo>
                  <a:pt x="10775" y="9349"/>
                  <a:pt x="10823" y="9349"/>
                  <a:pt x="10775" y="9409"/>
                </a:cubicBezTo>
                <a:cubicBezTo>
                  <a:pt x="10823" y="9409"/>
                  <a:pt x="10799" y="9361"/>
                  <a:pt x="10811" y="9337"/>
                </a:cubicBezTo>
                <a:cubicBezTo>
                  <a:pt x="10822" y="9332"/>
                  <a:pt x="10831" y="9330"/>
                  <a:pt x="10840" y="9330"/>
                </a:cubicBezTo>
                <a:cubicBezTo>
                  <a:pt x="10905" y="9330"/>
                  <a:pt x="10909" y="9455"/>
                  <a:pt x="10991" y="9455"/>
                </a:cubicBezTo>
                <a:cubicBezTo>
                  <a:pt x="11004" y="9455"/>
                  <a:pt x="11020" y="9452"/>
                  <a:pt x="11037" y="9444"/>
                </a:cubicBezTo>
                <a:cubicBezTo>
                  <a:pt x="11132" y="9444"/>
                  <a:pt x="11180" y="9373"/>
                  <a:pt x="11275" y="9373"/>
                </a:cubicBezTo>
                <a:cubicBezTo>
                  <a:pt x="11275" y="9420"/>
                  <a:pt x="11204" y="9444"/>
                  <a:pt x="11204" y="9444"/>
                </a:cubicBezTo>
                <a:cubicBezTo>
                  <a:pt x="11216" y="9504"/>
                  <a:pt x="11252" y="9504"/>
                  <a:pt x="11299" y="9504"/>
                </a:cubicBezTo>
                <a:cubicBezTo>
                  <a:pt x="11275" y="9516"/>
                  <a:pt x="11275" y="9540"/>
                  <a:pt x="11275" y="9575"/>
                </a:cubicBezTo>
                <a:cubicBezTo>
                  <a:pt x="11293" y="9575"/>
                  <a:pt x="11318" y="9535"/>
                  <a:pt x="11339" y="9535"/>
                </a:cubicBezTo>
                <a:cubicBezTo>
                  <a:pt x="11346" y="9535"/>
                  <a:pt x="11353" y="9540"/>
                  <a:pt x="11359" y="9551"/>
                </a:cubicBezTo>
                <a:cubicBezTo>
                  <a:pt x="11335" y="9575"/>
                  <a:pt x="11299" y="9611"/>
                  <a:pt x="11275" y="9623"/>
                </a:cubicBezTo>
                <a:cubicBezTo>
                  <a:pt x="11323" y="9623"/>
                  <a:pt x="11371" y="9599"/>
                  <a:pt x="11418" y="9599"/>
                </a:cubicBezTo>
                <a:cubicBezTo>
                  <a:pt x="11406" y="9647"/>
                  <a:pt x="11359" y="9647"/>
                  <a:pt x="11335" y="9659"/>
                </a:cubicBezTo>
                <a:cubicBezTo>
                  <a:pt x="11356" y="9664"/>
                  <a:pt x="11380" y="9669"/>
                  <a:pt x="11404" y="9669"/>
                </a:cubicBezTo>
                <a:cubicBezTo>
                  <a:pt x="11433" y="9669"/>
                  <a:pt x="11463" y="9661"/>
                  <a:pt x="11490" y="9635"/>
                </a:cubicBezTo>
                <a:cubicBezTo>
                  <a:pt x="11502" y="9635"/>
                  <a:pt x="11513" y="9647"/>
                  <a:pt x="11525" y="9647"/>
                </a:cubicBezTo>
                <a:cubicBezTo>
                  <a:pt x="11502" y="9670"/>
                  <a:pt x="11478" y="9706"/>
                  <a:pt x="11466" y="9742"/>
                </a:cubicBezTo>
                <a:cubicBezTo>
                  <a:pt x="11490" y="9730"/>
                  <a:pt x="11502" y="9718"/>
                  <a:pt x="11502" y="9718"/>
                </a:cubicBezTo>
                <a:lnTo>
                  <a:pt x="11549" y="9730"/>
                </a:lnTo>
                <a:lnTo>
                  <a:pt x="11549" y="9730"/>
                </a:lnTo>
                <a:lnTo>
                  <a:pt x="11513" y="9718"/>
                </a:lnTo>
                <a:cubicBezTo>
                  <a:pt x="11525" y="9694"/>
                  <a:pt x="11537" y="9694"/>
                  <a:pt x="11573" y="9659"/>
                </a:cubicBezTo>
                <a:cubicBezTo>
                  <a:pt x="11585" y="9659"/>
                  <a:pt x="11597" y="9670"/>
                  <a:pt x="11609" y="9670"/>
                </a:cubicBezTo>
                <a:cubicBezTo>
                  <a:pt x="11597" y="9682"/>
                  <a:pt x="11597" y="9706"/>
                  <a:pt x="11585" y="9718"/>
                </a:cubicBezTo>
                <a:cubicBezTo>
                  <a:pt x="11589" y="9714"/>
                  <a:pt x="11592" y="9713"/>
                  <a:pt x="11593" y="9713"/>
                </a:cubicBezTo>
                <a:cubicBezTo>
                  <a:pt x="11597" y="9713"/>
                  <a:pt x="11597" y="9718"/>
                  <a:pt x="11597" y="9718"/>
                </a:cubicBezTo>
                <a:cubicBezTo>
                  <a:pt x="11597" y="9718"/>
                  <a:pt x="11585" y="9730"/>
                  <a:pt x="11585" y="9742"/>
                </a:cubicBezTo>
                <a:cubicBezTo>
                  <a:pt x="11597" y="9742"/>
                  <a:pt x="11609" y="9730"/>
                  <a:pt x="11609" y="9718"/>
                </a:cubicBezTo>
                <a:cubicBezTo>
                  <a:pt x="11614" y="9723"/>
                  <a:pt x="11619" y="9726"/>
                  <a:pt x="11624" y="9726"/>
                </a:cubicBezTo>
                <a:cubicBezTo>
                  <a:pt x="11630" y="9726"/>
                  <a:pt x="11637" y="9720"/>
                  <a:pt x="11644" y="9706"/>
                </a:cubicBezTo>
                <a:cubicBezTo>
                  <a:pt x="11644" y="9694"/>
                  <a:pt x="11644" y="9682"/>
                  <a:pt x="11644" y="9670"/>
                </a:cubicBezTo>
                <a:cubicBezTo>
                  <a:pt x="11644" y="9670"/>
                  <a:pt x="11656" y="9659"/>
                  <a:pt x="11656" y="9659"/>
                </a:cubicBezTo>
                <a:lnTo>
                  <a:pt x="11656" y="9659"/>
                </a:lnTo>
                <a:cubicBezTo>
                  <a:pt x="11668" y="9694"/>
                  <a:pt x="11585" y="9801"/>
                  <a:pt x="11597" y="9813"/>
                </a:cubicBezTo>
                <a:cubicBezTo>
                  <a:pt x="11594" y="9829"/>
                  <a:pt x="11601" y="9834"/>
                  <a:pt x="11614" y="9834"/>
                </a:cubicBezTo>
                <a:cubicBezTo>
                  <a:pt x="11637" y="9834"/>
                  <a:pt x="11678" y="9817"/>
                  <a:pt x="11704" y="9817"/>
                </a:cubicBezTo>
                <a:cubicBezTo>
                  <a:pt x="11718" y="9817"/>
                  <a:pt x="11728" y="9822"/>
                  <a:pt x="11728" y="9837"/>
                </a:cubicBezTo>
                <a:cubicBezTo>
                  <a:pt x="11747" y="9818"/>
                  <a:pt x="11797" y="9783"/>
                  <a:pt x="11841" y="9783"/>
                </a:cubicBezTo>
                <a:cubicBezTo>
                  <a:pt x="11852" y="9783"/>
                  <a:pt x="11862" y="9785"/>
                  <a:pt x="11871" y="9790"/>
                </a:cubicBezTo>
                <a:cubicBezTo>
                  <a:pt x="11882" y="9823"/>
                  <a:pt x="11801" y="9886"/>
                  <a:pt x="11761" y="9886"/>
                </a:cubicBezTo>
                <a:cubicBezTo>
                  <a:pt x="11757" y="9886"/>
                  <a:pt x="11754" y="9886"/>
                  <a:pt x="11752" y="9885"/>
                </a:cubicBezTo>
                <a:cubicBezTo>
                  <a:pt x="11740" y="9885"/>
                  <a:pt x="11752" y="9873"/>
                  <a:pt x="11752" y="9873"/>
                </a:cubicBezTo>
                <a:cubicBezTo>
                  <a:pt x="11747" y="9868"/>
                  <a:pt x="11740" y="9865"/>
                  <a:pt x="11732" y="9865"/>
                </a:cubicBezTo>
                <a:cubicBezTo>
                  <a:pt x="11722" y="9865"/>
                  <a:pt x="11711" y="9871"/>
                  <a:pt x="11704" y="9885"/>
                </a:cubicBezTo>
                <a:lnTo>
                  <a:pt x="11728" y="9873"/>
                </a:lnTo>
                <a:lnTo>
                  <a:pt x="11728" y="9873"/>
                </a:lnTo>
                <a:cubicBezTo>
                  <a:pt x="11716" y="9909"/>
                  <a:pt x="11740" y="9956"/>
                  <a:pt x="11692" y="9968"/>
                </a:cubicBezTo>
                <a:cubicBezTo>
                  <a:pt x="11701" y="9970"/>
                  <a:pt x="11707" y="9971"/>
                  <a:pt x="11713" y="9971"/>
                </a:cubicBezTo>
                <a:cubicBezTo>
                  <a:pt x="11740" y="9971"/>
                  <a:pt x="11742" y="9950"/>
                  <a:pt x="11752" y="9921"/>
                </a:cubicBezTo>
                <a:lnTo>
                  <a:pt x="11752" y="9921"/>
                </a:lnTo>
                <a:cubicBezTo>
                  <a:pt x="11740" y="9992"/>
                  <a:pt x="11787" y="9992"/>
                  <a:pt x="11787" y="10040"/>
                </a:cubicBezTo>
                <a:cubicBezTo>
                  <a:pt x="11799" y="10028"/>
                  <a:pt x="11823" y="10004"/>
                  <a:pt x="11835" y="10004"/>
                </a:cubicBezTo>
                <a:cubicBezTo>
                  <a:pt x="11835" y="10034"/>
                  <a:pt x="11843" y="10042"/>
                  <a:pt x="11854" y="10042"/>
                </a:cubicBezTo>
                <a:cubicBezTo>
                  <a:pt x="11869" y="10042"/>
                  <a:pt x="11889" y="10030"/>
                  <a:pt x="11907" y="10030"/>
                </a:cubicBezTo>
                <a:cubicBezTo>
                  <a:pt x="11915" y="10030"/>
                  <a:pt x="11923" y="10033"/>
                  <a:pt x="11930" y="10040"/>
                </a:cubicBezTo>
                <a:cubicBezTo>
                  <a:pt x="11918" y="10087"/>
                  <a:pt x="11835" y="10087"/>
                  <a:pt x="11894" y="10111"/>
                </a:cubicBezTo>
                <a:cubicBezTo>
                  <a:pt x="11894" y="10145"/>
                  <a:pt x="11850" y="10158"/>
                  <a:pt x="11815" y="10159"/>
                </a:cubicBezTo>
                <a:lnTo>
                  <a:pt x="11815" y="10159"/>
                </a:lnTo>
                <a:cubicBezTo>
                  <a:pt x="11816" y="10155"/>
                  <a:pt x="11817" y="10151"/>
                  <a:pt x="11818" y="10148"/>
                </a:cubicBezTo>
                <a:lnTo>
                  <a:pt x="11818" y="10148"/>
                </a:lnTo>
                <a:lnTo>
                  <a:pt x="11811" y="10159"/>
                </a:lnTo>
                <a:cubicBezTo>
                  <a:pt x="11812" y="10159"/>
                  <a:pt x="11814" y="10159"/>
                  <a:pt x="11815" y="10159"/>
                </a:cubicBezTo>
                <a:lnTo>
                  <a:pt x="11815" y="10159"/>
                </a:lnTo>
                <a:cubicBezTo>
                  <a:pt x="11814" y="10162"/>
                  <a:pt x="11813" y="10166"/>
                  <a:pt x="11811" y="10171"/>
                </a:cubicBezTo>
                <a:cubicBezTo>
                  <a:pt x="11847" y="10182"/>
                  <a:pt x="11847" y="10206"/>
                  <a:pt x="11835" y="10242"/>
                </a:cubicBezTo>
                <a:cubicBezTo>
                  <a:pt x="11823" y="10254"/>
                  <a:pt x="11799" y="10242"/>
                  <a:pt x="11775" y="10278"/>
                </a:cubicBezTo>
                <a:cubicBezTo>
                  <a:pt x="11775" y="10278"/>
                  <a:pt x="11787" y="10230"/>
                  <a:pt x="11799" y="10206"/>
                </a:cubicBezTo>
                <a:lnTo>
                  <a:pt x="11799" y="10206"/>
                </a:lnTo>
                <a:cubicBezTo>
                  <a:pt x="11793" y="10213"/>
                  <a:pt x="11786" y="10223"/>
                  <a:pt x="11782" y="10223"/>
                </a:cubicBezTo>
                <a:cubicBezTo>
                  <a:pt x="11778" y="10223"/>
                  <a:pt x="11775" y="10216"/>
                  <a:pt x="11775" y="10194"/>
                </a:cubicBezTo>
                <a:cubicBezTo>
                  <a:pt x="11791" y="10172"/>
                  <a:pt x="11791" y="10163"/>
                  <a:pt x="11793" y="10163"/>
                </a:cubicBezTo>
                <a:cubicBezTo>
                  <a:pt x="11794" y="10163"/>
                  <a:pt x="11795" y="10166"/>
                  <a:pt x="11799" y="10171"/>
                </a:cubicBezTo>
                <a:cubicBezTo>
                  <a:pt x="11792" y="10155"/>
                  <a:pt x="11794" y="10130"/>
                  <a:pt x="11787" y="10130"/>
                </a:cubicBezTo>
                <a:cubicBezTo>
                  <a:pt x="11783" y="10130"/>
                  <a:pt x="11776" y="10138"/>
                  <a:pt x="11764" y="10159"/>
                </a:cubicBezTo>
                <a:cubicBezTo>
                  <a:pt x="11781" y="10114"/>
                  <a:pt x="11786" y="10090"/>
                  <a:pt x="11777" y="10090"/>
                </a:cubicBezTo>
                <a:cubicBezTo>
                  <a:pt x="11774" y="10090"/>
                  <a:pt x="11770" y="10093"/>
                  <a:pt x="11764" y="10099"/>
                </a:cubicBezTo>
                <a:lnTo>
                  <a:pt x="11752" y="10147"/>
                </a:lnTo>
                <a:cubicBezTo>
                  <a:pt x="11740" y="10147"/>
                  <a:pt x="11740" y="10135"/>
                  <a:pt x="11740" y="10135"/>
                </a:cubicBezTo>
                <a:lnTo>
                  <a:pt x="11775" y="10051"/>
                </a:lnTo>
                <a:cubicBezTo>
                  <a:pt x="11778" y="10031"/>
                  <a:pt x="11774" y="10024"/>
                  <a:pt x="11768" y="10024"/>
                </a:cubicBezTo>
                <a:cubicBezTo>
                  <a:pt x="11750" y="10024"/>
                  <a:pt x="11706" y="10082"/>
                  <a:pt x="11689" y="10082"/>
                </a:cubicBezTo>
                <a:cubicBezTo>
                  <a:pt x="11680" y="10082"/>
                  <a:pt x="11679" y="10066"/>
                  <a:pt x="11692" y="10016"/>
                </a:cubicBezTo>
                <a:lnTo>
                  <a:pt x="11692" y="10016"/>
                </a:lnTo>
                <a:cubicBezTo>
                  <a:pt x="11656" y="10063"/>
                  <a:pt x="11692" y="10063"/>
                  <a:pt x="11656" y="10123"/>
                </a:cubicBezTo>
                <a:cubicBezTo>
                  <a:pt x="11644" y="10111"/>
                  <a:pt x="11680" y="9992"/>
                  <a:pt x="11680" y="9980"/>
                </a:cubicBezTo>
                <a:cubicBezTo>
                  <a:pt x="11680" y="9974"/>
                  <a:pt x="11679" y="9971"/>
                  <a:pt x="11677" y="9971"/>
                </a:cubicBezTo>
                <a:cubicBezTo>
                  <a:pt x="11664" y="9971"/>
                  <a:pt x="11620" y="10057"/>
                  <a:pt x="11602" y="10057"/>
                </a:cubicBezTo>
                <a:cubicBezTo>
                  <a:pt x="11600" y="10057"/>
                  <a:pt x="11598" y="10055"/>
                  <a:pt x="11597" y="10051"/>
                </a:cubicBezTo>
                <a:cubicBezTo>
                  <a:pt x="11585" y="10075"/>
                  <a:pt x="11561" y="10159"/>
                  <a:pt x="11525" y="10171"/>
                </a:cubicBezTo>
                <a:cubicBezTo>
                  <a:pt x="11525" y="10159"/>
                  <a:pt x="11573" y="10051"/>
                  <a:pt x="11585" y="10028"/>
                </a:cubicBezTo>
                <a:cubicBezTo>
                  <a:pt x="11597" y="10028"/>
                  <a:pt x="11585" y="10040"/>
                  <a:pt x="11585" y="10051"/>
                </a:cubicBezTo>
                <a:cubicBezTo>
                  <a:pt x="11597" y="10040"/>
                  <a:pt x="11609" y="10028"/>
                  <a:pt x="11609" y="10004"/>
                </a:cubicBezTo>
                <a:lnTo>
                  <a:pt x="11609" y="10004"/>
                </a:lnTo>
                <a:lnTo>
                  <a:pt x="11597" y="10028"/>
                </a:lnTo>
                <a:cubicBezTo>
                  <a:pt x="11609" y="9992"/>
                  <a:pt x="11585" y="9992"/>
                  <a:pt x="11609" y="9944"/>
                </a:cubicBezTo>
                <a:lnTo>
                  <a:pt x="11609" y="9944"/>
                </a:lnTo>
                <a:cubicBezTo>
                  <a:pt x="11585" y="9968"/>
                  <a:pt x="11585" y="9992"/>
                  <a:pt x="11585" y="10004"/>
                </a:cubicBezTo>
                <a:cubicBezTo>
                  <a:pt x="11585" y="9956"/>
                  <a:pt x="11561" y="9992"/>
                  <a:pt x="11549" y="9956"/>
                </a:cubicBezTo>
                <a:cubicBezTo>
                  <a:pt x="11549" y="9968"/>
                  <a:pt x="11537" y="10004"/>
                  <a:pt x="11525" y="10004"/>
                </a:cubicBezTo>
                <a:cubicBezTo>
                  <a:pt x="11523" y="9994"/>
                  <a:pt x="11520" y="9991"/>
                  <a:pt x="11517" y="9991"/>
                </a:cubicBezTo>
                <a:cubicBezTo>
                  <a:pt x="11504" y="9991"/>
                  <a:pt x="11485" y="10051"/>
                  <a:pt x="11466" y="10051"/>
                </a:cubicBezTo>
                <a:cubicBezTo>
                  <a:pt x="11476" y="10013"/>
                  <a:pt x="11501" y="9974"/>
                  <a:pt x="11491" y="9974"/>
                </a:cubicBezTo>
                <a:cubicBezTo>
                  <a:pt x="11488" y="9974"/>
                  <a:pt x="11484" y="9976"/>
                  <a:pt x="11478" y="9980"/>
                </a:cubicBezTo>
                <a:cubicBezTo>
                  <a:pt x="11490" y="9944"/>
                  <a:pt x="11513" y="9909"/>
                  <a:pt x="11525" y="9885"/>
                </a:cubicBezTo>
                <a:lnTo>
                  <a:pt x="11525" y="9885"/>
                </a:lnTo>
                <a:cubicBezTo>
                  <a:pt x="11518" y="9894"/>
                  <a:pt x="11514" y="9898"/>
                  <a:pt x="11510" y="9898"/>
                </a:cubicBezTo>
                <a:cubicBezTo>
                  <a:pt x="11498" y="9898"/>
                  <a:pt x="11511" y="9835"/>
                  <a:pt x="11502" y="9825"/>
                </a:cubicBezTo>
                <a:lnTo>
                  <a:pt x="11525" y="9802"/>
                </a:lnTo>
                <a:lnTo>
                  <a:pt x="11525" y="9802"/>
                </a:lnTo>
                <a:cubicBezTo>
                  <a:pt x="11513" y="9813"/>
                  <a:pt x="11513" y="9813"/>
                  <a:pt x="11502" y="9813"/>
                </a:cubicBezTo>
                <a:lnTo>
                  <a:pt x="11490" y="9873"/>
                </a:lnTo>
                <a:cubicBezTo>
                  <a:pt x="11490" y="9861"/>
                  <a:pt x="11478" y="9849"/>
                  <a:pt x="11490" y="9825"/>
                </a:cubicBezTo>
                <a:lnTo>
                  <a:pt x="11490" y="9825"/>
                </a:lnTo>
                <a:cubicBezTo>
                  <a:pt x="11466" y="9861"/>
                  <a:pt x="11454" y="9932"/>
                  <a:pt x="11418" y="9968"/>
                </a:cubicBezTo>
                <a:cubicBezTo>
                  <a:pt x="11418" y="9962"/>
                  <a:pt x="11416" y="9961"/>
                  <a:pt x="11413" y="9961"/>
                </a:cubicBezTo>
                <a:cubicBezTo>
                  <a:pt x="11410" y="9961"/>
                  <a:pt x="11407" y="9962"/>
                  <a:pt x="11405" y="9962"/>
                </a:cubicBezTo>
                <a:cubicBezTo>
                  <a:pt x="11400" y="9962"/>
                  <a:pt x="11400" y="9956"/>
                  <a:pt x="11418" y="9921"/>
                </a:cubicBezTo>
                <a:cubicBezTo>
                  <a:pt x="11420" y="9925"/>
                  <a:pt x="11421" y="9927"/>
                  <a:pt x="11423" y="9927"/>
                </a:cubicBezTo>
                <a:cubicBezTo>
                  <a:pt x="11432" y="9927"/>
                  <a:pt x="11443" y="9855"/>
                  <a:pt x="11460" y="9840"/>
                </a:cubicBezTo>
                <a:lnTo>
                  <a:pt x="11460" y="9840"/>
                </a:lnTo>
                <a:cubicBezTo>
                  <a:pt x="11461" y="9841"/>
                  <a:pt x="11462" y="9842"/>
                  <a:pt x="11463" y="9842"/>
                </a:cubicBezTo>
                <a:cubicBezTo>
                  <a:pt x="11465" y="9842"/>
                  <a:pt x="11466" y="9841"/>
                  <a:pt x="11466" y="9837"/>
                </a:cubicBezTo>
                <a:cubicBezTo>
                  <a:pt x="11464" y="9837"/>
                  <a:pt x="11462" y="9838"/>
                  <a:pt x="11460" y="9840"/>
                </a:cubicBezTo>
                <a:lnTo>
                  <a:pt x="11460" y="9840"/>
                </a:lnTo>
                <a:cubicBezTo>
                  <a:pt x="11457" y="9837"/>
                  <a:pt x="11454" y="9831"/>
                  <a:pt x="11454" y="9825"/>
                </a:cubicBezTo>
                <a:cubicBezTo>
                  <a:pt x="11454" y="9825"/>
                  <a:pt x="11466" y="9813"/>
                  <a:pt x="11466" y="9813"/>
                </a:cubicBezTo>
                <a:cubicBezTo>
                  <a:pt x="11468" y="9797"/>
                  <a:pt x="11468" y="9790"/>
                  <a:pt x="11465" y="9790"/>
                </a:cubicBezTo>
                <a:cubicBezTo>
                  <a:pt x="11456" y="9790"/>
                  <a:pt x="11417" y="9885"/>
                  <a:pt x="11397" y="9885"/>
                </a:cubicBezTo>
                <a:cubicBezTo>
                  <a:pt x="11396" y="9885"/>
                  <a:pt x="11395" y="9885"/>
                  <a:pt x="11394" y="9885"/>
                </a:cubicBezTo>
                <a:cubicBezTo>
                  <a:pt x="11418" y="9837"/>
                  <a:pt x="11430" y="9801"/>
                  <a:pt x="11418" y="9801"/>
                </a:cubicBezTo>
                <a:cubicBezTo>
                  <a:pt x="11430" y="9813"/>
                  <a:pt x="11394" y="9873"/>
                  <a:pt x="11371" y="9909"/>
                </a:cubicBezTo>
                <a:cubicBezTo>
                  <a:pt x="11371" y="9899"/>
                  <a:pt x="11369" y="9895"/>
                  <a:pt x="11366" y="9895"/>
                </a:cubicBezTo>
                <a:cubicBezTo>
                  <a:pt x="11358" y="9895"/>
                  <a:pt x="11344" y="9921"/>
                  <a:pt x="11335" y="9921"/>
                </a:cubicBezTo>
                <a:lnTo>
                  <a:pt x="11335" y="9932"/>
                </a:lnTo>
                <a:cubicBezTo>
                  <a:pt x="11311" y="9980"/>
                  <a:pt x="11311" y="9968"/>
                  <a:pt x="11299" y="9980"/>
                </a:cubicBezTo>
                <a:cubicBezTo>
                  <a:pt x="11302" y="9973"/>
                  <a:pt x="11304" y="9967"/>
                  <a:pt x="11305" y="9963"/>
                </a:cubicBezTo>
                <a:lnTo>
                  <a:pt x="11305" y="9963"/>
                </a:lnTo>
                <a:cubicBezTo>
                  <a:pt x="11305" y="9963"/>
                  <a:pt x="11305" y="9963"/>
                  <a:pt x="11305" y="9963"/>
                </a:cubicBezTo>
                <a:cubicBezTo>
                  <a:pt x="11292" y="9963"/>
                  <a:pt x="11310" y="9891"/>
                  <a:pt x="11296" y="9891"/>
                </a:cubicBezTo>
                <a:cubicBezTo>
                  <a:pt x="11294" y="9891"/>
                  <a:pt x="11291" y="9893"/>
                  <a:pt x="11287" y="9897"/>
                </a:cubicBezTo>
                <a:cubicBezTo>
                  <a:pt x="11299" y="9873"/>
                  <a:pt x="11323" y="9825"/>
                  <a:pt x="11323" y="9801"/>
                </a:cubicBezTo>
                <a:lnTo>
                  <a:pt x="11323" y="9801"/>
                </a:lnTo>
                <a:cubicBezTo>
                  <a:pt x="11317" y="9810"/>
                  <a:pt x="11313" y="9813"/>
                  <a:pt x="11311" y="9813"/>
                </a:cubicBezTo>
                <a:cubicBezTo>
                  <a:pt x="11302" y="9813"/>
                  <a:pt x="11319" y="9759"/>
                  <a:pt x="11302" y="9759"/>
                </a:cubicBezTo>
                <a:cubicBezTo>
                  <a:pt x="11298" y="9759"/>
                  <a:pt x="11294" y="9761"/>
                  <a:pt x="11287" y="9766"/>
                </a:cubicBezTo>
                <a:cubicBezTo>
                  <a:pt x="11275" y="9825"/>
                  <a:pt x="11275" y="9813"/>
                  <a:pt x="11240" y="9861"/>
                </a:cubicBezTo>
                <a:lnTo>
                  <a:pt x="11287" y="9837"/>
                </a:lnTo>
                <a:lnTo>
                  <a:pt x="11240" y="9909"/>
                </a:lnTo>
                <a:cubicBezTo>
                  <a:pt x="11240" y="9910"/>
                  <a:pt x="11240" y="9911"/>
                  <a:pt x="11242" y="9911"/>
                </a:cubicBezTo>
                <a:cubicBezTo>
                  <a:pt x="11248" y="9911"/>
                  <a:pt x="11267" y="9894"/>
                  <a:pt x="11273" y="9894"/>
                </a:cubicBezTo>
                <a:cubicBezTo>
                  <a:pt x="11275" y="9894"/>
                  <a:pt x="11275" y="9895"/>
                  <a:pt x="11275" y="9897"/>
                </a:cubicBezTo>
                <a:cubicBezTo>
                  <a:pt x="11240" y="9944"/>
                  <a:pt x="11252" y="9921"/>
                  <a:pt x="11228" y="9980"/>
                </a:cubicBezTo>
                <a:cubicBezTo>
                  <a:pt x="11235" y="9953"/>
                  <a:pt x="11234" y="9944"/>
                  <a:pt x="11229" y="9944"/>
                </a:cubicBezTo>
                <a:cubicBezTo>
                  <a:pt x="11221" y="9944"/>
                  <a:pt x="11201" y="9972"/>
                  <a:pt x="11193" y="9972"/>
                </a:cubicBezTo>
                <a:cubicBezTo>
                  <a:pt x="11191" y="9972"/>
                  <a:pt x="11190" y="9968"/>
                  <a:pt x="11192" y="9956"/>
                </a:cubicBezTo>
                <a:lnTo>
                  <a:pt x="11263" y="9813"/>
                </a:lnTo>
                <a:cubicBezTo>
                  <a:pt x="11263" y="9796"/>
                  <a:pt x="11259" y="9790"/>
                  <a:pt x="11253" y="9790"/>
                </a:cubicBezTo>
                <a:cubicBezTo>
                  <a:pt x="11236" y="9790"/>
                  <a:pt x="11206" y="9825"/>
                  <a:pt x="11185" y="9825"/>
                </a:cubicBezTo>
                <a:cubicBezTo>
                  <a:pt x="11178" y="9825"/>
                  <a:pt x="11172" y="9822"/>
                  <a:pt x="11168" y="9813"/>
                </a:cubicBezTo>
                <a:lnTo>
                  <a:pt x="11168" y="9849"/>
                </a:lnTo>
                <a:cubicBezTo>
                  <a:pt x="11160" y="9866"/>
                  <a:pt x="11156" y="9871"/>
                  <a:pt x="11153" y="9871"/>
                </a:cubicBezTo>
                <a:cubicBezTo>
                  <a:pt x="11149" y="9871"/>
                  <a:pt x="11148" y="9859"/>
                  <a:pt x="11140" y="9859"/>
                </a:cubicBezTo>
                <a:cubicBezTo>
                  <a:pt x="11138" y="9859"/>
                  <a:pt x="11135" y="9860"/>
                  <a:pt x="11132" y="9861"/>
                </a:cubicBezTo>
                <a:cubicBezTo>
                  <a:pt x="11156" y="9813"/>
                  <a:pt x="11156" y="9801"/>
                  <a:pt x="11168" y="9766"/>
                </a:cubicBezTo>
                <a:lnTo>
                  <a:pt x="11168" y="9766"/>
                </a:lnTo>
                <a:cubicBezTo>
                  <a:pt x="11144" y="9801"/>
                  <a:pt x="11144" y="9754"/>
                  <a:pt x="11097" y="9849"/>
                </a:cubicBezTo>
                <a:lnTo>
                  <a:pt x="11109" y="9778"/>
                </a:lnTo>
                <a:cubicBezTo>
                  <a:pt x="11107" y="9774"/>
                  <a:pt x="11106" y="9773"/>
                  <a:pt x="11104" y="9773"/>
                </a:cubicBezTo>
                <a:cubicBezTo>
                  <a:pt x="11085" y="9773"/>
                  <a:pt x="11033" y="9887"/>
                  <a:pt x="11017" y="9887"/>
                </a:cubicBezTo>
                <a:cubicBezTo>
                  <a:pt x="11015" y="9887"/>
                  <a:pt x="11014" y="9886"/>
                  <a:pt x="11013" y="9885"/>
                </a:cubicBezTo>
                <a:cubicBezTo>
                  <a:pt x="11049" y="9837"/>
                  <a:pt x="11049" y="9790"/>
                  <a:pt x="11073" y="9766"/>
                </a:cubicBezTo>
                <a:cubicBezTo>
                  <a:pt x="11073" y="9761"/>
                  <a:pt x="11073" y="9758"/>
                  <a:pt x="11071" y="9758"/>
                </a:cubicBezTo>
                <a:cubicBezTo>
                  <a:pt x="11069" y="9758"/>
                  <a:pt x="11063" y="9764"/>
                  <a:pt x="11049" y="9778"/>
                </a:cubicBezTo>
                <a:cubicBezTo>
                  <a:pt x="11051" y="9775"/>
                  <a:pt x="11051" y="9773"/>
                  <a:pt x="11050" y="9773"/>
                </a:cubicBezTo>
                <a:cubicBezTo>
                  <a:pt x="11048" y="9773"/>
                  <a:pt x="11023" y="9805"/>
                  <a:pt x="11015" y="9805"/>
                </a:cubicBezTo>
                <a:cubicBezTo>
                  <a:pt x="11012" y="9805"/>
                  <a:pt x="11011" y="9800"/>
                  <a:pt x="11013" y="9790"/>
                </a:cubicBezTo>
                <a:lnTo>
                  <a:pt x="11013" y="9790"/>
                </a:lnTo>
                <a:cubicBezTo>
                  <a:pt x="11003" y="9811"/>
                  <a:pt x="10992" y="9851"/>
                  <a:pt x="10982" y="9851"/>
                </a:cubicBezTo>
                <a:cubicBezTo>
                  <a:pt x="10980" y="9851"/>
                  <a:pt x="10979" y="9850"/>
                  <a:pt x="10978" y="9849"/>
                </a:cubicBezTo>
                <a:cubicBezTo>
                  <a:pt x="10978" y="9847"/>
                  <a:pt x="10978" y="9844"/>
                  <a:pt x="10979" y="9842"/>
                </a:cubicBezTo>
                <a:lnTo>
                  <a:pt x="10979" y="9842"/>
                </a:lnTo>
                <a:cubicBezTo>
                  <a:pt x="10970" y="9854"/>
                  <a:pt x="10959" y="9866"/>
                  <a:pt x="10942" y="9909"/>
                </a:cubicBezTo>
                <a:cubicBezTo>
                  <a:pt x="10990" y="9754"/>
                  <a:pt x="10882" y="9897"/>
                  <a:pt x="10918" y="9754"/>
                </a:cubicBezTo>
                <a:lnTo>
                  <a:pt x="10918" y="9754"/>
                </a:lnTo>
                <a:cubicBezTo>
                  <a:pt x="10901" y="9762"/>
                  <a:pt x="10879" y="9771"/>
                  <a:pt x="10862" y="9771"/>
                </a:cubicBezTo>
                <a:cubicBezTo>
                  <a:pt x="10856" y="9771"/>
                  <a:pt x="10850" y="9769"/>
                  <a:pt x="10847" y="9766"/>
                </a:cubicBezTo>
                <a:cubicBezTo>
                  <a:pt x="10855" y="9757"/>
                  <a:pt x="10858" y="9749"/>
                  <a:pt x="10858" y="9749"/>
                </a:cubicBezTo>
                <a:cubicBezTo>
                  <a:pt x="10858" y="9749"/>
                  <a:pt x="10858" y="9749"/>
                  <a:pt x="10858" y="9749"/>
                </a:cubicBezTo>
                <a:lnTo>
                  <a:pt x="10858" y="9749"/>
                </a:lnTo>
                <a:cubicBezTo>
                  <a:pt x="10858" y="9744"/>
                  <a:pt x="10857" y="9742"/>
                  <a:pt x="10855" y="9742"/>
                </a:cubicBezTo>
                <a:cubicBezTo>
                  <a:pt x="10843" y="9742"/>
                  <a:pt x="10803" y="9837"/>
                  <a:pt x="10791" y="9837"/>
                </a:cubicBezTo>
                <a:cubicBezTo>
                  <a:pt x="10789" y="9837"/>
                  <a:pt x="10787" y="9833"/>
                  <a:pt x="10787" y="9825"/>
                </a:cubicBezTo>
                <a:cubicBezTo>
                  <a:pt x="10811" y="9742"/>
                  <a:pt x="10811" y="9790"/>
                  <a:pt x="10823" y="9754"/>
                </a:cubicBezTo>
                <a:cubicBezTo>
                  <a:pt x="10844" y="9699"/>
                  <a:pt x="10846" y="9684"/>
                  <a:pt x="10840" y="9684"/>
                </a:cubicBezTo>
                <a:cubicBezTo>
                  <a:pt x="10834" y="9684"/>
                  <a:pt x="10819" y="9702"/>
                  <a:pt x="10811" y="9702"/>
                </a:cubicBezTo>
                <a:cubicBezTo>
                  <a:pt x="10807" y="9702"/>
                  <a:pt x="10805" y="9695"/>
                  <a:pt x="10811" y="9670"/>
                </a:cubicBezTo>
                <a:lnTo>
                  <a:pt x="10811" y="9659"/>
                </a:lnTo>
                <a:cubicBezTo>
                  <a:pt x="10814" y="9645"/>
                  <a:pt x="10813" y="9640"/>
                  <a:pt x="10810" y="9640"/>
                </a:cubicBezTo>
                <a:cubicBezTo>
                  <a:pt x="10800" y="9640"/>
                  <a:pt x="10766" y="9695"/>
                  <a:pt x="10754" y="9695"/>
                </a:cubicBezTo>
                <a:cubicBezTo>
                  <a:pt x="10753" y="9695"/>
                  <a:pt x="10752" y="9695"/>
                  <a:pt x="10751" y="9694"/>
                </a:cubicBezTo>
                <a:cubicBezTo>
                  <a:pt x="10751" y="9694"/>
                  <a:pt x="10751" y="9670"/>
                  <a:pt x="10751" y="9670"/>
                </a:cubicBezTo>
                <a:cubicBezTo>
                  <a:pt x="10719" y="9736"/>
                  <a:pt x="10686" y="9752"/>
                  <a:pt x="10653" y="9763"/>
                </a:cubicBezTo>
                <a:lnTo>
                  <a:pt x="10653" y="9763"/>
                </a:lnTo>
                <a:cubicBezTo>
                  <a:pt x="10646" y="9776"/>
                  <a:pt x="10639" y="9786"/>
                  <a:pt x="10632" y="9790"/>
                </a:cubicBezTo>
                <a:cubicBezTo>
                  <a:pt x="10632" y="9754"/>
                  <a:pt x="10632" y="9718"/>
                  <a:pt x="10656" y="9647"/>
                </a:cubicBezTo>
                <a:lnTo>
                  <a:pt x="10680" y="9659"/>
                </a:lnTo>
                <a:cubicBezTo>
                  <a:pt x="10689" y="9623"/>
                  <a:pt x="10688" y="9612"/>
                  <a:pt x="10683" y="9612"/>
                </a:cubicBezTo>
                <a:cubicBezTo>
                  <a:pt x="10676" y="9612"/>
                  <a:pt x="10660" y="9636"/>
                  <a:pt x="10657" y="9636"/>
                </a:cubicBezTo>
                <a:cubicBezTo>
                  <a:pt x="10656" y="9636"/>
                  <a:pt x="10656" y="9636"/>
                  <a:pt x="10656" y="9635"/>
                </a:cubicBezTo>
                <a:lnTo>
                  <a:pt x="10668" y="9587"/>
                </a:lnTo>
                <a:lnTo>
                  <a:pt x="10668" y="9587"/>
                </a:lnTo>
                <a:cubicBezTo>
                  <a:pt x="10647" y="9598"/>
                  <a:pt x="10616" y="9674"/>
                  <a:pt x="10593" y="9674"/>
                </a:cubicBezTo>
                <a:cubicBezTo>
                  <a:pt x="10590" y="9674"/>
                  <a:pt x="10587" y="9673"/>
                  <a:pt x="10585" y="9670"/>
                </a:cubicBezTo>
                <a:lnTo>
                  <a:pt x="10573" y="9706"/>
                </a:lnTo>
                <a:cubicBezTo>
                  <a:pt x="10562" y="9726"/>
                  <a:pt x="10556" y="9733"/>
                  <a:pt x="10554" y="9733"/>
                </a:cubicBezTo>
                <a:cubicBezTo>
                  <a:pt x="10549" y="9733"/>
                  <a:pt x="10563" y="9691"/>
                  <a:pt x="10554" y="9691"/>
                </a:cubicBezTo>
                <a:cubicBezTo>
                  <a:pt x="10551" y="9691"/>
                  <a:pt x="10546" y="9695"/>
                  <a:pt x="10537" y="9706"/>
                </a:cubicBezTo>
                <a:lnTo>
                  <a:pt x="10573" y="9611"/>
                </a:lnTo>
                <a:lnTo>
                  <a:pt x="10573" y="9611"/>
                </a:lnTo>
                <a:cubicBezTo>
                  <a:pt x="10549" y="9635"/>
                  <a:pt x="10501" y="9694"/>
                  <a:pt x="10478" y="9706"/>
                </a:cubicBezTo>
                <a:cubicBezTo>
                  <a:pt x="10513" y="9635"/>
                  <a:pt x="10549" y="9611"/>
                  <a:pt x="10573" y="9563"/>
                </a:cubicBezTo>
                <a:lnTo>
                  <a:pt x="10573" y="9563"/>
                </a:lnTo>
                <a:cubicBezTo>
                  <a:pt x="10573" y="9563"/>
                  <a:pt x="10556" y="9563"/>
                  <a:pt x="10537" y="9592"/>
                </a:cubicBezTo>
                <a:lnTo>
                  <a:pt x="10537" y="9592"/>
                </a:lnTo>
                <a:cubicBezTo>
                  <a:pt x="10536" y="9590"/>
                  <a:pt x="10535" y="9589"/>
                  <a:pt x="10534" y="9589"/>
                </a:cubicBezTo>
                <a:cubicBezTo>
                  <a:pt x="10531" y="9589"/>
                  <a:pt x="10525" y="9603"/>
                  <a:pt x="10525" y="9611"/>
                </a:cubicBezTo>
                <a:cubicBezTo>
                  <a:pt x="10529" y="9603"/>
                  <a:pt x="10533" y="9597"/>
                  <a:pt x="10537" y="9592"/>
                </a:cubicBezTo>
                <a:lnTo>
                  <a:pt x="10537" y="9592"/>
                </a:lnTo>
                <a:cubicBezTo>
                  <a:pt x="10537" y="9593"/>
                  <a:pt x="10537" y="9596"/>
                  <a:pt x="10537" y="9599"/>
                </a:cubicBezTo>
                <a:cubicBezTo>
                  <a:pt x="10507" y="9659"/>
                  <a:pt x="10477" y="9685"/>
                  <a:pt x="10461" y="9685"/>
                </a:cubicBezTo>
                <a:cubicBezTo>
                  <a:pt x="10458" y="9685"/>
                  <a:pt x="10456" y="9684"/>
                  <a:pt x="10454" y="9682"/>
                </a:cubicBezTo>
                <a:cubicBezTo>
                  <a:pt x="10525" y="9504"/>
                  <a:pt x="10418" y="9623"/>
                  <a:pt x="10466" y="9468"/>
                </a:cubicBezTo>
                <a:lnTo>
                  <a:pt x="10466" y="9468"/>
                </a:lnTo>
                <a:cubicBezTo>
                  <a:pt x="10453" y="9481"/>
                  <a:pt x="10443" y="9486"/>
                  <a:pt x="10434" y="9486"/>
                </a:cubicBezTo>
                <a:cubicBezTo>
                  <a:pt x="10404" y="9486"/>
                  <a:pt x="10396" y="9420"/>
                  <a:pt x="10359" y="9420"/>
                </a:cubicBezTo>
                <a:cubicBezTo>
                  <a:pt x="10341" y="9492"/>
                  <a:pt x="10338" y="9492"/>
                  <a:pt x="10333" y="9492"/>
                </a:cubicBezTo>
                <a:cubicBezTo>
                  <a:pt x="10329" y="9492"/>
                  <a:pt x="10323" y="9492"/>
                  <a:pt x="10299" y="9563"/>
                </a:cubicBezTo>
                <a:cubicBezTo>
                  <a:pt x="10293" y="9569"/>
                  <a:pt x="10290" y="9572"/>
                  <a:pt x="10289" y="9572"/>
                </a:cubicBezTo>
                <a:cubicBezTo>
                  <a:pt x="10287" y="9572"/>
                  <a:pt x="10287" y="9569"/>
                  <a:pt x="10287" y="9563"/>
                </a:cubicBezTo>
                <a:lnTo>
                  <a:pt x="10287" y="9468"/>
                </a:lnTo>
                <a:cubicBezTo>
                  <a:pt x="10299" y="9420"/>
                  <a:pt x="10311" y="9432"/>
                  <a:pt x="10323" y="9397"/>
                </a:cubicBezTo>
                <a:cubicBezTo>
                  <a:pt x="10311" y="9385"/>
                  <a:pt x="10335" y="9337"/>
                  <a:pt x="10335" y="9289"/>
                </a:cubicBezTo>
                <a:lnTo>
                  <a:pt x="10335" y="9289"/>
                </a:lnTo>
                <a:cubicBezTo>
                  <a:pt x="10326" y="9324"/>
                  <a:pt x="10311" y="9346"/>
                  <a:pt x="10303" y="9346"/>
                </a:cubicBezTo>
                <a:cubicBezTo>
                  <a:pt x="10301" y="9346"/>
                  <a:pt x="10299" y="9343"/>
                  <a:pt x="10299" y="9337"/>
                </a:cubicBezTo>
                <a:lnTo>
                  <a:pt x="10287" y="9409"/>
                </a:lnTo>
                <a:cubicBezTo>
                  <a:pt x="10278" y="9420"/>
                  <a:pt x="10272" y="9424"/>
                  <a:pt x="10269" y="9424"/>
                </a:cubicBezTo>
                <a:cubicBezTo>
                  <a:pt x="10253" y="9424"/>
                  <a:pt x="10285" y="9334"/>
                  <a:pt x="10270" y="9334"/>
                </a:cubicBezTo>
                <a:cubicBezTo>
                  <a:pt x="10266" y="9334"/>
                  <a:pt x="10261" y="9338"/>
                  <a:pt x="10251" y="9349"/>
                </a:cubicBezTo>
                <a:lnTo>
                  <a:pt x="10275" y="9301"/>
                </a:lnTo>
                <a:lnTo>
                  <a:pt x="10275" y="9301"/>
                </a:lnTo>
                <a:cubicBezTo>
                  <a:pt x="10251" y="9325"/>
                  <a:pt x="10228" y="9289"/>
                  <a:pt x="10168" y="9397"/>
                </a:cubicBezTo>
                <a:cubicBezTo>
                  <a:pt x="10168" y="9385"/>
                  <a:pt x="10180" y="9337"/>
                  <a:pt x="10192" y="9337"/>
                </a:cubicBezTo>
                <a:cubicBezTo>
                  <a:pt x="10187" y="9332"/>
                  <a:pt x="10182" y="9331"/>
                  <a:pt x="10176" y="9331"/>
                </a:cubicBezTo>
                <a:cubicBezTo>
                  <a:pt x="10150" y="9331"/>
                  <a:pt x="10116" y="9363"/>
                  <a:pt x="10097" y="9373"/>
                </a:cubicBezTo>
                <a:lnTo>
                  <a:pt x="10073" y="9373"/>
                </a:lnTo>
                <a:cubicBezTo>
                  <a:pt x="10073" y="9361"/>
                  <a:pt x="10073" y="9361"/>
                  <a:pt x="10073" y="9349"/>
                </a:cubicBezTo>
                <a:lnTo>
                  <a:pt x="10085" y="9313"/>
                </a:lnTo>
                <a:lnTo>
                  <a:pt x="10085" y="9313"/>
                </a:lnTo>
                <a:cubicBezTo>
                  <a:pt x="10074" y="9324"/>
                  <a:pt x="10064" y="9351"/>
                  <a:pt x="10054" y="9351"/>
                </a:cubicBezTo>
                <a:cubicBezTo>
                  <a:pt x="10052" y="9351"/>
                  <a:pt x="10051" y="9351"/>
                  <a:pt x="10049" y="9349"/>
                </a:cubicBezTo>
                <a:cubicBezTo>
                  <a:pt x="10061" y="9337"/>
                  <a:pt x="10061" y="9337"/>
                  <a:pt x="10061" y="9325"/>
                </a:cubicBezTo>
                <a:cubicBezTo>
                  <a:pt x="10061" y="9313"/>
                  <a:pt x="10073" y="9301"/>
                  <a:pt x="10061" y="9301"/>
                </a:cubicBezTo>
                <a:cubicBezTo>
                  <a:pt x="10061" y="9301"/>
                  <a:pt x="10061" y="9313"/>
                  <a:pt x="10061" y="9313"/>
                </a:cubicBezTo>
                <a:cubicBezTo>
                  <a:pt x="10061" y="9301"/>
                  <a:pt x="10049" y="9301"/>
                  <a:pt x="10049" y="9289"/>
                </a:cubicBezTo>
                <a:lnTo>
                  <a:pt x="10037" y="9289"/>
                </a:lnTo>
                <a:cubicBezTo>
                  <a:pt x="10025" y="9278"/>
                  <a:pt x="10025" y="9278"/>
                  <a:pt x="10013" y="9278"/>
                </a:cubicBezTo>
                <a:lnTo>
                  <a:pt x="10013" y="9289"/>
                </a:lnTo>
                <a:cubicBezTo>
                  <a:pt x="10001" y="9301"/>
                  <a:pt x="10001" y="9313"/>
                  <a:pt x="9989" y="9325"/>
                </a:cubicBezTo>
                <a:cubicBezTo>
                  <a:pt x="9978" y="9313"/>
                  <a:pt x="9966" y="9301"/>
                  <a:pt x="9954" y="9278"/>
                </a:cubicBezTo>
                <a:lnTo>
                  <a:pt x="10013" y="9218"/>
                </a:lnTo>
                <a:cubicBezTo>
                  <a:pt x="9989" y="9063"/>
                  <a:pt x="9728" y="9218"/>
                  <a:pt x="9763" y="9028"/>
                </a:cubicBezTo>
                <a:lnTo>
                  <a:pt x="9763" y="9028"/>
                </a:lnTo>
                <a:cubicBezTo>
                  <a:pt x="9704" y="9051"/>
                  <a:pt x="9787" y="9099"/>
                  <a:pt x="9728" y="9135"/>
                </a:cubicBezTo>
                <a:cubicBezTo>
                  <a:pt x="9692" y="9099"/>
                  <a:pt x="9716" y="8956"/>
                  <a:pt x="9704" y="8944"/>
                </a:cubicBezTo>
                <a:cubicBezTo>
                  <a:pt x="9698" y="8924"/>
                  <a:pt x="9687" y="8917"/>
                  <a:pt x="9674" y="8917"/>
                </a:cubicBezTo>
                <a:cubicBezTo>
                  <a:pt x="9645" y="8917"/>
                  <a:pt x="9603" y="8948"/>
                  <a:pt x="9568" y="8948"/>
                </a:cubicBezTo>
                <a:cubicBezTo>
                  <a:pt x="9552" y="8948"/>
                  <a:pt x="9537" y="8941"/>
                  <a:pt x="9525" y="8920"/>
                </a:cubicBezTo>
                <a:cubicBezTo>
                  <a:pt x="9515" y="8951"/>
                  <a:pt x="9487" y="9009"/>
                  <a:pt x="9434" y="9009"/>
                </a:cubicBezTo>
                <a:cubicBezTo>
                  <a:pt x="9425" y="9009"/>
                  <a:pt x="9416" y="9007"/>
                  <a:pt x="9406" y="9004"/>
                </a:cubicBezTo>
                <a:cubicBezTo>
                  <a:pt x="9370" y="8956"/>
                  <a:pt x="9430" y="8861"/>
                  <a:pt x="9478" y="8861"/>
                </a:cubicBezTo>
                <a:cubicBezTo>
                  <a:pt x="9489" y="8873"/>
                  <a:pt x="9489" y="8885"/>
                  <a:pt x="9478" y="8897"/>
                </a:cubicBezTo>
                <a:cubicBezTo>
                  <a:pt x="9501" y="8897"/>
                  <a:pt x="9525" y="8897"/>
                  <a:pt x="9537" y="8861"/>
                </a:cubicBezTo>
                <a:lnTo>
                  <a:pt x="9537" y="8861"/>
                </a:lnTo>
                <a:lnTo>
                  <a:pt x="9513" y="8873"/>
                </a:lnTo>
                <a:cubicBezTo>
                  <a:pt x="9513" y="8837"/>
                  <a:pt x="9442" y="8789"/>
                  <a:pt x="9489" y="8766"/>
                </a:cubicBezTo>
                <a:cubicBezTo>
                  <a:pt x="9483" y="8764"/>
                  <a:pt x="9478" y="8763"/>
                  <a:pt x="9473" y="8763"/>
                </a:cubicBezTo>
                <a:cubicBezTo>
                  <a:pt x="9451" y="8763"/>
                  <a:pt x="9446" y="8780"/>
                  <a:pt x="9453" y="8801"/>
                </a:cubicBezTo>
                <a:lnTo>
                  <a:pt x="9453" y="8801"/>
                </a:lnTo>
                <a:cubicBezTo>
                  <a:pt x="9417" y="8741"/>
                  <a:pt x="9366" y="8734"/>
                  <a:pt x="9335" y="8670"/>
                </a:cubicBezTo>
                <a:cubicBezTo>
                  <a:pt x="9335" y="8691"/>
                  <a:pt x="9326" y="8720"/>
                  <a:pt x="9316" y="8720"/>
                </a:cubicBezTo>
                <a:cubicBezTo>
                  <a:pt x="9314" y="8720"/>
                  <a:pt x="9312" y="8720"/>
                  <a:pt x="9311" y="8718"/>
                </a:cubicBezTo>
                <a:cubicBezTo>
                  <a:pt x="9290" y="8690"/>
                  <a:pt x="9276" y="8680"/>
                  <a:pt x="9263" y="8680"/>
                </a:cubicBezTo>
                <a:cubicBezTo>
                  <a:pt x="9240" y="8680"/>
                  <a:pt x="9223" y="8707"/>
                  <a:pt x="9192" y="8707"/>
                </a:cubicBezTo>
                <a:cubicBezTo>
                  <a:pt x="9188" y="8707"/>
                  <a:pt x="9184" y="8707"/>
                  <a:pt x="9180" y="8706"/>
                </a:cubicBezTo>
                <a:cubicBezTo>
                  <a:pt x="9180" y="8694"/>
                  <a:pt x="9180" y="8682"/>
                  <a:pt x="9180" y="8682"/>
                </a:cubicBezTo>
                <a:lnTo>
                  <a:pt x="9216" y="8682"/>
                </a:lnTo>
                <a:cubicBezTo>
                  <a:pt x="9192" y="8682"/>
                  <a:pt x="9180" y="8682"/>
                  <a:pt x="9180" y="8670"/>
                </a:cubicBezTo>
                <a:cubicBezTo>
                  <a:pt x="9192" y="8635"/>
                  <a:pt x="9239" y="8623"/>
                  <a:pt x="9168" y="8599"/>
                </a:cubicBezTo>
                <a:cubicBezTo>
                  <a:pt x="9156" y="8551"/>
                  <a:pt x="9216" y="8539"/>
                  <a:pt x="9239" y="8527"/>
                </a:cubicBezTo>
                <a:cubicBezTo>
                  <a:pt x="9156" y="8527"/>
                  <a:pt x="9168" y="8420"/>
                  <a:pt x="9144" y="8385"/>
                </a:cubicBezTo>
                <a:lnTo>
                  <a:pt x="9192" y="8385"/>
                </a:lnTo>
                <a:cubicBezTo>
                  <a:pt x="9168" y="8385"/>
                  <a:pt x="9156" y="8373"/>
                  <a:pt x="9144" y="8361"/>
                </a:cubicBezTo>
                <a:lnTo>
                  <a:pt x="9120" y="8420"/>
                </a:lnTo>
                <a:cubicBezTo>
                  <a:pt x="9108" y="8397"/>
                  <a:pt x="9097" y="8385"/>
                  <a:pt x="9108" y="8361"/>
                </a:cubicBezTo>
                <a:lnTo>
                  <a:pt x="9108" y="8361"/>
                </a:lnTo>
                <a:cubicBezTo>
                  <a:pt x="9073" y="8385"/>
                  <a:pt x="9061" y="8456"/>
                  <a:pt x="8989" y="8468"/>
                </a:cubicBezTo>
                <a:cubicBezTo>
                  <a:pt x="8989" y="8432"/>
                  <a:pt x="8894" y="8444"/>
                  <a:pt x="8942" y="8373"/>
                </a:cubicBezTo>
                <a:lnTo>
                  <a:pt x="8942" y="8373"/>
                </a:lnTo>
                <a:cubicBezTo>
                  <a:pt x="8954" y="8387"/>
                  <a:pt x="8963" y="8393"/>
                  <a:pt x="8971" y="8393"/>
                </a:cubicBezTo>
                <a:cubicBezTo>
                  <a:pt x="8995" y="8393"/>
                  <a:pt x="9002" y="8334"/>
                  <a:pt x="9037" y="8331"/>
                </a:cubicBezTo>
                <a:lnTo>
                  <a:pt x="9037" y="8331"/>
                </a:lnTo>
                <a:cubicBezTo>
                  <a:pt x="9027" y="8326"/>
                  <a:pt x="9020" y="8316"/>
                  <a:pt x="9013" y="8301"/>
                </a:cubicBezTo>
                <a:cubicBezTo>
                  <a:pt x="9025" y="8301"/>
                  <a:pt x="9037" y="8289"/>
                  <a:pt x="9037" y="8289"/>
                </a:cubicBezTo>
                <a:cubicBezTo>
                  <a:pt x="9034" y="8260"/>
                  <a:pt x="9026" y="8250"/>
                  <a:pt x="9015" y="8250"/>
                </a:cubicBezTo>
                <a:cubicBezTo>
                  <a:pt x="8993" y="8250"/>
                  <a:pt x="8957" y="8292"/>
                  <a:pt x="8919" y="8292"/>
                </a:cubicBezTo>
                <a:cubicBezTo>
                  <a:pt x="8907" y="8292"/>
                  <a:pt x="8894" y="8288"/>
                  <a:pt x="8882" y="8277"/>
                </a:cubicBezTo>
                <a:cubicBezTo>
                  <a:pt x="8918" y="8254"/>
                  <a:pt x="8930" y="8194"/>
                  <a:pt x="8906" y="8194"/>
                </a:cubicBezTo>
                <a:cubicBezTo>
                  <a:pt x="8930" y="8218"/>
                  <a:pt x="8870" y="8266"/>
                  <a:pt x="8823" y="8277"/>
                </a:cubicBezTo>
                <a:cubicBezTo>
                  <a:pt x="8811" y="8242"/>
                  <a:pt x="8796" y="8236"/>
                  <a:pt x="8781" y="8236"/>
                </a:cubicBezTo>
                <a:cubicBezTo>
                  <a:pt x="8774" y="8236"/>
                  <a:pt x="8766" y="8237"/>
                  <a:pt x="8759" y="8237"/>
                </a:cubicBezTo>
                <a:cubicBezTo>
                  <a:pt x="8752" y="8237"/>
                  <a:pt x="8745" y="8236"/>
                  <a:pt x="8739" y="8230"/>
                </a:cubicBezTo>
                <a:lnTo>
                  <a:pt x="8739" y="8230"/>
                </a:lnTo>
                <a:lnTo>
                  <a:pt x="8751" y="8266"/>
                </a:lnTo>
                <a:cubicBezTo>
                  <a:pt x="8740" y="8273"/>
                  <a:pt x="8730" y="8276"/>
                  <a:pt x="8721" y="8276"/>
                </a:cubicBezTo>
                <a:cubicBezTo>
                  <a:pt x="8700" y="8276"/>
                  <a:pt x="8681" y="8262"/>
                  <a:pt x="8656" y="8254"/>
                </a:cubicBezTo>
                <a:cubicBezTo>
                  <a:pt x="8661" y="8249"/>
                  <a:pt x="8666" y="8246"/>
                  <a:pt x="8671" y="8245"/>
                </a:cubicBezTo>
                <a:lnTo>
                  <a:pt x="8671" y="8245"/>
                </a:lnTo>
                <a:cubicBezTo>
                  <a:pt x="8626" y="8231"/>
                  <a:pt x="8667" y="8111"/>
                  <a:pt x="8596" y="8111"/>
                </a:cubicBezTo>
                <a:cubicBezTo>
                  <a:pt x="8596" y="8075"/>
                  <a:pt x="8656" y="8039"/>
                  <a:pt x="8644" y="8016"/>
                </a:cubicBezTo>
                <a:cubicBezTo>
                  <a:pt x="8561" y="8016"/>
                  <a:pt x="8632" y="7920"/>
                  <a:pt x="8549" y="7908"/>
                </a:cubicBezTo>
                <a:cubicBezTo>
                  <a:pt x="8525" y="7968"/>
                  <a:pt x="8537" y="7956"/>
                  <a:pt x="8454" y="7968"/>
                </a:cubicBezTo>
                <a:lnTo>
                  <a:pt x="8573" y="8016"/>
                </a:lnTo>
                <a:lnTo>
                  <a:pt x="8454" y="8027"/>
                </a:lnTo>
                <a:cubicBezTo>
                  <a:pt x="8477" y="8051"/>
                  <a:pt x="8537" y="8051"/>
                  <a:pt x="8549" y="8075"/>
                </a:cubicBezTo>
                <a:cubicBezTo>
                  <a:pt x="8489" y="8087"/>
                  <a:pt x="8501" y="8075"/>
                  <a:pt x="8477" y="8135"/>
                </a:cubicBezTo>
                <a:cubicBezTo>
                  <a:pt x="8501" y="8027"/>
                  <a:pt x="8370" y="8111"/>
                  <a:pt x="8370" y="8027"/>
                </a:cubicBezTo>
                <a:lnTo>
                  <a:pt x="8477" y="7908"/>
                </a:lnTo>
                <a:cubicBezTo>
                  <a:pt x="8454" y="7801"/>
                  <a:pt x="8311" y="7873"/>
                  <a:pt x="8251" y="7765"/>
                </a:cubicBezTo>
                <a:lnTo>
                  <a:pt x="8251" y="7813"/>
                </a:lnTo>
                <a:cubicBezTo>
                  <a:pt x="8243" y="7819"/>
                  <a:pt x="8236" y="7822"/>
                  <a:pt x="8230" y="7822"/>
                </a:cubicBezTo>
                <a:cubicBezTo>
                  <a:pt x="8202" y="7822"/>
                  <a:pt x="8195" y="7765"/>
                  <a:pt x="8156" y="7765"/>
                </a:cubicBezTo>
                <a:cubicBezTo>
                  <a:pt x="8192" y="7730"/>
                  <a:pt x="8192" y="7706"/>
                  <a:pt x="8204" y="7670"/>
                </a:cubicBezTo>
                <a:lnTo>
                  <a:pt x="8204" y="7670"/>
                </a:lnTo>
                <a:cubicBezTo>
                  <a:pt x="8200" y="7673"/>
                  <a:pt x="8197" y="7675"/>
                  <a:pt x="8193" y="7675"/>
                </a:cubicBezTo>
                <a:cubicBezTo>
                  <a:pt x="8178" y="7675"/>
                  <a:pt x="8158" y="7653"/>
                  <a:pt x="8126" y="7653"/>
                </a:cubicBezTo>
                <a:cubicBezTo>
                  <a:pt x="8108" y="7653"/>
                  <a:pt x="8087" y="7660"/>
                  <a:pt x="8061" y="7682"/>
                </a:cubicBezTo>
                <a:lnTo>
                  <a:pt x="8073" y="7599"/>
                </a:lnTo>
                <a:cubicBezTo>
                  <a:pt x="8060" y="7577"/>
                  <a:pt x="8042" y="7570"/>
                  <a:pt x="8021" y="7570"/>
                </a:cubicBezTo>
                <a:cubicBezTo>
                  <a:pt x="7981" y="7570"/>
                  <a:pt x="7930" y="7597"/>
                  <a:pt x="7891" y="7597"/>
                </a:cubicBezTo>
                <a:cubicBezTo>
                  <a:pt x="7873" y="7597"/>
                  <a:pt x="7857" y="7592"/>
                  <a:pt x="7846" y="7575"/>
                </a:cubicBezTo>
                <a:cubicBezTo>
                  <a:pt x="7901" y="7553"/>
                  <a:pt x="7896" y="7502"/>
                  <a:pt x="7948" y="7502"/>
                </a:cubicBezTo>
                <a:cubicBezTo>
                  <a:pt x="7953" y="7502"/>
                  <a:pt x="7959" y="7502"/>
                  <a:pt x="7965" y="7504"/>
                </a:cubicBezTo>
                <a:cubicBezTo>
                  <a:pt x="7949" y="7487"/>
                  <a:pt x="7938" y="7470"/>
                  <a:pt x="7924" y="7470"/>
                </a:cubicBezTo>
                <a:cubicBezTo>
                  <a:pt x="7919" y="7470"/>
                  <a:pt x="7913" y="7473"/>
                  <a:pt x="7906" y="7480"/>
                </a:cubicBezTo>
                <a:cubicBezTo>
                  <a:pt x="7918" y="7444"/>
                  <a:pt x="7799" y="7480"/>
                  <a:pt x="7811" y="7432"/>
                </a:cubicBezTo>
                <a:lnTo>
                  <a:pt x="7811" y="7432"/>
                </a:lnTo>
                <a:cubicBezTo>
                  <a:pt x="7793" y="7441"/>
                  <a:pt x="7768" y="7464"/>
                  <a:pt x="7746" y="7464"/>
                </a:cubicBezTo>
                <a:cubicBezTo>
                  <a:pt x="7739" y="7464"/>
                  <a:pt x="7733" y="7462"/>
                  <a:pt x="7727" y="7456"/>
                </a:cubicBezTo>
                <a:cubicBezTo>
                  <a:pt x="7739" y="7444"/>
                  <a:pt x="7751" y="7433"/>
                  <a:pt x="7751" y="7432"/>
                </a:cubicBezTo>
                <a:lnTo>
                  <a:pt x="7751" y="7432"/>
                </a:lnTo>
                <a:cubicBezTo>
                  <a:pt x="7727" y="7456"/>
                  <a:pt x="7692" y="7420"/>
                  <a:pt x="7668" y="7492"/>
                </a:cubicBezTo>
                <a:cubicBezTo>
                  <a:pt x="7668" y="7492"/>
                  <a:pt x="7668" y="7480"/>
                  <a:pt x="7668" y="7480"/>
                </a:cubicBezTo>
                <a:cubicBezTo>
                  <a:pt x="7668" y="7480"/>
                  <a:pt x="7668" y="7480"/>
                  <a:pt x="7668" y="7468"/>
                </a:cubicBezTo>
                <a:cubicBezTo>
                  <a:pt x="7692" y="7313"/>
                  <a:pt x="7477" y="7325"/>
                  <a:pt x="7513" y="7182"/>
                </a:cubicBezTo>
                <a:cubicBezTo>
                  <a:pt x="7453" y="7146"/>
                  <a:pt x="7394" y="7111"/>
                  <a:pt x="7346" y="7075"/>
                </a:cubicBezTo>
                <a:cubicBezTo>
                  <a:pt x="7355" y="7067"/>
                  <a:pt x="7357" y="7058"/>
                  <a:pt x="7362" y="7058"/>
                </a:cubicBezTo>
                <a:cubicBezTo>
                  <a:pt x="7364" y="7058"/>
                  <a:pt x="7367" y="7060"/>
                  <a:pt x="7370" y="7063"/>
                </a:cubicBezTo>
                <a:cubicBezTo>
                  <a:pt x="7365" y="7045"/>
                  <a:pt x="7355" y="7039"/>
                  <a:pt x="7343" y="7039"/>
                </a:cubicBezTo>
                <a:cubicBezTo>
                  <a:pt x="7314" y="7039"/>
                  <a:pt x="7270" y="7076"/>
                  <a:pt x="7238" y="7076"/>
                </a:cubicBezTo>
                <a:cubicBezTo>
                  <a:pt x="7222" y="7076"/>
                  <a:pt x="7210" y="7067"/>
                  <a:pt x="7203" y="7039"/>
                </a:cubicBezTo>
                <a:cubicBezTo>
                  <a:pt x="7212" y="7004"/>
                  <a:pt x="7223" y="6995"/>
                  <a:pt x="7232" y="6995"/>
                </a:cubicBezTo>
                <a:cubicBezTo>
                  <a:pt x="7243" y="6995"/>
                  <a:pt x="7252" y="7006"/>
                  <a:pt x="7258" y="7006"/>
                </a:cubicBezTo>
                <a:cubicBezTo>
                  <a:pt x="7261" y="7006"/>
                  <a:pt x="7263" y="7002"/>
                  <a:pt x="7263" y="6992"/>
                </a:cubicBezTo>
                <a:cubicBezTo>
                  <a:pt x="7370" y="6861"/>
                  <a:pt x="7180" y="6944"/>
                  <a:pt x="7192" y="6825"/>
                </a:cubicBezTo>
                <a:lnTo>
                  <a:pt x="7215" y="6825"/>
                </a:lnTo>
                <a:cubicBezTo>
                  <a:pt x="7215" y="6753"/>
                  <a:pt x="7084" y="6801"/>
                  <a:pt x="7049" y="6742"/>
                </a:cubicBezTo>
                <a:cubicBezTo>
                  <a:pt x="7049" y="6742"/>
                  <a:pt x="7061" y="6730"/>
                  <a:pt x="7061" y="6718"/>
                </a:cubicBezTo>
                <a:lnTo>
                  <a:pt x="7061" y="6718"/>
                </a:lnTo>
                <a:cubicBezTo>
                  <a:pt x="7037" y="6727"/>
                  <a:pt x="7013" y="6730"/>
                  <a:pt x="6990" y="6730"/>
                </a:cubicBezTo>
                <a:cubicBezTo>
                  <a:pt x="6920" y="6730"/>
                  <a:pt x="6855" y="6697"/>
                  <a:pt x="6811" y="6670"/>
                </a:cubicBezTo>
                <a:cubicBezTo>
                  <a:pt x="6870" y="6646"/>
                  <a:pt x="6858" y="6670"/>
                  <a:pt x="6894" y="6611"/>
                </a:cubicBezTo>
                <a:cubicBezTo>
                  <a:pt x="6892" y="6610"/>
                  <a:pt x="6890" y="6610"/>
                  <a:pt x="6887" y="6610"/>
                </a:cubicBezTo>
                <a:cubicBezTo>
                  <a:pt x="6858" y="6610"/>
                  <a:pt x="6827" y="6674"/>
                  <a:pt x="6782" y="6674"/>
                </a:cubicBezTo>
                <a:cubicBezTo>
                  <a:pt x="6776" y="6674"/>
                  <a:pt x="6770" y="6673"/>
                  <a:pt x="6763" y="6670"/>
                </a:cubicBezTo>
                <a:cubicBezTo>
                  <a:pt x="6775" y="6622"/>
                  <a:pt x="6763" y="6575"/>
                  <a:pt x="6799" y="6515"/>
                </a:cubicBezTo>
                <a:lnTo>
                  <a:pt x="6846" y="6551"/>
                </a:lnTo>
                <a:cubicBezTo>
                  <a:pt x="6894" y="6468"/>
                  <a:pt x="6787" y="6503"/>
                  <a:pt x="6775" y="6468"/>
                </a:cubicBezTo>
                <a:lnTo>
                  <a:pt x="6811" y="6444"/>
                </a:lnTo>
                <a:cubicBezTo>
                  <a:pt x="6784" y="6425"/>
                  <a:pt x="6759" y="6420"/>
                  <a:pt x="6735" y="6420"/>
                </a:cubicBezTo>
                <a:cubicBezTo>
                  <a:pt x="6713" y="6420"/>
                  <a:pt x="6692" y="6424"/>
                  <a:pt x="6672" y="6424"/>
                </a:cubicBezTo>
                <a:cubicBezTo>
                  <a:pt x="6645" y="6424"/>
                  <a:pt x="6620" y="6417"/>
                  <a:pt x="6596" y="6384"/>
                </a:cubicBezTo>
                <a:lnTo>
                  <a:pt x="6584" y="6420"/>
                </a:lnTo>
                <a:cubicBezTo>
                  <a:pt x="6567" y="6425"/>
                  <a:pt x="6555" y="6427"/>
                  <a:pt x="6546" y="6427"/>
                </a:cubicBezTo>
                <a:cubicBezTo>
                  <a:pt x="6498" y="6427"/>
                  <a:pt x="6562" y="6360"/>
                  <a:pt x="6502" y="6360"/>
                </a:cubicBezTo>
                <a:cubicBezTo>
                  <a:pt x="6499" y="6360"/>
                  <a:pt x="6494" y="6360"/>
                  <a:pt x="6489" y="6361"/>
                </a:cubicBezTo>
                <a:lnTo>
                  <a:pt x="6549" y="6277"/>
                </a:lnTo>
                <a:cubicBezTo>
                  <a:pt x="6513" y="6265"/>
                  <a:pt x="6394" y="6265"/>
                  <a:pt x="6334" y="6230"/>
                </a:cubicBezTo>
                <a:cubicBezTo>
                  <a:pt x="6361" y="6221"/>
                  <a:pt x="6389" y="6218"/>
                  <a:pt x="6417" y="6218"/>
                </a:cubicBezTo>
                <a:cubicBezTo>
                  <a:pt x="6448" y="6218"/>
                  <a:pt x="6480" y="6221"/>
                  <a:pt x="6510" y="6221"/>
                </a:cubicBezTo>
                <a:cubicBezTo>
                  <a:pt x="6527" y="6221"/>
                  <a:pt x="6544" y="6220"/>
                  <a:pt x="6560" y="6218"/>
                </a:cubicBezTo>
                <a:cubicBezTo>
                  <a:pt x="6541" y="6198"/>
                  <a:pt x="6491" y="6164"/>
                  <a:pt x="6447" y="6164"/>
                </a:cubicBezTo>
                <a:cubicBezTo>
                  <a:pt x="6437" y="6164"/>
                  <a:pt x="6427" y="6166"/>
                  <a:pt x="6418" y="6170"/>
                </a:cubicBezTo>
                <a:cubicBezTo>
                  <a:pt x="6430" y="6170"/>
                  <a:pt x="6465" y="6170"/>
                  <a:pt x="6465" y="6194"/>
                </a:cubicBezTo>
                <a:cubicBezTo>
                  <a:pt x="6433" y="6202"/>
                  <a:pt x="6406" y="6206"/>
                  <a:pt x="6381" y="6206"/>
                </a:cubicBezTo>
                <a:cubicBezTo>
                  <a:pt x="6330" y="6206"/>
                  <a:pt x="6291" y="6190"/>
                  <a:pt x="6251" y="6158"/>
                </a:cubicBezTo>
                <a:cubicBezTo>
                  <a:pt x="6406" y="6015"/>
                  <a:pt x="6156" y="5991"/>
                  <a:pt x="6215" y="5849"/>
                </a:cubicBezTo>
                <a:cubicBezTo>
                  <a:pt x="6084" y="5813"/>
                  <a:pt x="6060" y="5646"/>
                  <a:pt x="5941" y="5563"/>
                </a:cubicBezTo>
                <a:cubicBezTo>
                  <a:pt x="5921" y="5613"/>
                  <a:pt x="5912" y="5625"/>
                  <a:pt x="5903" y="5625"/>
                </a:cubicBezTo>
                <a:cubicBezTo>
                  <a:pt x="5895" y="5625"/>
                  <a:pt x="5887" y="5614"/>
                  <a:pt x="5872" y="5614"/>
                </a:cubicBezTo>
                <a:cubicBezTo>
                  <a:pt x="5865" y="5614"/>
                  <a:pt x="5857" y="5616"/>
                  <a:pt x="5846" y="5622"/>
                </a:cubicBezTo>
                <a:cubicBezTo>
                  <a:pt x="5834" y="5622"/>
                  <a:pt x="5834" y="5634"/>
                  <a:pt x="5822" y="5646"/>
                </a:cubicBezTo>
                <a:lnTo>
                  <a:pt x="5798" y="5646"/>
                </a:lnTo>
                <a:cubicBezTo>
                  <a:pt x="5775" y="5634"/>
                  <a:pt x="5775" y="5634"/>
                  <a:pt x="5775" y="5622"/>
                </a:cubicBezTo>
                <a:lnTo>
                  <a:pt x="5763" y="5479"/>
                </a:lnTo>
                <a:cubicBezTo>
                  <a:pt x="5768" y="5460"/>
                  <a:pt x="5776" y="5457"/>
                  <a:pt x="5786" y="5457"/>
                </a:cubicBezTo>
                <a:cubicBezTo>
                  <a:pt x="5793" y="5457"/>
                  <a:pt x="5800" y="5458"/>
                  <a:pt x="5808" y="5458"/>
                </a:cubicBezTo>
                <a:cubicBezTo>
                  <a:pt x="5817" y="5458"/>
                  <a:pt x="5826" y="5456"/>
                  <a:pt x="5834" y="5444"/>
                </a:cubicBezTo>
                <a:cubicBezTo>
                  <a:pt x="5787" y="5396"/>
                  <a:pt x="5846" y="5372"/>
                  <a:pt x="5846" y="5325"/>
                </a:cubicBezTo>
                <a:lnTo>
                  <a:pt x="5870" y="5301"/>
                </a:lnTo>
                <a:cubicBezTo>
                  <a:pt x="5875" y="5300"/>
                  <a:pt x="5879" y="5299"/>
                  <a:pt x="5882" y="5299"/>
                </a:cubicBezTo>
                <a:close/>
                <a:moveTo>
                  <a:pt x="11249" y="10200"/>
                </a:moveTo>
                <a:cubicBezTo>
                  <a:pt x="11228" y="10246"/>
                  <a:pt x="11228" y="10258"/>
                  <a:pt x="11228" y="10278"/>
                </a:cubicBezTo>
                <a:cubicBezTo>
                  <a:pt x="11216" y="10290"/>
                  <a:pt x="11204" y="10290"/>
                  <a:pt x="11192" y="10290"/>
                </a:cubicBezTo>
                <a:cubicBezTo>
                  <a:pt x="11209" y="10255"/>
                  <a:pt x="11233" y="10226"/>
                  <a:pt x="11249" y="10200"/>
                </a:cubicBezTo>
                <a:close/>
                <a:moveTo>
                  <a:pt x="11990" y="10206"/>
                </a:moveTo>
                <a:cubicBezTo>
                  <a:pt x="11976" y="10220"/>
                  <a:pt x="11985" y="10225"/>
                  <a:pt x="11990" y="10230"/>
                </a:cubicBezTo>
                <a:lnTo>
                  <a:pt x="11990" y="10230"/>
                </a:lnTo>
                <a:cubicBezTo>
                  <a:pt x="11978" y="10242"/>
                  <a:pt x="11966" y="10242"/>
                  <a:pt x="11942" y="10254"/>
                </a:cubicBezTo>
                <a:cubicBezTo>
                  <a:pt x="11942" y="10254"/>
                  <a:pt x="11930" y="10254"/>
                  <a:pt x="11918" y="10266"/>
                </a:cubicBezTo>
                <a:cubicBezTo>
                  <a:pt x="11906" y="10278"/>
                  <a:pt x="11883" y="10290"/>
                  <a:pt x="11871" y="10290"/>
                </a:cubicBezTo>
                <a:cubicBezTo>
                  <a:pt x="11871" y="10278"/>
                  <a:pt x="11871" y="10278"/>
                  <a:pt x="11871" y="10278"/>
                </a:cubicBezTo>
                <a:cubicBezTo>
                  <a:pt x="11906" y="10254"/>
                  <a:pt x="11942" y="10218"/>
                  <a:pt x="11990" y="10206"/>
                </a:cubicBezTo>
                <a:close/>
                <a:moveTo>
                  <a:pt x="12073" y="10302"/>
                </a:moveTo>
                <a:cubicBezTo>
                  <a:pt x="12067" y="10307"/>
                  <a:pt x="12064" y="10310"/>
                  <a:pt x="12061" y="10310"/>
                </a:cubicBezTo>
                <a:cubicBezTo>
                  <a:pt x="12058" y="10310"/>
                  <a:pt x="12055" y="10307"/>
                  <a:pt x="12049" y="10302"/>
                </a:cubicBezTo>
                <a:close/>
                <a:moveTo>
                  <a:pt x="11921" y="10290"/>
                </a:moveTo>
                <a:cubicBezTo>
                  <a:pt x="11918" y="10291"/>
                  <a:pt x="11918" y="10294"/>
                  <a:pt x="11918" y="10302"/>
                </a:cubicBezTo>
                <a:cubicBezTo>
                  <a:pt x="11906" y="10313"/>
                  <a:pt x="11894" y="10313"/>
                  <a:pt x="11883" y="10313"/>
                </a:cubicBezTo>
                <a:lnTo>
                  <a:pt x="11918" y="10313"/>
                </a:lnTo>
                <a:cubicBezTo>
                  <a:pt x="11912" y="10319"/>
                  <a:pt x="11906" y="10322"/>
                  <a:pt x="11900" y="10322"/>
                </a:cubicBezTo>
                <a:cubicBezTo>
                  <a:pt x="11894" y="10322"/>
                  <a:pt x="11889" y="10319"/>
                  <a:pt x="11883" y="10313"/>
                </a:cubicBezTo>
                <a:cubicBezTo>
                  <a:pt x="11883" y="10313"/>
                  <a:pt x="11883" y="10313"/>
                  <a:pt x="11883" y="10302"/>
                </a:cubicBezTo>
                <a:cubicBezTo>
                  <a:pt x="11893" y="10302"/>
                  <a:pt x="11903" y="10293"/>
                  <a:pt x="11921" y="10290"/>
                </a:cubicBezTo>
                <a:close/>
                <a:moveTo>
                  <a:pt x="11488" y="10259"/>
                </a:moveTo>
                <a:cubicBezTo>
                  <a:pt x="11489" y="10259"/>
                  <a:pt x="11490" y="10261"/>
                  <a:pt x="11490" y="10266"/>
                </a:cubicBezTo>
                <a:cubicBezTo>
                  <a:pt x="11490" y="10278"/>
                  <a:pt x="11502" y="10278"/>
                  <a:pt x="11490" y="10325"/>
                </a:cubicBezTo>
                <a:lnTo>
                  <a:pt x="11454" y="10325"/>
                </a:lnTo>
                <a:cubicBezTo>
                  <a:pt x="11473" y="10296"/>
                  <a:pt x="11485" y="10259"/>
                  <a:pt x="11488" y="10259"/>
                </a:cubicBezTo>
                <a:close/>
                <a:moveTo>
                  <a:pt x="11520" y="10300"/>
                </a:moveTo>
                <a:cubicBezTo>
                  <a:pt x="11524" y="10300"/>
                  <a:pt x="11525" y="10304"/>
                  <a:pt x="11525" y="10313"/>
                </a:cubicBezTo>
                <a:cubicBezTo>
                  <a:pt x="11525" y="10313"/>
                  <a:pt x="11525" y="10325"/>
                  <a:pt x="11525" y="10325"/>
                </a:cubicBezTo>
                <a:lnTo>
                  <a:pt x="11490" y="10325"/>
                </a:lnTo>
                <a:cubicBezTo>
                  <a:pt x="11504" y="10311"/>
                  <a:pt x="11515" y="10300"/>
                  <a:pt x="11520" y="10300"/>
                </a:cubicBezTo>
                <a:close/>
                <a:moveTo>
                  <a:pt x="12109" y="10313"/>
                </a:moveTo>
                <a:cubicBezTo>
                  <a:pt x="12109" y="10313"/>
                  <a:pt x="12109" y="10325"/>
                  <a:pt x="12097" y="10325"/>
                </a:cubicBezTo>
                <a:lnTo>
                  <a:pt x="12097" y="10313"/>
                </a:lnTo>
                <a:close/>
                <a:moveTo>
                  <a:pt x="12121" y="10313"/>
                </a:moveTo>
                <a:cubicBezTo>
                  <a:pt x="12121" y="10325"/>
                  <a:pt x="12133" y="10325"/>
                  <a:pt x="12133" y="10325"/>
                </a:cubicBezTo>
                <a:lnTo>
                  <a:pt x="12121" y="10325"/>
                </a:lnTo>
                <a:cubicBezTo>
                  <a:pt x="12121" y="10325"/>
                  <a:pt x="12121" y="10325"/>
                  <a:pt x="12121" y="10313"/>
                </a:cubicBezTo>
                <a:close/>
                <a:moveTo>
                  <a:pt x="13895" y="10325"/>
                </a:moveTo>
                <a:lnTo>
                  <a:pt x="13879" y="10331"/>
                </a:lnTo>
                <a:lnTo>
                  <a:pt x="13879" y="10331"/>
                </a:lnTo>
                <a:cubicBezTo>
                  <a:pt x="13882" y="10330"/>
                  <a:pt x="13887" y="10329"/>
                  <a:pt x="13895" y="10325"/>
                </a:cubicBezTo>
                <a:close/>
                <a:moveTo>
                  <a:pt x="12097" y="10325"/>
                </a:moveTo>
                <a:lnTo>
                  <a:pt x="12097" y="10325"/>
                </a:lnTo>
                <a:cubicBezTo>
                  <a:pt x="12097" y="10331"/>
                  <a:pt x="12094" y="10334"/>
                  <a:pt x="12091" y="10337"/>
                </a:cubicBezTo>
                <a:lnTo>
                  <a:pt x="12097" y="10325"/>
                </a:lnTo>
                <a:close/>
                <a:moveTo>
                  <a:pt x="12109" y="10325"/>
                </a:moveTo>
                <a:cubicBezTo>
                  <a:pt x="12121" y="10337"/>
                  <a:pt x="12109" y="10337"/>
                  <a:pt x="12109" y="10337"/>
                </a:cubicBezTo>
                <a:cubicBezTo>
                  <a:pt x="12109" y="10337"/>
                  <a:pt x="12109" y="10337"/>
                  <a:pt x="12109" y="10325"/>
                </a:cubicBezTo>
                <a:close/>
                <a:moveTo>
                  <a:pt x="13871" y="10325"/>
                </a:moveTo>
                <a:lnTo>
                  <a:pt x="13859" y="10337"/>
                </a:lnTo>
                <a:lnTo>
                  <a:pt x="13879" y="10331"/>
                </a:lnTo>
                <a:lnTo>
                  <a:pt x="13879" y="10331"/>
                </a:lnTo>
                <a:cubicBezTo>
                  <a:pt x="13879" y="10331"/>
                  <a:pt x="13878" y="10331"/>
                  <a:pt x="13878" y="10331"/>
                </a:cubicBezTo>
                <a:cubicBezTo>
                  <a:pt x="13871" y="10331"/>
                  <a:pt x="13871" y="10325"/>
                  <a:pt x="13871" y="10325"/>
                </a:cubicBezTo>
                <a:close/>
                <a:moveTo>
                  <a:pt x="13847" y="10337"/>
                </a:moveTo>
                <a:cubicBezTo>
                  <a:pt x="13838" y="10342"/>
                  <a:pt x="13832" y="10347"/>
                  <a:pt x="13828" y="10352"/>
                </a:cubicBezTo>
                <a:lnTo>
                  <a:pt x="13828" y="10352"/>
                </a:lnTo>
                <a:cubicBezTo>
                  <a:pt x="13835" y="10346"/>
                  <a:pt x="13841" y="10341"/>
                  <a:pt x="13847" y="10337"/>
                </a:cubicBezTo>
                <a:close/>
                <a:moveTo>
                  <a:pt x="11561" y="10361"/>
                </a:moveTo>
                <a:cubicBezTo>
                  <a:pt x="11561" y="10361"/>
                  <a:pt x="11561" y="10373"/>
                  <a:pt x="11549" y="10373"/>
                </a:cubicBezTo>
                <a:lnTo>
                  <a:pt x="11561" y="10361"/>
                </a:lnTo>
                <a:close/>
                <a:moveTo>
                  <a:pt x="12037" y="10313"/>
                </a:moveTo>
                <a:cubicBezTo>
                  <a:pt x="12025" y="10337"/>
                  <a:pt x="12025" y="10349"/>
                  <a:pt x="12014" y="10373"/>
                </a:cubicBezTo>
                <a:lnTo>
                  <a:pt x="12002" y="10373"/>
                </a:lnTo>
                <a:lnTo>
                  <a:pt x="12014" y="10361"/>
                </a:lnTo>
                <a:cubicBezTo>
                  <a:pt x="12014" y="10354"/>
                  <a:pt x="12012" y="10351"/>
                  <a:pt x="12011" y="10351"/>
                </a:cubicBezTo>
                <a:cubicBezTo>
                  <a:pt x="12007" y="10351"/>
                  <a:pt x="12002" y="10365"/>
                  <a:pt x="12002" y="10373"/>
                </a:cubicBezTo>
                <a:lnTo>
                  <a:pt x="11990" y="10373"/>
                </a:lnTo>
                <a:cubicBezTo>
                  <a:pt x="12002" y="10349"/>
                  <a:pt x="12002" y="10349"/>
                  <a:pt x="12014" y="10313"/>
                </a:cubicBezTo>
                <a:cubicBezTo>
                  <a:pt x="12014" y="10313"/>
                  <a:pt x="12014" y="10329"/>
                  <a:pt x="12020" y="10329"/>
                </a:cubicBezTo>
                <a:cubicBezTo>
                  <a:pt x="12021" y="10329"/>
                  <a:pt x="12023" y="10328"/>
                  <a:pt x="12025" y="10325"/>
                </a:cubicBezTo>
                <a:cubicBezTo>
                  <a:pt x="12025" y="10325"/>
                  <a:pt x="12025" y="10313"/>
                  <a:pt x="12025" y="10313"/>
                </a:cubicBezTo>
                <a:close/>
                <a:moveTo>
                  <a:pt x="11372" y="10300"/>
                </a:moveTo>
                <a:cubicBezTo>
                  <a:pt x="11378" y="10300"/>
                  <a:pt x="11383" y="10303"/>
                  <a:pt x="11383" y="10313"/>
                </a:cubicBezTo>
                <a:cubicBezTo>
                  <a:pt x="11347" y="10373"/>
                  <a:pt x="11347" y="10385"/>
                  <a:pt x="11359" y="10385"/>
                </a:cubicBezTo>
                <a:cubicBezTo>
                  <a:pt x="11347" y="10385"/>
                  <a:pt x="11347" y="10397"/>
                  <a:pt x="11347" y="10397"/>
                </a:cubicBezTo>
                <a:lnTo>
                  <a:pt x="11347" y="10397"/>
                </a:lnTo>
                <a:cubicBezTo>
                  <a:pt x="11347" y="10373"/>
                  <a:pt x="11359" y="10325"/>
                  <a:pt x="11371" y="10325"/>
                </a:cubicBezTo>
                <a:cubicBezTo>
                  <a:pt x="11371" y="10313"/>
                  <a:pt x="11359" y="10313"/>
                  <a:pt x="11347" y="10313"/>
                </a:cubicBezTo>
                <a:cubicBezTo>
                  <a:pt x="11354" y="10307"/>
                  <a:pt x="11365" y="10300"/>
                  <a:pt x="11372" y="10300"/>
                </a:cubicBezTo>
                <a:close/>
                <a:moveTo>
                  <a:pt x="8665" y="10378"/>
                </a:moveTo>
                <a:lnTo>
                  <a:pt x="8656" y="10397"/>
                </a:lnTo>
                <a:cubicBezTo>
                  <a:pt x="8660" y="10393"/>
                  <a:pt x="8663" y="10385"/>
                  <a:pt x="8665" y="10378"/>
                </a:cubicBezTo>
                <a:close/>
                <a:moveTo>
                  <a:pt x="11578" y="10355"/>
                </a:moveTo>
                <a:cubicBezTo>
                  <a:pt x="11578" y="10355"/>
                  <a:pt x="11577" y="10361"/>
                  <a:pt x="11573" y="10373"/>
                </a:cubicBezTo>
                <a:cubicBezTo>
                  <a:pt x="11573" y="10373"/>
                  <a:pt x="11573" y="10385"/>
                  <a:pt x="11561" y="10397"/>
                </a:cubicBezTo>
                <a:cubicBezTo>
                  <a:pt x="11569" y="10374"/>
                  <a:pt x="11577" y="10355"/>
                  <a:pt x="11578" y="10355"/>
                </a:cubicBezTo>
                <a:close/>
                <a:moveTo>
                  <a:pt x="11990" y="10397"/>
                </a:moveTo>
                <a:lnTo>
                  <a:pt x="11990" y="10397"/>
                </a:lnTo>
                <a:cubicBezTo>
                  <a:pt x="11987" y="10401"/>
                  <a:pt x="11985" y="10407"/>
                  <a:pt x="11981" y="10413"/>
                </a:cubicBezTo>
                <a:lnTo>
                  <a:pt x="11981" y="10413"/>
                </a:lnTo>
                <a:cubicBezTo>
                  <a:pt x="11985" y="10412"/>
                  <a:pt x="11990" y="10404"/>
                  <a:pt x="11990" y="10397"/>
                </a:cubicBezTo>
                <a:close/>
                <a:moveTo>
                  <a:pt x="12156" y="10421"/>
                </a:moveTo>
                <a:cubicBezTo>
                  <a:pt x="12156" y="10425"/>
                  <a:pt x="12158" y="10427"/>
                  <a:pt x="12160" y="10429"/>
                </a:cubicBezTo>
                <a:lnTo>
                  <a:pt x="12160" y="10429"/>
                </a:lnTo>
                <a:cubicBezTo>
                  <a:pt x="12156" y="10426"/>
                  <a:pt x="12156" y="10421"/>
                  <a:pt x="12156" y="10421"/>
                </a:cubicBezTo>
                <a:close/>
                <a:moveTo>
                  <a:pt x="12160" y="10429"/>
                </a:moveTo>
                <a:lnTo>
                  <a:pt x="12160" y="10429"/>
                </a:lnTo>
                <a:cubicBezTo>
                  <a:pt x="12161" y="10431"/>
                  <a:pt x="12164" y="10432"/>
                  <a:pt x="12168" y="10432"/>
                </a:cubicBezTo>
                <a:cubicBezTo>
                  <a:pt x="12168" y="10432"/>
                  <a:pt x="12163" y="10432"/>
                  <a:pt x="12160" y="10429"/>
                </a:cubicBezTo>
                <a:close/>
                <a:moveTo>
                  <a:pt x="12216" y="10409"/>
                </a:moveTo>
                <a:cubicBezTo>
                  <a:pt x="12180" y="10409"/>
                  <a:pt x="12180" y="10421"/>
                  <a:pt x="12204" y="10432"/>
                </a:cubicBezTo>
                <a:cubicBezTo>
                  <a:pt x="12199" y="10435"/>
                  <a:pt x="12194" y="10436"/>
                  <a:pt x="12191" y="10436"/>
                </a:cubicBezTo>
                <a:cubicBezTo>
                  <a:pt x="12185" y="10436"/>
                  <a:pt x="12181" y="10433"/>
                  <a:pt x="12175" y="10433"/>
                </a:cubicBezTo>
                <a:cubicBezTo>
                  <a:pt x="12171" y="10433"/>
                  <a:pt x="12165" y="10436"/>
                  <a:pt x="12156" y="10444"/>
                </a:cubicBezTo>
                <a:cubicBezTo>
                  <a:pt x="12156" y="10432"/>
                  <a:pt x="12156" y="10432"/>
                  <a:pt x="12156" y="10421"/>
                </a:cubicBezTo>
                <a:cubicBezTo>
                  <a:pt x="12156" y="10421"/>
                  <a:pt x="12156" y="10409"/>
                  <a:pt x="12156" y="10409"/>
                </a:cubicBezTo>
                <a:close/>
                <a:moveTo>
                  <a:pt x="12954" y="10361"/>
                </a:moveTo>
                <a:cubicBezTo>
                  <a:pt x="12954" y="10373"/>
                  <a:pt x="12966" y="10373"/>
                  <a:pt x="12978" y="10373"/>
                </a:cubicBezTo>
                <a:cubicBezTo>
                  <a:pt x="12942" y="10397"/>
                  <a:pt x="12895" y="10432"/>
                  <a:pt x="12871" y="10444"/>
                </a:cubicBezTo>
                <a:cubicBezTo>
                  <a:pt x="12871" y="10432"/>
                  <a:pt x="12895" y="10409"/>
                  <a:pt x="12930" y="10385"/>
                </a:cubicBezTo>
                <a:cubicBezTo>
                  <a:pt x="12930" y="10385"/>
                  <a:pt x="12930" y="10373"/>
                  <a:pt x="12942" y="10373"/>
                </a:cubicBezTo>
                <a:cubicBezTo>
                  <a:pt x="12942" y="10361"/>
                  <a:pt x="12954" y="10361"/>
                  <a:pt x="12954" y="10361"/>
                </a:cubicBezTo>
                <a:close/>
                <a:moveTo>
                  <a:pt x="12240" y="10444"/>
                </a:moveTo>
                <a:cubicBezTo>
                  <a:pt x="12234" y="10450"/>
                  <a:pt x="12231" y="10453"/>
                  <a:pt x="12229" y="10453"/>
                </a:cubicBezTo>
                <a:cubicBezTo>
                  <a:pt x="12228" y="10453"/>
                  <a:pt x="12228" y="10450"/>
                  <a:pt x="12228" y="10444"/>
                </a:cubicBezTo>
                <a:close/>
                <a:moveTo>
                  <a:pt x="11561" y="10397"/>
                </a:moveTo>
                <a:lnTo>
                  <a:pt x="11561" y="10397"/>
                </a:lnTo>
                <a:cubicBezTo>
                  <a:pt x="11573" y="10409"/>
                  <a:pt x="11573" y="10409"/>
                  <a:pt x="11585" y="10409"/>
                </a:cubicBezTo>
                <a:cubicBezTo>
                  <a:pt x="11585" y="10421"/>
                  <a:pt x="11585" y="10444"/>
                  <a:pt x="11585" y="10444"/>
                </a:cubicBezTo>
                <a:cubicBezTo>
                  <a:pt x="11575" y="10457"/>
                  <a:pt x="11569" y="10462"/>
                  <a:pt x="11565" y="10462"/>
                </a:cubicBezTo>
                <a:cubicBezTo>
                  <a:pt x="11555" y="10462"/>
                  <a:pt x="11561" y="10423"/>
                  <a:pt x="11561" y="10397"/>
                </a:cubicBezTo>
                <a:close/>
                <a:moveTo>
                  <a:pt x="8672" y="10326"/>
                </a:moveTo>
                <a:cubicBezTo>
                  <a:pt x="8676" y="10326"/>
                  <a:pt x="8680" y="10334"/>
                  <a:pt x="8680" y="10361"/>
                </a:cubicBezTo>
                <a:cubicBezTo>
                  <a:pt x="8678" y="10359"/>
                  <a:pt x="8677" y="10359"/>
                  <a:pt x="8675" y="10359"/>
                </a:cubicBezTo>
                <a:cubicBezTo>
                  <a:pt x="8671" y="10359"/>
                  <a:pt x="8668" y="10368"/>
                  <a:pt x="8665" y="10378"/>
                </a:cubicBezTo>
                <a:lnTo>
                  <a:pt x="8665" y="10378"/>
                </a:lnTo>
                <a:lnTo>
                  <a:pt x="8668" y="10373"/>
                </a:lnTo>
                <a:lnTo>
                  <a:pt x="8668" y="10373"/>
                </a:lnTo>
                <a:cubicBezTo>
                  <a:pt x="8668" y="10467"/>
                  <a:pt x="8644" y="10398"/>
                  <a:pt x="8632" y="10466"/>
                </a:cubicBezTo>
                <a:lnTo>
                  <a:pt x="8632" y="10466"/>
                </a:lnTo>
                <a:cubicBezTo>
                  <a:pt x="8634" y="10423"/>
                  <a:pt x="8645" y="10381"/>
                  <a:pt x="8656" y="10349"/>
                </a:cubicBezTo>
                <a:cubicBezTo>
                  <a:pt x="8656" y="10349"/>
                  <a:pt x="8665" y="10326"/>
                  <a:pt x="8672" y="10326"/>
                </a:cubicBezTo>
                <a:close/>
                <a:moveTo>
                  <a:pt x="11623" y="10401"/>
                </a:moveTo>
                <a:cubicBezTo>
                  <a:pt x="11628" y="10401"/>
                  <a:pt x="11633" y="10407"/>
                  <a:pt x="11633" y="10421"/>
                </a:cubicBezTo>
                <a:cubicBezTo>
                  <a:pt x="11621" y="10444"/>
                  <a:pt x="11621" y="10456"/>
                  <a:pt x="11609" y="10456"/>
                </a:cubicBezTo>
                <a:cubicBezTo>
                  <a:pt x="11609" y="10456"/>
                  <a:pt x="11597" y="10468"/>
                  <a:pt x="11597" y="10468"/>
                </a:cubicBezTo>
                <a:cubicBezTo>
                  <a:pt x="11597" y="10456"/>
                  <a:pt x="11609" y="10456"/>
                  <a:pt x="11609" y="10432"/>
                </a:cubicBezTo>
                <a:cubicBezTo>
                  <a:pt x="11609" y="10421"/>
                  <a:pt x="11609" y="10409"/>
                  <a:pt x="11609" y="10409"/>
                </a:cubicBezTo>
                <a:cubicBezTo>
                  <a:pt x="11614" y="10404"/>
                  <a:pt x="11619" y="10401"/>
                  <a:pt x="11623" y="10401"/>
                </a:cubicBezTo>
                <a:close/>
                <a:moveTo>
                  <a:pt x="12252" y="10444"/>
                </a:moveTo>
                <a:cubicBezTo>
                  <a:pt x="12264" y="10456"/>
                  <a:pt x="12275" y="10468"/>
                  <a:pt x="12252" y="10468"/>
                </a:cubicBezTo>
                <a:lnTo>
                  <a:pt x="12240" y="10468"/>
                </a:lnTo>
                <a:cubicBezTo>
                  <a:pt x="12240" y="10456"/>
                  <a:pt x="12252" y="10456"/>
                  <a:pt x="12252" y="10444"/>
                </a:cubicBezTo>
                <a:close/>
                <a:moveTo>
                  <a:pt x="12002" y="10397"/>
                </a:moveTo>
                <a:cubicBezTo>
                  <a:pt x="11978" y="10444"/>
                  <a:pt x="11966" y="10480"/>
                  <a:pt x="11942" y="10492"/>
                </a:cubicBezTo>
                <a:cubicBezTo>
                  <a:pt x="11952" y="10473"/>
                  <a:pt x="11969" y="10439"/>
                  <a:pt x="11981" y="10413"/>
                </a:cubicBezTo>
                <a:lnTo>
                  <a:pt x="11981" y="10413"/>
                </a:lnTo>
                <a:cubicBezTo>
                  <a:pt x="11981" y="10414"/>
                  <a:pt x="11981" y="10414"/>
                  <a:pt x="11980" y="10414"/>
                </a:cubicBezTo>
                <a:cubicBezTo>
                  <a:pt x="11979" y="10414"/>
                  <a:pt x="11978" y="10412"/>
                  <a:pt x="11978" y="10409"/>
                </a:cubicBezTo>
                <a:lnTo>
                  <a:pt x="11978" y="10397"/>
                </a:lnTo>
                <a:close/>
                <a:moveTo>
                  <a:pt x="11728" y="10411"/>
                </a:moveTo>
                <a:cubicBezTo>
                  <a:pt x="11734" y="10411"/>
                  <a:pt x="11714" y="10479"/>
                  <a:pt x="11726" y="10479"/>
                </a:cubicBezTo>
                <a:cubicBezTo>
                  <a:pt x="11728" y="10479"/>
                  <a:pt x="11731" y="10478"/>
                  <a:pt x="11734" y="10474"/>
                </a:cubicBezTo>
                <a:lnTo>
                  <a:pt x="11734" y="10474"/>
                </a:lnTo>
                <a:cubicBezTo>
                  <a:pt x="11724" y="10487"/>
                  <a:pt x="11716" y="10506"/>
                  <a:pt x="11716" y="10516"/>
                </a:cubicBezTo>
                <a:cubicBezTo>
                  <a:pt x="11704" y="10504"/>
                  <a:pt x="11680" y="10480"/>
                  <a:pt x="11668" y="10468"/>
                </a:cubicBezTo>
                <a:cubicBezTo>
                  <a:pt x="11674" y="10462"/>
                  <a:pt x="11680" y="10459"/>
                  <a:pt x="11686" y="10459"/>
                </a:cubicBezTo>
                <a:cubicBezTo>
                  <a:pt x="11692" y="10459"/>
                  <a:pt x="11698" y="10462"/>
                  <a:pt x="11704" y="10468"/>
                </a:cubicBezTo>
                <a:lnTo>
                  <a:pt x="11704" y="10456"/>
                </a:lnTo>
                <a:cubicBezTo>
                  <a:pt x="11719" y="10423"/>
                  <a:pt x="11726" y="10411"/>
                  <a:pt x="11728" y="10411"/>
                </a:cubicBezTo>
                <a:close/>
                <a:moveTo>
                  <a:pt x="9085" y="10468"/>
                </a:moveTo>
                <a:cubicBezTo>
                  <a:pt x="9085" y="10480"/>
                  <a:pt x="9085" y="10504"/>
                  <a:pt x="9097" y="10528"/>
                </a:cubicBezTo>
                <a:cubicBezTo>
                  <a:pt x="9085" y="10516"/>
                  <a:pt x="9073" y="10516"/>
                  <a:pt x="9073" y="10516"/>
                </a:cubicBezTo>
                <a:cubicBezTo>
                  <a:pt x="9073" y="10492"/>
                  <a:pt x="9085" y="10468"/>
                  <a:pt x="9085" y="10468"/>
                </a:cubicBezTo>
                <a:close/>
                <a:moveTo>
                  <a:pt x="13121" y="10492"/>
                </a:moveTo>
                <a:cubicBezTo>
                  <a:pt x="13121" y="10492"/>
                  <a:pt x="13121" y="10504"/>
                  <a:pt x="13121" y="10516"/>
                </a:cubicBezTo>
                <a:cubicBezTo>
                  <a:pt x="13109" y="10516"/>
                  <a:pt x="13097" y="10516"/>
                  <a:pt x="13085" y="10528"/>
                </a:cubicBezTo>
                <a:cubicBezTo>
                  <a:pt x="13097" y="10516"/>
                  <a:pt x="13109" y="10504"/>
                  <a:pt x="13121" y="10492"/>
                </a:cubicBezTo>
                <a:close/>
                <a:moveTo>
                  <a:pt x="12799" y="10504"/>
                </a:moveTo>
                <a:cubicBezTo>
                  <a:pt x="12787" y="10504"/>
                  <a:pt x="12799" y="10516"/>
                  <a:pt x="12764" y="10552"/>
                </a:cubicBezTo>
                <a:cubicBezTo>
                  <a:pt x="12752" y="10552"/>
                  <a:pt x="12752" y="10540"/>
                  <a:pt x="12740" y="10528"/>
                </a:cubicBezTo>
                <a:cubicBezTo>
                  <a:pt x="12764" y="10516"/>
                  <a:pt x="12776" y="10504"/>
                  <a:pt x="12787" y="10504"/>
                </a:cubicBezTo>
                <a:close/>
                <a:moveTo>
                  <a:pt x="12813" y="10541"/>
                </a:moveTo>
                <a:cubicBezTo>
                  <a:pt x="12815" y="10541"/>
                  <a:pt x="12815" y="10544"/>
                  <a:pt x="12811" y="10552"/>
                </a:cubicBezTo>
                <a:cubicBezTo>
                  <a:pt x="12799" y="10563"/>
                  <a:pt x="12799" y="10563"/>
                  <a:pt x="12787" y="10575"/>
                </a:cubicBezTo>
                <a:cubicBezTo>
                  <a:pt x="12776" y="10575"/>
                  <a:pt x="12776" y="10563"/>
                  <a:pt x="12764" y="10563"/>
                </a:cubicBezTo>
                <a:cubicBezTo>
                  <a:pt x="12788" y="10555"/>
                  <a:pt x="12807" y="10541"/>
                  <a:pt x="12813" y="10541"/>
                </a:cubicBezTo>
                <a:close/>
                <a:moveTo>
                  <a:pt x="11644" y="10468"/>
                </a:moveTo>
                <a:lnTo>
                  <a:pt x="11644" y="10468"/>
                </a:lnTo>
                <a:cubicBezTo>
                  <a:pt x="11668" y="10599"/>
                  <a:pt x="11633" y="10480"/>
                  <a:pt x="11644" y="10611"/>
                </a:cubicBezTo>
                <a:lnTo>
                  <a:pt x="11644" y="10623"/>
                </a:lnTo>
                <a:lnTo>
                  <a:pt x="11633" y="10623"/>
                </a:lnTo>
                <a:cubicBezTo>
                  <a:pt x="11633" y="10623"/>
                  <a:pt x="11644" y="10623"/>
                  <a:pt x="11644" y="10611"/>
                </a:cubicBezTo>
                <a:cubicBezTo>
                  <a:pt x="11633" y="10611"/>
                  <a:pt x="11633" y="10623"/>
                  <a:pt x="11633" y="10623"/>
                </a:cubicBezTo>
                <a:cubicBezTo>
                  <a:pt x="11621" y="10623"/>
                  <a:pt x="11621" y="10623"/>
                  <a:pt x="11621" y="10611"/>
                </a:cubicBezTo>
                <a:cubicBezTo>
                  <a:pt x="11621" y="10611"/>
                  <a:pt x="11621" y="10611"/>
                  <a:pt x="11621" y="10599"/>
                </a:cubicBezTo>
                <a:cubicBezTo>
                  <a:pt x="11633" y="10599"/>
                  <a:pt x="11644" y="10599"/>
                  <a:pt x="11633" y="10552"/>
                </a:cubicBezTo>
                <a:lnTo>
                  <a:pt x="11633" y="10552"/>
                </a:lnTo>
                <a:cubicBezTo>
                  <a:pt x="11633" y="10552"/>
                  <a:pt x="11633" y="10563"/>
                  <a:pt x="11621" y="10563"/>
                </a:cubicBezTo>
                <a:cubicBezTo>
                  <a:pt x="11633" y="10540"/>
                  <a:pt x="11633" y="10504"/>
                  <a:pt x="11633" y="10480"/>
                </a:cubicBezTo>
                <a:lnTo>
                  <a:pt x="11633" y="10480"/>
                </a:lnTo>
                <a:cubicBezTo>
                  <a:pt x="11621" y="10516"/>
                  <a:pt x="11609" y="10540"/>
                  <a:pt x="11609" y="10575"/>
                </a:cubicBezTo>
                <a:cubicBezTo>
                  <a:pt x="11597" y="10540"/>
                  <a:pt x="11585" y="10504"/>
                  <a:pt x="11585" y="10504"/>
                </a:cubicBezTo>
                <a:lnTo>
                  <a:pt x="11597" y="10504"/>
                </a:lnTo>
                <a:cubicBezTo>
                  <a:pt x="11609" y="10504"/>
                  <a:pt x="11621" y="10504"/>
                  <a:pt x="11621" y="10492"/>
                </a:cubicBezTo>
                <a:cubicBezTo>
                  <a:pt x="11621" y="10492"/>
                  <a:pt x="11621" y="10492"/>
                  <a:pt x="11633" y="10480"/>
                </a:cubicBezTo>
                <a:lnTo>
                  <a:pt x="11633" y="10480"/>
                </a:lnTo>
                <a:cubicBezTo>
                  <a:pt x="11633" y="10480"/>
                  <a:pt x="11633" y="10480"/>
                  <a:pt x="11633" y="10480"/>
                </a:cubicBezTo>
                <a:cubicBezTo>
                  <a:pt x="11633" y="10480"/>
                  <a:pt x="11644" y="10480"/>
                  <a:pt x="11644" y="10468"/>
                </a:cubicBezTo>
                <a:close/>
                <a:moveTo>
                  <a:pt x="12275" y="10623"/>
                </a:moveTo>
                <a:cubicBezTo>
                  <a:pt x="12275" y="10623"/>
                  <a:pt x="12275" y="10635"/>
                  <a:pt x="12275" y="10635"/>
                </a:cubicBezTo>
                <a:lnTo>
                  <a:pt x="12264" y="10635"/>
                </a:lnTo>
                <a:lnTo>
                  <a:pt x="12275" y="10623"/>
                </a:lnTo>
                <a:close/>
                <a:moveTo>
                  <a:pt x="12811" y="10623"/>
                </a:moveTo>
                <a:cubicBezTo>
                  <a:pt x="12799" y="10623"/>
                  <a:pt x="12799" y="10635"/>
                  <a:pt x="12799" y="10635"/>
                </a:cubicBezTo>
                <a:cubicBezTo>
                  <a:pt x="12799" y="10635"/>
                  <a:pt x="12799" y="10623"/>
                  <a:pt x="12799" y="10623"/>
                </a:cubicBezTo>
                <a:close/>
                <a:moveTo>
                  <a:pt x="12823" y="10623"/>
                </a:moveTo>
                <a:cubicBezTo>
                  <a:pt x="12823" y="10623"/>
                  <a:pt x="12823" y="10635"/>
                  <a:pt x="12823" y="10635"/>
                </a:cubicBezTo>
                <a:cubicBezTo>
                  <a:pt x="12823" y="10635"/>
                  <a:pt x="12811" y="10647"/>
                  <a:pt x="12811" y="10647"/>
                </a:cubicBezTo>
                <a:cubicBezTo>
                  <a:pt x="12811" y="10647"/>
                  <a:pt x="12811" y="10635"/>
                  <a:pt x="12811" y="10635"/>
                </a:cubicBezTo>
                <a:cubicBezTo>
                  <a:pt x="12811" y="10635"/>
                  <a:pt x="12811" y="10635"/>
                  <a:pt x="12823" y="10623"/>
                </a:cubicBezTo>
                <a:close/>
                <a:moveTo>
                  <a:pt x="12323" y="10647"/>
                </a:moveTo>
                <a:cubicBezTo>
                  <a:pt x="12323" y="10647"/>
                  <a:pt x="12335" y="10659"/>
                  <a:pt x="12335" y="10659"/>
                </a:cubicBezTo>
                <a:cubicBezTo>
                  <a:pt x="12335" y="10659"/>
                  <a:pt x="12335" y="10659"/>
                  <a:pt x="12335" y="10671"/>
                </a:cubicBezTo>
                <a:cubicBezTo>
                  <a:pt x="12323" y="10659"/>
                  <a:pt x="12323" y="10659"/>
                  <a:pt x="12311" y="10659"/>
                </a:cubicBezTo>
                <a:cubicBezTo>
                  <a:pt x="12311" y="10659"/>
                  <a:pt x="12323" y="10647"/>
                  <a:pt x="12323" y="10647"/>
                </a:cubicBezTo>
                <a:close/>
                <a:moveTo>
                  <a:pt x="11990" y="10683"/>
                </a:moveTo>
                <a:lnTo>
                  <a:pt x="11998" y="10693"/>
                </a:lnTo>
                <a:lnTo>
                  <a:pt x="11998" y="10693"/>
                </a:lnTo>
                <a:cubicBezTo>
                  <a:pt x="11996" y="10689"/>
                  <a:pt x="11993" y="10686"/>
                  <a:pt x="11990" y="10683"/>
                </a:cubicBezTo>
                <a:close/>
                <a:moveTo>
                  <a:pt x="11811" y="10492"/>
                </a:moveTo>
                <a:lnTo>
                  <a:pt x="11787" y="10516"/>
                </a:lnTo>
                <a:cubicBezTo>
                  <a:pt x="11787" y="10552"/>
                  <a:pt x="11811" y="10552"/>
                  <a:pt x="11823" y="10575"/>
                </a:cubicBezTo>
                <a:cubicBezTo>
                  <a:pt x="11835" y="10540"/>
                  <a:pt x="11847" y="10552"/>
                  <a:pt x="11859" y="10504"/>
                </a:cubicBezTo>
                <a:lnTo>
                  <a:pt x="11859" y="10504"/>
                </a:lnTo>
                <a:cubicBezTo>
                  <a:pt x="11844" y="10565"/>
                  <a:pt x="11849" y="10583"/>
                  <a:pt x="11863" y="10583"/>
                </a:cubicBezTo>
                <a:cubicBezTo>
                  <a:pt x="11881" y="10583"/>
                  <a:pt x="11916" y="10547"/>
                  <a:pt x="11934" y="10547"/>
                </a:cubicBezTo>
                <a:cubicBezTo>
                  <a:pt x="11946" y="10547"/>
                  <a:pt x="11952" y="10562"/>
                  <a:pt x="11942" y="10611"/>
                </a:cubicBezTo>
                <a:cubicBezTo>
                  <a:pt x="11942" y="10611"/>
                  <a:pt x="11930" y="10611"/>
                  <a:pt x="11930" y="10623"/>
                </a:cubicBezTo>
                <a:cubicBezTo>
                  <a:pt x="11918" y="10623"/>
                  <a:pt x="11918" y="10623"/>
                  <a:pt x="11918" y="10635"/>
                </a:cubicBezTo>
                <a:lnTo>
                  <a:pt x="11906" y="10694"/>
                </a:lnTo>
                <a:cubicBezTo>
                  <a:pt x="11894" y="10671"/>
                  <a:pt x="11883" y="10659"/>
                  <a:pt x="11871" y="10647"/>
                </a:cubicBezTo>
                <a:cubicBezTo>
                  <a:pt x="11856" y="10624"/>
                  <a:pt x="11850" y="10616"/>
                  <a:pt x="11845" y="10616"/>
                </a:cubicBezTo>
                <a:cubicBezTo>
                  <a:pt x="11842" y="10616"/>
                  <a:pt x="11839" y="10619"/>
                  <a:pt x="11835" y="10623"/>
                </a:cubicBezTo>
                <a:cubicBezTo>
                  <a:pt x="11823" y="10611"/>
                  <a:pt x="11799" y="10599"/>
                  <a:pt x="11752" y="10528"/>
                </a:cubicBezTo>
                <a:cubicBezTo>
                  <a:pt x="11775" y="10516"/>
                  <a:pt x="11787" y="10504"/>
                  <a:pt x="11811" y="10492"/>
                </a:cubicBezTo>
                <a:close/>
                <a:moveTo>
                  <a:pt x="12371" y="10671"/>
                </a:moveTo>
                <a:cubicBezTo>
                  <a:pt x="12371" y="10683"/>
                  <a:pt x="12383" y="10683"/>
                  <a:pt x="12383" y="10683"/>
                </a:cubicBezTo>
                <a:cubicBezTo>
                  <a:pt x="12383" y="10694"/>
                  <a:pt x="12383" y="10694"/>
                  <a:pt x="12383" y="10694"/>
                </a:cubicBezTo>
                <a:cubicBezTo>
                  <a:pt x="12371" y="10694"/>
                  <a:pt x="12371" y="10683"/>
                  <a:pt x="12359" y="10683"/>
                </a:cubicBezTo>
                <a:lnTo>
                  <a:pt x="12347" y="10683"/>
                </a:lnTo>
                <a:cubicBezTo>
                  <a:pt x="12347" y="10671"/>
                  <a:pt x="12347" y="10671"/>
                  <a:pt x="12359" y="10671"/>
                </a:cubicBezTo>
                <a:lnTo>
                  <a:pt x="12359" y="10683"/>
                </a:lnTo>
                <a:lnTo>
                  <a:pt x="12371" y="10671"/>
                </a:lnTo>
                <a:close/>
                <a:moveTo>
                  <a:pt x="12168" y="10575"/>
                </a:moveTo>
                <a:cubicBezTo>
                  <a:pt x="12121" y="10647"/>
                  <a:pt x="12144" y="10623"/>
                  <a:pt x="12109" y="10694"/>
                </a:cubicBezTo>
                <a:cubicBezTo>
                  <a:pt x="12109" y="10694"/>
                  <a:pt x="12109" y="10706"/>
                  <a:pt x="12109" y="10706"/>
                </a:cubicBezTo>
                <a:cubicBezTo>
                  <a:pt x="12085" y="10683"/>
                  <a:pt x="12073" y="10671"/>
                  <a:pt x="12073" y="10671"/>
                </a:cubicBezTo>
                <a:cubicBezTo>
                  <a:pt x="12111" y="10610"/>
                  <a:pt x="12125" y="10600"/>
                  <a:pt x="12132" y="10600"/>
                </a:cubicBezTo>
                <a:cubicBezTo>
                  <a:pt x="12136" y="10600"/>
                  <a:pt x="12138" y="10603"/>
                  <a:pt x="12142" y="10603"/>
                </a:cubicBezTo>
                <a:cubicBezTo>
                  <a:pt x="12146" y="10603"/>
                  <a:pt x="12153" y="10598"/>
                  <a:pt x="12168" y="10575"/>
                </a:cubicBezTo>
                <a:close/>
                <a:moveTo>
                  <a:pt x="12275" y="10694"/>
                </a:moveTo>
                <a:lnTo>
                  <a:pt x="12275" y="10694"/>
                </a:lnTo>
                <a:cubicBezTo>
                  <a:pt x="12286" y="10705"/>
                  <a:pt x="12296" y="10715"/>
                  <a:pt x="12306" y="10718"/>
                </a:cubicBezTo>
                <a:lnTo>
                  <a:pt x="12306" y="10718"/>
                </a:lnTo>
                <a:lnTo>
                  <a:pt x="12275" y="10694"/>
                </a:lnTo>
                <a:close/>
                <a:moveTo>
                  <a:pt x="12359" y="10706"/>
                </a:moveTo>
                <a:cubicBezTo>
                  <a:pt x="12347" y="10718"/>
                  <a:pt x="12347" y="10718"/>
                  <a:pt x="12347" y="10718"/>
                </a:cubicBezTo>
                <a:lnTo>
                  <a:pt x="12347" y="10706"/>
                </a:lnTo>
                <a:close/>
                <a:moveTo>
                  <a:pt x="12320" y="10728"/>
                </a:moveTo>
                <a:cubicBezTo>
                  <a:pt x="12317" y="10729"/>
                  <a:pt x="12314" y="10730"/>
                  <a:pt x="12311" y="10730"/>
                </a:cubicBezTo>
                <a:lnTo>
                  <a:pt x="12323" y="10730"/>
                </a:lnTo>
                <a:lnTo>
                  <a:pt x="12320" y="10728"/>
                </a:lnTo>
                <a:close/>
                <a:moveTo>
                  <a:pt x="12418" y="10706"/>
                </a:moveTo>
                <a:cubicBezTo>
                  <a:pt x="12418" y="10706"/>
                  <a:pt x="12430" y="10718"/>
                  <a:pt x="12442" y="10718"/>
                </a:cubicBezTo>
                <a:cubicBezTo>
                  <a:pt x="12442" y="10718"/>
                  <a:pt x="12442" y="10730"/>
                  <a:pt x="12442" y="10730"/>
                </a:cubicBezTo>
                <a:cubicBezTo>
                  <a:pt x="12430" y="10718"/>
                  <a:pt x="12418" y="10718"/>
                  <a:pt x="12418" y="10718"/>
                </a:cubicBezTo>
                <a:cubicBezTo>
                  <a:pt x="12418" y="10706"/>
                  <a:pt x="12418" y="10706"/>
                  <a:pt x="12418" y="10706"/>
                </a:cubicBezTo>
                <a:close/>
                <a:moveTo>
                  <a:pt x="12035" y="10489"/>
                </a:moveTo>
                <a:cubicBezTo>
                  <a:pt x="12037" y="10489"/>
                  <a:pt x="12037" y="10490"/>
                  <a:pt x="12037" y="10492"/>
                </a:cubicBezTo>
                <a:cubicBezTo>
                  <a:pt x="12014" y="10516"/>
                  <a:pt x="12002" y="10575"/>
                  <a:pt x="11990" y="10611"/>
                </a:cubicBezTo>
                <a:cubicBezTo>
                  <a:pt x="12002" y="10587"/>
                  <a:pt x="12002" y="10575"/>
                  <a:pt x="12014" y="10552"/>
                </a:cubicBezTo>
                <a:lnTo>
                  <a:pt x="12014" y="10552"/>
                </a:lnTo>
                <a:cubicBezTo>
                  <a:pt x="12006" y="10574"/>
                  <a:pt x="12004" y="10582"/>
                  <a:pt x="12006" y="10582"/>
                </a:cubicBezTo>
                <a:cubicBezTo>
                  <a:pt x="12011" y="10582"/>
                  <a:pt x="12048" y="10508"/>
                  <a:pt x="12059" y="10508"/>
                </a:cubicBezTo>
                <a:cubicBezTo>
                  <a:pt x="12062" y="10508"/>
                  <a:pt x="12063" y="10514"/>
                  <a:pt x="12061" y="10528"/>
                </a:cubicBezTo>
                <a:lnTo>
                  <a:pt x="12037" y="10552"/>
                </a:lnTo>
                <a:cubicBezTo>
                  <a:pt x="12058" y="10541"/>
                  <a:pt x="12078" y="10513"/>
                  <a:pt x="12084" y="10513"/>
                </a:cubicBezTo>
                <a:cubicBezTo>
                  <a:pt x="12085" y="10513"/>
                  <a:pt x="12085" y="10514"/>
                  <a:pt x="12085" y="10516"/>
                </a:cubicBezTo>
                <a:cubicBezTo>
                  <a:pt x="12061" y="10587"/>
                  <a:pt x="12061" y="10540"/>
                  <a:pt x="12037" y="10599"/>
                </a:cubicBezTo>
                <a:cubicBezTo>
                  <a:pt x="12047" y="10599"/>
                  <a:pt x="12092" y="10534"/>
                  <a:pt x="12100" y="10534"/>
                </a:cubicBezTo>
                <a:cubicBezTo>
                  <a:pt x="12103" y="10534"/>
                  <a:pt x="12102" y="10539"/>
                  <a:pt x="12097" y="10552"/>
                </a:cubicBezTo>
                <a:cubicBezTo>
                  <a:pt x="12085" y="10575"/>
                  <a:pt x="12085" y="10563"/>
                  <a:pt x="12073" y="10587"/>
                </a:cubicBezTo>
                <a:cubicBezTo>
                  <a:pt x="12037" y="10659"/>
                  <a:pt x="12049" y="10647"/>
                  <a:pt x="12061" y="10659"/>
                </a:cubicBezTo>
                <a:lnTo>
                  <a:pt x="12061" y="10671"/>
                </a:lnTo>
                <a:cubicBezTo>
                  <a:pt x="12068" y="10678"/>
                  <a:pt x="12075" y="10685"/>
                  <a:pt x="12080" y="10692"/>
                </a:cubicBezTo>
                <a:lnTo>
                  <a:pt x="12080" y="10692"/>
                </a:lnTo>
                <a:lnTo>
                  <a:pt x="12061" y="10683"/>
                </a:lnTo>
                <a:cubicBezTo>
                  <a:pt x="12061" y="10683"/>
                  <a:pt x="12061" y="10671"/>
                  <a:pt x="12061" y="10671"/>
                </a:cubicBezTo>
                <a:lnTo>
                  <a:pt x="12014" y="10635"/>
                </a:lnTo>
                <a:lnTo>
                  <a:pt x="12014" y="10635"/>
                </a:lnTo>
                <a:cubicBezTo>
                  <a:pt x="12014" y="10635"/>
                  <a:pt x="12037" y="10671"/>
                  <a:pt x="12061" y="10694"/>
                </a:cubicBezTo>
                <a:cubicBezTo>
                  <a:pt x="12061" y="10706"/>
                  <a:pt x="12073" y="10706"/>
                  <a:pt x="12073" y="10718"/>
                </a:cubicBezTo>
                <a:lnTo>
                  <a:pt x="12073" y="10718"/>
                </a:lnTo>
                <a:cubicBezTo>
                  <a:pt x="12073" y="10716"/>
                  <a:pt x="12073" y="10715"/>
                  <a:pt x="12072" y="10715"/>
                </a:cubicBezTo>
                <a:cubicBezTo>
                  <a:pt x="12068" y="10715"/>
                  <a:pt x="12057" y="10732"/>
                  <a:pt x="12037" y="10742"/>
                </a:cubicBezTo>
                <a:lnTo>
                  <a:pt x="12037" y="10730"/>
                </a:lnTo>
                <a:cubicBezTo>
                  <a:pt x="12037" y="10730"/>
                  <a:pt x="12037" y="10718"/>
                  <a:pt x="12025" y="10718"/>
                </a:cubicBezTo>
                <a:cubicBezTo>
                  <a:pt x="12025" y="10730"/>
                  <a:pt x="12025" y="10730"/>
                  <a:pt x="12025" y="10730"/>
                </a:cubicBezTo>
                <a:lnTo>
                  <a:pt x="11998" y="10693"/>
                </a:lnTo>
                <a:lnTo>
                  <a:pt x="11998" y="10693"/>
                </a:lnTo>
                <a:cubicBezTo>
                  <a:pt x="12003" y="10702"/>
                  <a:pt x="12005" y="10713"/>
                  <a:pt x="12014" y="10730"/>
                </a:cubicBezTo>
                <a:cubicBezTo>
                  <a:pt x="12009" y="10720"/>
                  <a:pt x="12006" y="10716"/>
                  <a:pt x="12003" y="10716"/>
                </a:cubicBezTo>
                <a:cubicBezTo>
                  <a:pt x="12000" y="10716"/>
                  <a:pt x="11997" y="10723"/>
                  <a:pt x="11990" y="10730"/>
                </a:cubicBezTo>
                <a:cubicBezTo>
                  <a:pt x="11978" y="10694"/>
                  <a:pt x="11954" y="10659"/>
                  <a:pt x="11942" y="10623"/>
                </a:cubicBezTo>
                <a:lnTo>
                  <a:pt x="11966" y="10611"/>
                </a:lnTo>
                <a:cubicBezTo>
                  <a:pt x="11990" y="10563"/>
                  <a:pt x="11978" y="10587"/>
                  <a:pt x="11990" y="10540"/>
                </a:cubicBezTo>
                <a:cubicBezTo>
                  <a:pt x="12009" y="10510"/>
                  <a:pt x="12029" y="10489"/>
                  <a:pt x="12035" y="10489"/>
                </a:cubicBezTo>
                <a:close/>
                <a:moveTo>
                  <a:pt x="12357" y="10721"/>
                </a:moveTo>
                <a:cubicBezTo>
                  <a:pt x="12359" y="10721"/>
                  <a:pt x="12359" y="10724"/>
                  <a:pt x="12359" y="10730"/>
                </a:cubicBezTo>
                <a:cubicBezTo>
                  <a:pt x="12359" y="10730"/>
                  <a:pt x="12359" y="10730"/>
                  <a:pt x="12359" y="10742"/>
                </a:cubicBezTo>
                <a:cubicBezTo>
                  <a:pt x="12347" y="10730"/>
                  <a:pt x="12347" y="10730"/>
                  <a:pt x="12347" y="10730"/>
                </a:cubicBezTo>
                <a:cubicBezTo>
                  <a:pt x="12353" y="10724"/>
                  <a:pt x="12356" y="10721"/>
                  <a:pt x="12357" y="10721"/>
                </a:cubicBezTo>
                <a:close/>
                <a:moveTo>
                  <a:pt x="13412" y="10722"/>
                </a:moveTo>
                <a:lnTo>
                  <a:pt x="13412" y="10722"/>
                </a:lnTo>
                <a:cubicBezTo>
                  <a:pt x="13399" y="10728"/>
                  <a:pt x="13385" y="10735"/>
                  <a:pt x="13371" y="10742"/>
                </a:cubicBezTo>
                <a:cubicBezTo>
                  <a:pt x="13388" y="10734"/>
                  <a:pt x="13399" y="10731"/>
                  <a:pt x="13412" y="10722"/>
                </a:cubicBezTo>
                <a:close/>
                <a:moveTo>
                  <a:pt x="12270" y="10740"/>
                </a:moveTo>
                <a:cubicBezTo>
                  <a:pt x="12268" y="10740"/>
                  <a:pt x="12274" y="10747"/>
                  <a:pt x="12287" y="10754"/>
                </a:cubicBezTo>
                <a:cubicBezTo>
                  <a:pt x="12277" y="10744"/>
                  <a:pt x="12272" y="10740"/>
                  <a:pt x="12270" y="10740"/>
                </a:cubicBezTo>
                <a:close/>
                <a:moveTo>
                  <a:pt x="12299" y="10671"/>
                </a:moveTo>
                <a:cubicBezTo>
                  <a:pt x="12311" y="10671"/>
                  <a:pt x="12311" y="10683"/>
                  <a:pt x="12323" y="10683"/>
                </a:cubicBezTo>
                <a:cubicBezTo>
                  <a:pt x="12311" y="10694"/>
                  <a:pt x="12311" y="10694"/>
                  <a:pt x="12311" y="10694"/>
                </a:cubicBezTo>
                <a:cubicBezTo>
                  <a:pt x="12311" y="10706"/>
                  <a:pt x="12311" y="10718"/>
                  <a:pt x="12311" y="10718"/>
                </a:cubicBezTo>
                <a:cubicBezTo>
                  <a:pt x="12310" y="10718"/>
                  <a:pt x="12308" y="10718"/>
                  <a:pt x="12306" y="10718"/>
                </a:cubicBezTo>
                <a:lnTo>
                  <a:pt x="12306" y="10718"/>
                </a:lnTo>
                <a:lnTo>
                  <a:pt x="12320" y="10728"/>
                </a:lnTo>
                <a:lnTo>
                  <a:pt x="12320" y="10728"/>
                </a:lnTo>
                <a:cubicBezTo>
                  <a:pt x="12328" y="10724"/>
                  <a:pt x="12335" y="10715"/>
                  <a:pt x="12335" y="10706"/>
                </a:cubicBezTo>
                <a:cubicBezTo>
                  <a:pt x="12335" y="10718"/>
                  <a:pt x="12335" y="10718"/>
                  <a:pt x="12335" y="10730"/>
                </a:cubicBezTo>
                <a:lnTo>
                  <a:pt x="12323" y="10730"/>
                </a:lnTo>
                <a:cubicBezTo>
                  <a:pt x="12311" y="10742"/>
                  <a:pt x="12299" y="10754"/>
                  <a:pt x="12287" y="10754"/>
                </a:cubicBezTo>
                <a:cubicBezTo>
                  <a:pt x="12287" y="10766"/>
                  <a:pt x="12275" y="10766"/>
                  <a:pt x="12275" y="10766"/>
                </a:cubicBezTo>
                <a:cubicBezTo>
                  <a:pt x="12264" y="10754"/>
                  <a:pt x="12252" y="10754"/>
                  <a:pt x="12240" y="10742"/>
                </a:cubicBezTo>
                <a:cubicBezTo>
                  <a:pt x="12252" y="10730"/>
                  <a:pt x="12264" y="10718"/>
                  <a:pt x="12275" y="10694"/>
                </a:cubicBezTo>
                <a:cubicBezTo>
                  <a:pt x="12287" y="10694"/>
                  <a:pt x="12299" y="10683"/>
                  <a:pt x="12299" y="10671"/>
                </a:cubicBezTo>
                <a:close/>
                <a:moveTo>
                  <a:pt x="12383" y="10742"/>
                </a:moveTo>
                <a:cubicBezTo>
                  <a:pt x="12382" y="10754"/>
                  <a:pt x="12380" y="10756"/>
                  <a:pt x="12371" y="10766"/>
                </a:cubicBezTo>
                <a:cubicBezTo>
                  <a:pt x="12371" y="10755"/>
                  <a:pt x="12381" y="10743"/>
                  <a:pt x="12383" y="10742"/>
                </a:cubicBezTo>
                <a:close/>
                <a:moveTo>
                  <a:pt x="12947" y="10741"/>
                </a:moveTo>
                <a:cubicBezTo>
                  <a:pt x="12951" y="10741"/>
                  <a:pt x="12945" y="10751"/>
                  <a:pt x="12930" y="10766"/>
                </a:cubicBezTo>
                <a:cubicBezTo>
                  <a:pt x="12930" y="10754"/>
                  <a:pt x="12930" y="10754"/>
                  <a:pt x="12930" y="10754"/>
                </a:cubicBezTo>
                <a:cubicBezTo>
                  <a:pt x="12939" y="10745"/>
                  <a:pt x="12945" y="10741"/>
                  <a:pt x="12947" y="10741"/>
                </a:cubicBezTo>
                <a:close/>
                <a:moveTo>
                  <a:pt x="11930" y="10647"/>
                </a:moveTo>
                <a:cubicBezTo>
                  <a:pt x="11930" y="10653"/>
                  <a:pt x="11933" y="10659"/>
                  <a:pt x="11936" y="10665"/>
                </a:cubicBezTo>
                <a:lnTo>
                  <a:pt x="11936" y="10665"/>
                </a:lnTo>
                <a:cubicBezTo>
                  <a:pt x="11933" y="10662"/>
                  <a:pt x="11932" y="10660"/>
                  <a:pt x="11932" y="10660"/>
                </a:cubicBezTo>
                <a:lnTo>
                  <a:pt x="11932" y="10660"/>
                </a:lnTo>
                <a:cubicBezTo>
                  <a:pt x="11931" y="10660"/>
                  <a:pt x="11942" y="10674"/>
                  <a:pt x="11942" y="10683"/>
                </a:cubicBezTo>
                <a:lnTo>
                  <a:pt x="11942" y="10683"/>
                </a:lnTo>
                <a:cubicBezTo>
                  <a:pt x="11942" y="10677"/>
                  <a:pt x="11939" y="10671"/>
                  <a:pt x="11936" y="10665"/>
                </a:cubicBezTo>
                <a:lnTo>
                  <a:pt x="11936" y="10665"/>
                </a:lnTo>
                <a:cubicBezTo>
                  <a:pt x="11938" y="10666"/>
                  <a:pt x="11940" y="10668"/>
                  <a:pt x="11942" y="10671"/>
                </a:cubicBezTo>
                <a:cubicBezTo>
                  <a:pt x="11966" y="10694"/>
                  <a:pt x="11978" y="10718"/>
                  <a:pt x="11990" y="10742"/>
                </a:cubicBezTo>
                <a:cubicBezTo>
                  <a:pt x="11990" y="10754"/>
                  <a:pt x="11978" y="10766"/>
                  <a:pt x="11966" y="10778"/>
                </a:cubicBezTo>
                <a:cubicBezTo>
                  <a:pt x="11942" y="10742"/>
                  <a:pt x="11930" y="10718"/>
                  <a:pt x="11918" y="10706"/>
                </a:cubicBezTo>
                <a:cubicBezTo>
                  <a:pt x="11918" y="10683"/>
                  <a:pt x="11930" y="10671"/>
                  <a:pt x="11930" y="10647"/>
                </a:cubicBezTo>
                <a:close/>
                <a:moveTo>
                  <a:pt x="12025" y="10754"/>
                </a:moveTo>
                <a:cubicBezTo>
                  <a:pt x="12014" y="10766"/>
                  <a:pt x="12014" y="10766"/>
                  <a:pt x="12014" y="10778"/>
                </a:cubicBezTo>
                <a:cubicBezTo>
                  <a:pt x="12014" y="10766"/>
                  <a:pt x="12002" y="10766"/>
                  <a:pt x="12002" y="10754"/>
                </a:cubicBezTo>
                <a:close/>
                <a:moveTo>
                  <a:pt x="12171" y="10714"/>
                </a:moveTo>
                <a:cubicBezTo>
                  <a:pt x="12180" y="10714"/>
                  <a:pt x="12180" y="10725"/>
                  <a:pt x="12180" y="10742"/>
                </a:cubicBezTo>
                <a:cubicBezTo>
                  <a:pt x="12180" y="10742"/>
                  <a:pt x="12168" y="10754"/>
                  <a:pt x="12168" y="10778"/>
                </a:cubicBezTo>
                <a:cubicBezTo>
                  <a:pt x="12168" y="10766"/>
                  <a:pt x="12156" y="10766"/>
                  <a:pt x="12156" y="10766"/>
                </a:cubicBezTo>
                <a:lnTo>
                  <a:pt x="12156" y="10718"/>
                </a:lnTo>
                <a:cubicBezTo>
                  <a:pt x="12163" y="10715"/>
                  <a:pt x="12167" y="10714"/>
                  <a:pt x="12171" y="10714"/>
                </a:cubicBezTo>
                <a:close/>
                <a:moveTo>
                  <a:pt x="12442" y="10766"/>
                </a:moveTo>
                <a:cubicBezTo>
                  <a:pt x="12442" y="10766"/>
                  <a:pt x="12442" y="10778"/>
                  <a:pt x="12430" y="10778"/>
                </a:cubicBezTo>
                <a:cubicBezTo>
                  <a:pt x="12442" y="10766"/>
                  <a:pt x="12442" y="10766"/>
                  <a:pt x="12442" y="10766"/>
                </a:cubicBezTo>
                <a:close/>
                <a:moveTo>
                  <a:pt x="12002" y="10778"/>
                </a:moveTo>
                <a:lnTo>
                  <a:pt x="12002" y="10778"/>
                </a:lnTo>
                <a:cubicBezTo>
                  <a:pt x="12002" y="10778"/>
                  <a:pt x="11997" y="10783"/>
                  <a:pt x="11993" y="10789"/>
                </a:cubicBezTo>
                <a:lnTo>
                  <a:pt x="11993" y="10789"/>
                </a:lnTo>
                <a:cubicBezTo>
                  <a:pt x="12002" y="10787"/>
                  <a:pt x="12002" y="10778"/>
                  <a:pt x="12002" y="10778"/>
                </a:cubicBezTo>
                <a:close/>
                <a:moveTo>
                  <a:pt x="12371" y="10778"/>
                </a:moveTo>
                <a:cubicBezTo>
                  <a:pt x="12371" y="10778"/>
                  <a:pt x="12359" y="10790"/>
                  <a:pt x="12359" y="10790"/>
                </a:cubicBezTo>
                <a:lnTo>
                  <a:pt x="12359" y="10790"/>
                </a:lnTo>
                <a:cubicBezTo>
                  <a:pt x="12359" y="10790"/>
                  <a:pt x="12359" y="10778"/>
                  <a:pt x="12371" y="10778"/>
                </a:cubicBezTo>
                <a:close/>
                <a:moveTo>
                  <a:pt x="10116" y="10771"/>
                </a:moveTo>
                <a:cubicBezTo>
                  <a:pt x="10109" y="10786"/>
                  <a:pt x="10112" y="10789"/>
                  <a:pt x="10112" y="10799"/>
                </a:cubicBezTo>
                <a:lnTo>
                  <a:pt x="10112" y="10799"/>
                </a:lnTo>
                <a:lnTo>
                  <a:pt x="10116" y="10771"/>
                </a:lnTo>
                <a:close/>
                <a:moveTo>
                  <a:pt x="12002" y="10766"/>
                </a:moveTo>
                <a:cubicBezTo>
                  <a:pt x="12002" y="10778"/>
                  <a:pt x="12002" y="10790"/>
                  <a:pt x="12002" y="10790"/>
                </a:cubicBezTo>
                <a:cubicBezTo>
                  <a:pt x="12002" y="10802"/>
                  <a:pt x="12002" y="10802"/>
                  <a:pt x="11990" y="10802"/>
                </a:cubicBezTo>
                <a:cubicBezTo>
                  <a:pt x="11990" y="10797"/>
                  <a:pt x="11991" y="10793"/>
                  <a:pt x="11993" y="10789"/>
                </a:cubicBezTo>
                <a:lnTo>
                  <a:pt x="11993" y="10789"/>
                </a:lnTo>
                <a:cubicBezTo>
                  <a:pt x="11992" y="10790"/>
                  <a:pt x="11991" y="10790"/>
                  <a:pt x="11990" y="10790"/>
                </a:cubicBezTo>
                <a:lnTo>
                  <a:pt x="11990" y="10790"/>
                </a:lnTo>
                <a:cubicBezTo>
                  <a:pt x="11990" y="10778"/>
                  <a:pt x="11990" y="10778"/>
                  <a:pt x="12002" y="10766"/>
                </a:cubicBezTo>
                <a:close/>
                <a:moveTo>
                  <a:pt x="12085" y="10730"/>
                </a:moveTo>
                <a:cubicBezTo>
                  <a:pt x="12097" y="10742"/>
                  <a:pt x="12097" y="10742"/>
                  <a:pt x="12097" y="10742"/>
                </a:cubicBezTo>
                <a:cubicBezTo>
                  <a:pt x="12097" y="10754"/>
                  <a:pt x="12097" y="10754"/>
                  <a:pt x="12097" y="10754"/>
                </a:cubicBezTo>
                <a:cubicBezTo>
                  <a:pt x="12109" y="10754"/>
                  <a:pt x="12109" y="10754"/>
                  <a:pt x="12109" y="10766"/>
                </a:cubicBezTo>
                <a:cubicBezTo>
                  <a:pt x="12097" y="10778"/>
                  <a:pt x="12097" y="10790"/>
                  <a:pt x="12085" y="10802"/>
                </a:cubicBezTo>
                <a:lnTo>
                  <a:pt x="12073" y="10778"/>
                </a:lnTo>
                <a:cubicBezTo>
                  <a:pt x="12073" y="10754"/>
                  <a:pt x="12085" y="10742"/>
                  <a:pt x="12085" y="10730"/>
                </a:cubicBezTo>
                <a:close/>
                <a:moveTo>
                  <a:pt x="12359" y="10767"/>
                </a:moveTo>
                <a:cubicBezTo>
                  <a:pt x="12358" y="10779"/>
                  <a:pt x="12347" y="10790"/>
                  <a:pt x="12347" y="10802"/>
                </a:cubicBezTo>
                <a:cubicBezTo>
                  <a:pt x="12347" y="10802"/>
                  <a:pt x="12347" y="10802"/>
                  <a:pt x="12347" y="10790"/>
                </a:cubicBezTo>
                <a:lnTo>
                  <a:pt x="12347" y="10778"/>
                </a:lnTo>
                <a:cubicBezTo>
                  <a:pt x="12353" y="10772"/>
                  <a:pt x="12356" y="10769"/>
                  <a:pt x="12359" y="10767"/>
                </a:cubicBezTo>
                <a:close/>
                <a:moveTo>
                  <a:pt x="12228" y="10742"/>
                </a:moveTo>
                <a:cubicBezTo>
                  <a:pt x="12240" y="10754"/>
                  <a:pt x="12240" y="10766"/>
                  <a:pt x="12252" y="10766"/>
                </a:cubicBezTo>
                <a:lnTo>
                  <a:pt x="12252" y="10778"/>
                </a:lnTo>
                <a:cubicBezTo>
                  <a:pt x="12252" y="10778"/>
                  <a:pt x="12240" y="10766"/>
                  <a:pt x="12228" y="10754"/>
                </a:cubicBezTo>
                <a:lnTo>
                  <a:pt x="12228" y="10754"/>
                </a:lnTo>
                <a:cubicBezTo>
                  <a:pt x="12240" y="10766"/>
                  <a:pt x="12240" y="10778"/>
                  <a:pt x="12252" y="10790"/>
                </a:cubicBezTo>
                <a:cubicBezTo>
                  <a:pt x="12252" y="10790"/>
                  <a:pt x="12252" y="10790"/>
                  <a:pt x="12252" y="10802"/>
                </a:cubicBezTo>
                <a:lnTo>
                  <a:pt x="12240" y="10802"/>
                </a:lnTo>
                <a:cubicBezTo>
                  <a:pt x="12240" y="10802"/>
                  <a:pt x="12240" y="10813"/>
                  <a:pt x="12240" y="10813"/>
                </a:cubicBezTo>
                <a:cubicBezTo>
                  <a:pt x="12232" y="10813"/>
                  <a:pt x="12224" y="10803"/>
                  <a:pt x="12216" y="10803"/>
                </a:cubicBezTo>
                <a:cubicBezTo>
                  <a:pt x="12212" y="10803"/>
                  <a:pt x="12208" y="10806"/>
                  <a:pt x="12204" y="10813"/>
                </a:cubicBezTo>
                <a:cubicBezTo>
                  <a:pt x="12204" y="10802"/>
                  <a:pt x="12204" y="10790"/>
                  <a:pt x="12204" y="10790"/>
                </a:cubicBezTo>
                <a:cubicBezTo>
                  <a:pt x="12216" y="10778"/>
                  <a:pt x="12216" y="10766"/>
                  <a:pt x="12216" y="10766"/>
                </a:cubicBezTo>
                <a:lnTo>
                  <a:pt x="12228" y="10754"/>
                </a:lnTo>
                <a:cubicBezTo>
                  <a:pt x="12228" y="10754"/>
                  <a:pt x="12228" y="10754"/>
                  <a:pt x="12228" y="10742"/>
                </a:cubicBezTo>
                <a:close/>
                <a:moveTo>
                  <a:pt x="9875" y="10806"/>
                </a:moveTo>
                <a:cubicBezTo>
                  <a:pt x="9872" y="10807"/>
                  <a:pt x="9867" y="10812"/>
                  <a:pt x="9859" y="10825"/>
                </a:cubicBezTo>
                <a:cubicBezTo>
                  <a:pt x="9864" y="10820"/>
                  <a:pt x="9870" y="10814"/>
                  <a:pt x="9875" y="10806"/>
                </a:cubicBezTo>
                <a:close/>
                <a:moveTo>
                  <a:pt x="10112" y="10799"/>
                </a:moveTo>
                <a:lnTo>
                  <a:pt x="10109" y="10825"/>
                </a:lnTo>
                <a:cubicBezTo>
                  <a:pt x="10112" y="10813"/>
                  <a:pt x="10112" y="10805"/>
                  <a:pt x="10112" y="10799"/>
                </a:cubicBezTo>
                <a:close/>
                <a:moveTo>
                  <a:pt x="12406" y="10778"/>
                </a:moveTo>
                <a:cubicBezTo>
                  <a:pt x="12406" y="10778"/>
                  <a:pt x="12395" y="10790"/>
                  <a:pt x="12395" y="10790"/>
                </a:cubicBezTo>
                <a:cubicBezTo>
                  <a:pt x="12395" y="10790"/>
                  <a:pt x="12395" y="10802"/>
                  <a:pt x="12395" y="10802"/>
                </a:cubicBezTo>
                <a:lnTo>
                  <a:pt x="12383" y="10825"/>
                </a:lnTo>
                <a:cubicBezTo>
                  <a:pt x="12371" y="10813"/>
                  <a:pt x="12371" y="10813"/>
                  <a:pt x="12359" y="10813"/>
                </a:cubicBezTo>
                <a:cubicBezTo>
                  <a:pt x="12371" y="10802"/>
                  <a:pt x="12371" y="10802"/>
                  <a:pt x="12371" y="10790"/>
                </a:cubicBezTo>
                <a:lnTo>
                  <a:pt x="12383" y="10790"/>
                </a:lnTo>
                <a:lnTo>
                  <a:pt x="12406" y="10778"/>
                </a:lnTo>
                <a:close/>
                <a:moveTo>
                  <a:pt x="12454" y="10790"/>
                </a:moveTo>
                <a:lnTo>
                  <a:pt x="12442" y="10825"/>
                </a:lnTo>
                <a:cubicBezTo>
                  <a:pt x="12454" y="10813"/>
                  <a:pt x="12454" y="10790"/>
                  <a:pt x="12454" y="10790"/>
                </a:cubicBezTo>
                <a:close/>
                <a:moveTo>
                  <a:pt x="13347" y="10837"/>
                </a:moveTo>
                <a:cubicBezTo>
                  <a:pt x="13346" y="10841"/>
                  <a:pt x="13345" y="10845"/>
                  <a:pt x="13344" y="10849"/>
                </a:cubicBezTo>
                <a:lnTo>
                  <a:pt x="13344" y="10849"/>
                </a:lnTo>
                <a:cubicBezTo>
                  <a:pt x="13349" y="10846"/>
                  <a:pt x="13354" y="10842"/>
                  <a:pt x="13359" y="10837"/>
                </a:cubicBezTo>
                <a:close/>
                <a:moveTo>
                  <a:pt x="12454" y="10766"/>
                </a:moveTo>
                <a:cubicBezTo>
                  <a:pt x="12454" y="10778"/>
                  <a:pt x="12466" y="10778"/>
                  <a:pt x="12466" y="10778"/>
                </a:cubicBezTo>
                <a:lnTo>
                  <a:pt x="12454" y="10778"/>
                </a:lnTo>
                <a:cubicBezTo>
                  <a:pt x="12478" y="10790"/>
                  <a:pt x="12502" y="10813"/>
                  <a:pt x="12549" y="10837"/>
                </a:cubicBezTo>
                <a:lnTo>
                  <a:pt x="12537" y="10837"/>
                </a:lnTo>
                <a:cubicBezTo>
                  <a:pt x="12502" y="10817"/>
                  <a:pt x="12484" y="10810"/>
                  <a:pt x="12477" y="10810"/>
                </a:cubicBezTo>
                <a:cubicBezTo>
                  <a:pt x="12468" y="10810"/>
                  <a:pt x="12481" y="10824"/>
                  <a:pt x="12502" y="10837"/>
                </a:cubicBezTo>
                <a:cubicBezTo>
                  <a:pt x="12502" y="10837"/>
                  <a:pt x="12502" y="10849"/>
                  <a:pt x="12514" y="10849"/>
                </a:cubicBezTo>
                <a:cubicBezTo>
                  <a:pt x="12502" y="10849"/>
                  <a:pt x="12502" y="10861"/>
                  <a:pt x="12502" y="10861"/>
                </a:cubicBezTo>
                <a:cubicBezTo>
                  <a:pt x="12490" y="10849"/>
                  <a:pt x="12466" y="10837"/>
                  <a:pt x="12442" y="10825"/>
                </a:cubicBezTo>
                <a:cubicBezTo>
                  <a:pt x="12430" y="10813"/>
                  <a:pt x="12430" y="10813"/>
                  <a:pt x="12430" y="10813"/>
                </a:cubicBezTo>
                <a:cubicBezTo>
                  <a:pt x="12430" y="10802"/>
                  <a:pt x="12430" y="10802"/>
                  <a:pt x="12430" y="10790"/>
                </a:cubicBezTo>
                <a:cubicBezTo>
                  <a:pt x="12430" y="10790"/>
                  <a:pt x="12433" y="10793"/>
                  <a:pt x="12438" y="10793"/>
                </a:cubicBezTo>
                <a:cubicBezTo>
                  <a:pt x="12442" y="10793"/>
                  <a:pt x="12448" y="10790"/>
                  <a:pt x="12454" y="10778"/>
                </a:cubicBezTo>
                <a:cubicBezTo>
                  <a:pt x="12454" y="10766"/>
                  <a:pt x="12454" y="10766"/>
                  <a:pt x="12454" y="10766"/>
                </a:cubicBezTo>
                <a:close/>
                <a:moveTo>
                  <a:pt x="12597" y="10861"/>
                </a:moveTo>
                <a:lnTo>
                  <a:pt x="12597" y="10861"/>
                </a:lnTo>
                <a:cubicBezTo>
                  <a:pt x="12609" y="10873"/>
                  <a:pt x="12609" y="10873"/>
                  <a:pt x="12609" y="10873"/>
                </a:cubicBezTo>
                <a:cubicBezTo>
                  <a:pt x="12609" y="10873"/>
                  <a:pt x="12597" y="10873"/>
                  <a:pt x="12597" y="10861"/>
                </a:cubicBezTo>
                <a:close/>
                <a:moveTo>
                  <a:pt x="12454" y="10861"/>
                </a:moveTo>
                <a:cubicBezTo>
                  <a:pt x="12454" y="10873"/>
                  <a:pt x="12466" y="10873"/>
                  <a:pt x="12478" y="10885"/>
                </a:cubicBezTo>
                <a:cubicBezTo>
                  <a:pt x="12473" y="10880"/>
                  <a:pt x="12469" y="10876"/>
                  <a:pt x="12466" y="10873"/>
                </a:cubicBezTo>
                <a:cubicBezTo>
                  <a:pt x="12454" y="10861"/>
                  <a:pt x="12454" y="10861"/>
                  <a:pt x="12454" y="10861"/>
                </a:cubicBezTo>
                <a:close/>
                <a:moveTo>
                  <a:pt x="12478" y="10885"/>
                </a:moveTo>
                <a:cubicBezTo>
                  <a:pt x="12478" y="10885"/>
                  <a:pt x="12478" y="10885"/>
                  <a:pt x="12478" y="10885"/>
                </a:cubicBezTo>
                <a:cubicBezTo>
                  <a:pt x="12478" y="10885"/>
                  <a:pt x="12478" y="10885"/>
                  <a:pt x="12478" y="10885"/>
                </a:cubicBezTo>
                <a:close/>
                <a:moveTo>
                  <a:pt x="12478" y="10885"/>
                </a:moveTo>
                <a:cubicBezTo>
                  <a:pt x="12478" y="10897"/>
                  <a:pt x="12490" y="10897"/>
                  <a:pt x="12490" y="10897"/>
                </a:cubicBezTo>
                <a:cubicBezTo>
                  <a:pt x="12485" y="10892"/>
                  <a:pt x="12481" y="10888"/>
                  <a:pt x="12478" y="10885"/>
                </a:cubicBezTo>
                <a:close/>
                <a:moveTo>
                  <a:pt x="12442" y="10837"/>
                </a:moveTo>
                <a:cubicBezTo>
                  <a:pt x="12454" y="10849"/>
                  <a:pt x="12466" y="10861"/>
                  <a:pt x="12478" y="10873"/>
                </a:cubicBezTo>
                <a:cubicBezTo>
                  <a:pt x="12490" y="10873"/>
                  <a:pt x="12490" y="10885"/>
                  <a:pt x="12502" y="10885"/>
                </a:cubicBezTo>
                <a:cubicBezTo>
                  <a:pt x="12502" y="10885"/>
                  <a:pt x="12502" y="10897"/>
                  <a:pt x="12490" y="10897"/>
                </a:cubicBezTo>
                <a:cubicBezTo>
                  <a:pt x="12490" y="10909"/>
                  <a:pt x="12490" y="10909"/>
                  <a:pt x="12490" y="10909"/>
                </a:cubicBezTo>
                <a:cubicBezTo>
                  <a:pt x="12490" y="10909"/>
                  <a:pt x="12478" y="10897"/>
                  <a:pt x="12478" y="10897"/>
                </a:cubicBezTo>
                <a:cubicBezTo>
                  <a:pt x="12478" y="10897"/>
                  <a:pt x="12478" y="10897"/>
                  <a:pt x="12478" y="10885"/>
                </a:cubicBezTo>
                <a:cubicBezTo>
                  <a:pt x="12478" y="10885"/>
                  <a:pt x="12478" y="10885"/>
                  <a:pt x="12478" y="10885"/>
                </a:cubicBezTo>
                <a:lnTo>
                  <a:pt x="12478" y="10885"/>
                </a:lnTo>
                <a:cubicBezTo>
                  <a:pt x="12478" y="10885"/>
                  <a:pt x="12478" y="10897"/>
                  <a:pt x="12466" y="10897"/>
                </a:cubicBezTo>
                <a:cubicBezTo>
                  <a:pt x="12466" y="10897"/>
                  <a:pt x="12466" y="10885"/>
                  <a:pt x="12466" y="10885"/>
                </a:cubicBezTo>
                <a:lnTo>
                  <a:pt x="12454" y="10885"/>
                </a:lnTo>
                <a:cubicBezTo>
                  <a:pt x="12454" y="10873"/>
                  <a:pt x="12454" y="10873"/>
                  <a:pt x="12454" y="10861"/>
                </a:cubicBezTo>
                <a:cubicBezTo>
                  <a:pt x="12442" y="10849"/>
                  <a:pt x="12442" y="10837"/>
                  <a:pt x="12442" y="10837"/>
                </a:cubicBezTo>
                <a:close/>
                <a:moveTo>
                  <a:pt x="13228" y="10814"/>
                </a:moveTo>
                <a:cubicBezTo>
                  <a:pt x="13184" y="10854"/>
                  <a:pt x="13138" y="10901"/>
                  <a:pt x="13097" y="10909"/>
                </a:cubicBezTo>
                <a:cubicBezTo>
                  <a:pt x="13133" y="10885"/>
                  <a:pt x="13180" y="10849"/>
                  <a:pt x="13192" y="10837"/>
                </a:cubicBezTo>
                <a:lnTo>
                  <a:pt x="13192" y="10837"/>
                </a:lnTo>
                <a:cubicBezTo>
                  <a:pt x="13192" y="10837"/>
                  <a:pt x="13182" y="10843"/>
                  <a:pt x="13175" y="10843"/>
                </a:cubicBezTo>
                <a:cubicBezTo>
                  <a:pt x="13171" y="10843"/>
                  <a:pt x="13168" y="10841"/>
                  <a:pt x="13168" y="10837"/>
                </a:cubicBezTo>
                <a:lnTo>
                  <a:pt x="13228" y="10814"/>
                </a:lnTo>
                <a:close/>
                <a:moveTo>
                  <a:pt x="12323" y="10861"/>
                </a:moveTo>
                <a:cubicBezTo>
                  <a:pt x="12323" y="10861"/>
                  <a:pt x="12335" y="10873"/>
                  <a:pt x="12335" y="10873"/>
                </a:cubicBezTo>
                <a:cubicBezTo>
                  <a:pt x="12347" y="10885"/>
                  <a:pt x="12347" y="10885"/>
                  <a:pt x="12347" y="10897"/>
                </a:cubicBezTo>
                <a:cubicBezTo>
                  <a:pt x="12347" y="10897"/>
                  <a:pt x="12347" y="10897"/>
                  <a:pt x="12335" y="10909"/>
                </a:cubicBezTo>
                <a:cubicBezTo>
                  <a:pt x="12335" y="10909"/>
                  <a:pt x="12330" y="10914"/>
                  <a:pt x="12326" y="10914"/>
                </a:cubicBezTo>
                <a:cubicBezTo>
                  <a:pt x="12324" y="10914"/>
                  <a:pt x="12323" y="10913"/>
                  <a:pt x="12323" y="10909"/>
                </a:cubicBezTo>
                <a:cubicBezTo>
                  <a:pt x="12323" y="10909"/>
                  <a:pt x="12311" y="10909"/>
                  <a:pt x="12311" y="10897"/>
                </a:cubicBezTo>
                <a:lnTo>
                  <a:pt x="12323" y="10885"/>
                </a:lnTo>
                <a:lnTo>
                  <a:pt x="12323" y="10873"/>
                </a:lnTo>
                <a:lnTo>
                  <a:pt x="12323" y="10861"/>
                </a:lnTo>
                <a:close/>
                <a:moveTo>
                  <a:pt x="13442" y="10885"/>
                </a:moveTo>
                <a:lnTo>
                  <a:pt x="13442" y="10885"/>
                </a:lnTo>
                <a:cubicBezTo>
                  <a:pt x="13442" y="10885"/>
                  <a:pt x="13418" y="10904"/>
                  <a:pt x="13394" y="10925"/>
                </a:cubicBezTo>
                <a:lnTo>
                  <a:pt x="13394" y="10925"/>
                </a:lnTo>
                <a:cubicBezTo>
                  <a:pt x="13399" y="10922"/>
                  <a:pt x="13403" y="10921"/>
                  <a:pt x="13407" y="10921"/>
                </a:cubicBezTo>
                <a:cubicBezTo>
                  <a:pt x="13418" y="10909"/>
                  <a:pt x="13430" y="10897"/>
                  <a:pt x="13442" y="10885"/>
                </a:cubicBezTo>
                <a:close/>
                <a:moveTo>
                  <a:pt x="13187" y="10940"/>
                </a:moveTo>
                <a:cubicBezTo>
                  <a:pt x="13190" y="10940"/>
                  <a:pt x="13192" y="10941"/>
                  <a:pt x="13192" y="10944"/>
                </a:cubicBezTo>
                <a:cubicBezTo>
                  <a:pt x="13180" y="10944"/>
                  <a:pt x="13168" y="10956"/>
                  <a:pt x="13157" y="10968"/>
                </a:cubicBezTo>
                <a:cubicBezTo>
                  <a:pt x="13157" y="10956"/>
                  <a:pt x="13157" y="10956"/>
                  <a:pt x="13145" y="10956"/>
                </a:cubicBezTo>
                <a:cubicBezTo>
                  <a:pt x="13161" y="10948"/>
                  <a:pt x="13178" y="10940"/>
                  <a:pt x="13187" y="10940"/>
                </a:cubicBezTo>
                <a:close/>
                <a:moveTo>
                  <a:pt x="13207" y="10966"/>
                </a:moveTo>
                <a:cubicBezTo>
                  <a:pt x="13210" y="10966"/>
                  <a:pt x="13209" y="10970"/>
                  <a:pt x="13204" y="10980"/>
                </a:cubicBezTo>
                <a:lnTo>
                  <a:pt x="13192" y="10992"/>
                </a:lnTo>
                <a:cubicBezTo>
                  <a:pt x="13204" y="10992"/>
                  <a:pt x="13228" y="10980"/>
                  <a:pt x="13228" y="10980"/>
                </a:cubicBezTo>
                <a:lnTo>
                  <a:pt x="13228" y="10980"/>
                </a:lnTo>
                <a:cubicBezTo>
                  <a:pt x="13216" y="10992"/>
                  <a:pt x="13216" y="11004"/>
                  <a:pt x="13204" y="11004"/>
                </a:cubicBezTo>
                <a:cubicBezTo>
                  <a:pt x="13204" y="11004"/>
                  <a:pt x="13192" y="11004"/>
                  <a:pt x="13192" y="10992"/>
                </a:cubicBezTo>
                <a:cubicBezTo>
                  <a:pt x="13180" y="10992"/>
                  <a:pt x="13180" y="10980"/>
                  <a:pt x="13180" y="10980"/>
                </a:cubicBezTo>
                <a:cubicBezTo>
                  <a:pt x="13194" y="10973"/>
                  <a:pt x="13204" y="10966"/>
                  <a:pt x="13207" y="10966"/>
                </a:cubicBezTo>
                <a:close/>
                <a:moveTo>
                  <a:pt x="13240" y="11004"/>
                </a:moveTo>
                <a:cubicBezTo>
                  <a:pt x="13243" y="11004"/>
                  <a:pt x="13240" y="11010"/>
                  <a:pt x="13228" y="11028"/>
                </a:cubicBezTo>
                <a:cubicBezTo>
                  <a:pt x="13216" y="11016"/>
                  <a:pt x="13216" y="11016"/>
                  <a:pt x="13216" y="11016"/>
                </a:cubicBezTo>
                <a:cubicBezTo>
                  <a:pt x="13228" y="11010"/>
                  <a:pt x="13237" y="11004"/>
                  <a:pt x="13240" y="11004"/>
                </a:cubicBezTo>
                <a:close/>
                <a:moveTo>
                  <a:pt x="13204" y="11028"/>
                </a:moveTo>
                <a:cubicBezTo>
                  <a:pt x="13192" y="11028"/>
                  <a:pt x="13192" y="11028"/>
                  <a:pt x="13192" y="11040"/>
                </a:cubicBezTo>
                <a:cubicBezTo>
                  <a:pt x="13180" y="11040"/>
                  <a:pt x="13180" y="11052"/>
                  <a:pt x="13168" y="11052"/>
                </a:cubicBezTo>
                <a:cubicBezTo>
                  <a:pt x="13168" y="11052"/>
                  <a:pt x="13168" y="11040"/>
                  <a:pt x="13157" y="11040"/>
                </a:cubicBezTo>
                <a:cubicBezTo>
                  <a:pt x="13157" y="11028"/>
                  <a:pt x="13157" y="11028"/>
                  <a:pt x="13168" y="11028"/>
                </a:cubicBezTo>
                <a:cubicBezTo>
                  <a:pt x="13168" y="11028"/>
                  <a:pt x="13168" y="11028"/>
                  <a:pt x="13157" y="11040"/>
                </a:cubicBezTo>
                <a:cubicBezTo>
                  <a:pt x="13168" y="11040"/>
                  <a:pt x="13168" y="11028"/>
                  <a:pt x="13180" y="11028"/>
                </a:cubicBezTo>
                <a:close/>
                <a:moveTo>
                  <a:pt x="13478" y="11075"/>
                </a:moveTo>
                <a:cubicBezTo>
                  <a:pt x="13478" y="11076"/>
                  <a:pt x="13477" y="11076"/>
                  <a:pt x="13477" y="11077"/>
                </a:cubicBezTo>
                <a:lnTo>
                  <a:pt x="13477" y="11077"/>
                </a:lnTo>
                <a:cubicBezTo>
                  <a:pt x="13481" y="11076"/>
                  <a:pt x="13485" y="11075"/>
                  <a:pt x="13490" y="11075"/>
                </a:cubicBezTo>
                <a:close/>
                <a:moveTo>
                  <a:pt x="13764" y="11075"/>
                </a:moveTo>
                <a:cubicBezTo>
                  <a:pt x="13762" y="11077"/>
                  <a:pt x="13762" y="11077"/>
                  <a:pt x="13762" y="11077"/>
                </a:cubicBezTo>
                <a:cubicBezTo>
                  <a:pt x="13762" y="11077"/>
                  <a:pt x="13763" y="11077"/>
                  <a:pt x="13764" y="11076"/>
                </a:cubicBezTo>
                <a:lnTo>
                  <a:pt x="13764" y="11076"/>
                </a:lnTo>
                <a:cubicBezTo>
                  <a:pt x="13764" y="11076"/>
                  <a:pt x="13764" y="11075"/>
                  <a:pt x="13764" y="11075"/>
                </a:cubicBezTo>
                <a:close/>
                <a:moveTo>
                  <a:pt x="13299" y="11064"/>
                </a:moveTo>
                <a:cubicBezTo>
                  <a:pt x="13264" y="11087"/>
                  <a:pt x="13240" y="11099"/>
                  <a:pt x="13240" y="11111"/>
                </a:cubicBezTo>
                <a:cubicBezTo>
                  <a:pt x="13240" y="11099"/>
                  <a:pt x="13228" y="11099"/>
                  <a:pt x="13228" y="11099"/>
                </a:cubicBezTo>
                <a:cubicBezTo>
                  <a:pt x="13228" y="11099"/>
                  <a:pt x="13228" y="11099"/>
                  <a:pt x="13216" y="11087"/>
                </a:cubicBezTo>
                <a:lnTo>
                  <a:pt x="13204" y="11087"/>
                </a:lnTo>
                <a:cubicBezTo>
                  <a:pt x="13216" y="11075"/>
                  <a:pt x="13216" y="11075"/>
                  <a:pt x="13216" y="11075"/>
                </a:cubicBezTo>
                <a:cubicBezTo>
                  <a:pt x="13216" y="11075"/>
                  <a:pt x="13216" y="11087"/>
                  <a:pt x="13216" y="11087"/>
                </a:cubicBezTo>
                <a:lnTo>
                  <a:pt x="13228" y="11075"/>
                </a:lnTo>
                <a:cubicBezTo>
                  <a:pt x="13231" y="11074"/>
                  <a:pt x="13233" y="11073"/>
                  <a:pt x="13235" y="11073"/>
                </a:cubicBezTo>
                <a:cubicBezTo>
                  <a:pt x="13242" y="11073"/>
                  <a:pt x="13241" y="11085"/>
                  <a:pt x="13253" y="11085"/>
                </a:cubicBezTo>
                <a:cubicBezTo>
                  <a:pt x="13261" y="11085"/>
                  <a:pt x="13274" y="11080"/>
                  <a:pt x="13299" y="11064"/>
                </a:cubicBezTo>
                <a:close/>
                <a:moveTo>
                  <a:pt x="14085" y="11099"/>
                </a:moveTo>
                <a:cubicBezTo>
                  <a:pt x="14049" y="11127"/>
                  <a:pt x="14015" y="11153"/>
                  <a:pt x="13990" y="11159"/>
                </a:cubicBezTo>
                <a:cubicBezTo>
                  <a:pt x="14013" y="11135"/>
                  <a:pt x="14071" y="11101"/>
                  <a:pt x="14085" y="11099"/>
                </a:cubicBezTo>
                <a:close/>
                <a:moveTo>
                  <a:pt x="11678" y="11236"/>
                </a:moveTo>
                <a:lnTo>
                  <a:pt x="11678" y="11236"/>
                </a:lnTo>
                <a:cubicBezTo>
                  <a:pt x="11675" y="11237"/>
                  <a:pt x="11672" y="11239"/>
                  <a:pt x="11668" y="11242"/>
                </a:cubicBezTo>
                <a:cubicBezTo>
                  <a:pt x="11674" y="11242"/>
                  <a:pt x="11677" y="11240"/>
                  <a:pt x="11678" y="11236"/>
                </a:cubicBezTo>
                <a:close/>
                <a:moveTo>
                  <a:pt x="14288" y="11218"/>
                </a:moveTo>
                <a:lnTo>
                  <a:pt x="14288" y="11218"/>
                </a:lnTo>
                <a:cubicBezTo>
                  <a:pt x="14264" y="11242"/>
                  <a:pt x="14252" y="11242"/>
                  <a:pt x="14252" y="11242"/>
                </a:cubicBezTo>
                <a:cubicBezTo>
                  <a:pt x="14276" y="11230"/>
                  <a:pt x="14287" y="11218"/>
                  <a:pt x="14288" y="11218"/>
                </a:cubicBezTo>
                <a:close/>
                <a:moveTo>
                  <a:pt x="13442" y="11171"/>
                </a:moveTo>
                <a:cubicBezTo>
                  <a:pt x="13442" y="11183"/>
                  <a:pt x="13430" y="11183"/>
                  <a:pt x="13430" y="11194"/>
                </a:cubicBezTo>
                <a:cubicBezTo>
                  <a:pt x="13418" y="11194"/>
                  <a:pt x="13407" y="11206"/>
                  <a:pt x="13407" y="11206"/>
                </a:cubicBezTo>
                <a:cubicBezTo>
                  <a:pt x="13395" y="11218"/>
                  <a:pt x="13395" y="11218"/>
                  <a:pt x="13383" y="11218"/>
                </a:cubicBezTo>
                <a:cubicBezTo>
                  <a:pt x="13383" y="11225"/>
                  <a:pt x="13383" y="11230"/>
                  <a:pt x="13383" y="11230"/>
                </a:cubicBezTo>
                <a:lnTo>
                  <a:pt x="13371" y="11230"/>
                </a:lnTo>
                <a:cubicBezTo>
                  <a:pt x="13371" y="11242"/>
                  <a:pt x="13371" y="11254"/>
                  <a:pt x="13371" y="11254"/>
                </a:cubicBezTo>
                <a:cubicBezTo>
                  <a:pt x="13359" y="11242"/>
                  <a:pt x="13347" y="11242"/>
                  <a:pt x="13335" y="11230"/>
                </a:cubicBezTo>
                <a:cubicBezTo>
                  <a:pt x="13371" y="11206"/>
                  <a:pt x="13407" y="11183"/>
                  <a:pt x="13442" y="11171"/>
                </a:cubicBezTo>
                <a:close/>
                <a:moveTo>
                  <a:pt x="12015" y="11246"/>
                </a:moveTo>
                <a:cubicBezTo>
                  <a:pt x="12018" y="11246"/>
                  <a:pt x="12021" y="11249"/>
                  <a:pt x="12025" y="11254"/>
                </a:cubicBezTo>
                <a:cubicBezTo>
                  <a:pt x="12025" y="11254"/>
                  <a:pt x="12025" y="11266"/>
                  <a:pt x="12025" y="11290"/>
                </a:cubicBezTo>
                <a:lnTo>
                  <a:pt x="12002" y="11266"/>
                </a:lnTo>
                <a:cubicBezTo>
                  <a:pt x="12009" y="11252"/>
                  <a:pt x="12011" y="11246"/>
                  <a:pt x="12015" y="11246"/>
                </a:cubicBezTo>
                <a:close/>
                <a:moveTo>
                  <a:pt x="12025" y="11302"/>
                </a:moveTo>
                <a:cubicBezTo>
                  <a:pt x="12025" y="11314"/>
                  <a:pt x="12025" y="11314"/>
                  <a:pt x="12037" y="11314"/>
                </a:cubicBezTo>
                <a:lnTo>
                  <a:pt x="12025" y="11302"/>
                </a:lnTo>
                <a:close/>
                <a:moveTo>
                  <a:pt x="13502" y="11385"/>
                </a:moveTo>
                <a:lnTo>
                  <a:pt x="13514" y="11397"/>
                </a:lnTo>
                <a:cubicBezTo>
                  <a:pt x="13514" y="11385"/>
                  <a:pt x="13514" y="11385"/>
                  <a:pt x="13502" y="11385"/>
                </a:cubicBezTo>
                <a:close/>
                <a:moveTo>
                  <a:pt x="13823" y="11373"/>
                </a:moveTo>
                <a:cubicBezTo>
                  <a:pt x="13818" y="11383"/>
                  <a:pt x="13814" y="11390"/>
                  <a:pt x="13810" y="11397"/>
                </a:cubicBezTo>
                <a:lnTo>
                  <a:pt x="13810" y="11397"/>
                </a:lnTo>
                <a:cubicBezTo>
                  <a:pt x="13813" y="11387"/>
                  <a:pt x="13816" y="11380"/>
                  <a:pt x="13823" y="11373"/>
                </a:cubicBezTo>
                <a:close/>
                <a:moveTo>
                  <a:pt x="13478" y="11445"/>
                </a:moveTo>
                <a:cubicBezTo>
                  <a:pt x="13478" y="11456"/>
                  <a:pt x="13466" y="11456"/>
                  <a:pt x="13466" y="11456"/>
                </a:cubicBezTo>
                <a:cubicBezTo>
                  <a:pt x="13466" y="11456"/>
                  <a:pt x="13466" y="11456"/>
                  <a:pt x="13478" y="11445"/>
                </a:cubicBezTo>
                <a:close/>
                <a:moveTo>
                  <a:pt x="13590" y="11453"/>
                </a:moveTo>
                <a:cubicBezTo>
                  <a:pt x="13592" y="11453"/>
                  <a:pt x="13595" y="11454"/>
                  <a:pt x="13597" y="11456"/>
                </a:cubicBezTo>
                <a:cubicBezTo>
                  <a:pt x="13561" y="11480"/>
                  <a:pt x="13561" y="11528"/>
                  <a:pt x="13561" y="11564"/>
                </a:cubicBezTo>
                <a:cubicBezTo>
                  <a:pt x="13549" y="11564"/>
                  <a:pt x="13538" y="11552"/>
                  <a:pt x="13538" y="11552"/>
                </a:cubicBezTo>
                <a:cubicBezTo>
                  <a:pt x="13538" y="11528"/>
                  <a:pt x="13538" y="11540"/>
                  <a:pt x="13549" y="11504"/>
                </a:cubicBezTo>
                <a:cubicBezTo>
                  <a:pt x="13559" y="11475"/>
                  <a:pt x="13577" y="11453"/>
                  <a:pt x="13590" y="11453"/>
                </a:cubicBezTo>
                <a:close/>
                <a:moveTo>
                  <a:pt x="14240" y="11611"/>
                </a:moveTo>
                <a:lnTo>
                  <a:pt x="14235" y="11616"/>
                </a:lnTo>
                <a:lnTo>
                  <a:pt x="14235" y="11616"/>
                </a:lnTo>
                <a:cubicBezTo>
                  <a:pt x="14241" y="11613"/>
                  <a:pt x="14243" y="11611"/>
                  <a:pt x="14240" y="11611"/>
                </a:cubicBezTo>
                <a:close/>
                <a:moveTo>
                  <a:pt x="14193" y="11611"/>
                </a:moveTo>
                <a:cubicBezTo>
                  <a:pt x="14190" y="11613"/>
                  <a:pt x="14187" y="11614"/>
                  <a:pt x="14184" y="11616"/>
                </a:cubicBezTo>
                <a:lnTo>
                  <a:pt x="14184" y="11616"/>
                </a:lnTo>
                <a:cubicBezTo>
                  <a:pt x="14190" y="11615"/>
                  <a:pt x="14197" y="11613"/>
                  <a:pt x="14204" y="11611"/>
                </a:cubicBezTo>
                <a:close/>
                <a:moveTo>
                  <a:pt x="14085" y="11611"/>
                </a:moveTo>
                <a:lnTo>
                  <a:pt x="14085" y="11623"/>
                </a:lnTo>
                <a:cubicBezTo>
                  <a:pt x="14085" y="11623"/>
                  <a:pt x="14097" y="11623"/>
                  <a:pt x="14097" y="11611"/>
                </a:cubicBezTo>
                <a:close/>
                <a:moveTo>
                  <a:pt x="14235" y="11616"/>
                </a:moveTo>
                <a:lnTo>
                  <a:pt x="14235" y="11616"/>
                </a:lnTo>
                <a:cubicBezTo>
                  <a:pt x="14221" y="11623"/>
                  <a:pt x="14186" y="11635"/>
                  <a:pt x="14169" y="11635"/>
                </a:cubicBezTo>
                <a:cubicBezTo>
                  <a:pt x="14162" y="11637"/>
                  <a:pt x="14158" y="11637"/>
                  <a:pt x="14155" y="11637"/>
                </a:cubicBezTo>
                <a:cubicBezTo>
                  <a:pt x="14146" y="11637"/>
                  <a:pt x="14164" y="11627"/>
                  <a:pt x="14184" y="11616"/>
                </a:cubicBezTo>
                <a:lnTo>
                  <a:pt x="14184" y="11616"/>
                </a:lnTo>
                <a:cubicBezTo>
                  <a:pt x="14149" y="11623"/>
                  <a:pt x="14129" y="11625"/>
                  <a:pt x="14109" y="11635"/>
                </a:cubicBezTo>
                <a:cubicBezTo>
                  <a:pt x="14121" y="11635"/>
                  <a:pt x="14133" y="11638"/>
                  <a:pt x="14151" y="11638"/>
                </a:cubicBezTo>
                <a:cubicBezTo>
                  <a:pt x="14169" y="11638"/>
                  <a:pt x="14192" y="11635"/>
                  <a:pt x="14228" y="11623"/>
                </a:cubicBezTo>
                <a:lnTo>
                  <a:pt x="14235" y="11616"/>
                </a:lnTo>
                <a:close/>
                <a:moveTo>
                  <a:pt x="14121" y="11754"/>
                </a:moveTo>
                <a:lnTo>
                  <a:pt x="14121" y="11767"/>
                </a:lnTo>
                <a:lnTo>
                  <a:pt x="14121" y="11767"/>
                </a:lnTo>
                <a:cubicBezTo>
                  <a:pt x="14124" y="11759"/>
                  <a:pt x="14124" y="11754"/>
                  <a:pt x="14121" y="11754"/>
                </a:cubicBezTo>
                <a:close/>
                <a:moveTo>
                  <a:pt x="13628" y="11473"/>
                </a:moveTo>
                <a:cubicBezTo>
                  <a:pt x="13631" y="11473"/>
                  <a:pt x="13633" y="11479"/>
                  <a:pt x="13633" y="11492"/>
                </a:cubicBezTo>
                <a:lnTo>
                  <a:pt x="13609" y="11516"/>
                </a:lnTo>
                <a:cubicBezTo>
                  <a:pt x="13629" y="11516"/>
                  <a:pt x="13650" y="11490"/>
                  <a:pt x="13663" y="11490"/>
                </a:cubicBezTo>
                <a:cubicBezTo>
                  <a:pt x="13665" y="11490"/>
                  <a:pt x="13667" y="11490"/>
                  <a:pt x="13669" y="11492"/>
                </a:cubicBezTo>
                <a:cubicBezTo>
                  <a:pt x="13645" y="11564"/>
                  <a:pt x="13645" y="11516"/>
                  <a:pt x="13621" y="11564"/>
                </a:cubicBezTo>
                <a:cubicBezTo>
                  <a:pt x="13621" y="11564"/>
                  <a:pt x="13622" y="11564"/>
                  <a:pt x="13623" y="11564"/>
                </a:cubicBezTo>
                <a:cubicBezTo>
                  <a:pt x="13635" y="11564"/>
                  <a:pt x="13675" y="11505"/>
                  <a:pt x="13689" y="11505"/>
                </a:cubicBezTo>
                <a:cubicBezTo>
                  <a:pt x="13693" y="11505"/>
                  <a:pt x="13695" y="11511"/>
                  <a:pt x="13692" y="11528"/>
                </a:cubicBezTo>
                <a:cubicBezTo>
                  <a:pt x="13680" y="11552"/>
                  <a:pt x="13669" y="11540"/>
                  <a:pt x="13657" y="11552"/>
                </a:cubicBezTo>
                <a:cubicBezTo>
                  <a:pt x="13645" y="11599"/>
                  <a:pt x="13645" y="11611"/>
                  <a:pt x="13645" y="11623"/>
                </a:cubicBezTo>
                <a:cubicBezTo>
                  <a:pt x="13621" y="11611"/>
                  <a:pt x="13609" y="11599"/>
                  <a:pt x="13597" y="11599"/>
                </a:cubicBezTo>
                <a:cubicBezTo>
                  <a:pt x="13609" y="11611"/>
                  <a:pt x="13621" y="11623"/>
                  <a:pt x="13645" y="11635"/>
                </a:cubicBezTo>
                <a:lnTo>
                  <a:pt x="13657" y="11647"/>
                </a:lnTo>
                <a:lnTo>
                  <a:pt x="13669" y="11683"/>
                </a:lnTo>
                <a:lnTo>
                  <a:pt x="13669" y="11659"/>
                </a:lnTo>
                <a:cubicBezTo>
                  <a:pt x="13669" y="11659"/>
                  <a:pt x="13669" y="11647"/>
                  <a:pt x="13680" y="11647"/>
                </a:cubicBezTo>
                <a:lnTo>
                  <a:pt x="13692" y="11647"/>
                </a:lnTo>
                <a:cubicBezTo>
                  <a:pt x="13680" y="11647"/>
                  <a:pt x="13680" y="11647"/>
                  <a:pt x="13680" y="11635"/>
                </a:cubicBezTo>
                <a:cubicBezTo>
                  <a:pt x="13706" y="11592"/>
                  <a:pt x="13720" y="11581"/>
                  <a:pt x="13730" y="11581"/>
                </a:cubicBezTo>
                <a:cubicBezTo>
                  <a:pt x="13739" y="11581"/>
                  <a:pt x="13745" y="11589"/>
                  <a:pt x="13754" y="11589"/>
                </a:cubicBezTo>
                <a:cubicBezTo>
                  <a:pt x="13764" y="11589"/>
                  <a:pt x="13777" y="11582"/>
                  <a:pt x="13799" y="11552"/>
                </a:cubicBezTo>
                <a:lnTo>
                  <a:pt x="13799" y="11552"/>
                </a:lnTo>
                <a:cubicBezTo>
                  <a:pt x="13728" y="11647"/>
                  <a:pt x="13764" y="11611"/>
                  <a:pt x="13728" y="11683"/>
                </a:cubicBezTo>
                <a:cubicBezTo>
                  <a:pt x="13728" y="11706"/>
                  <a:pt x="13728" y="11730"/>
                  <a:pt x="13716" y="11754"/>
                </a:cubicBezTo>
                <a:cubicBezTo>
                  <a:pt x="13724" y="11741"/>
                  <a:pt x="13728" y="11737"/>
                  <a:pt x="13731" y="11737"/>
                </a:cubicBezTo>
                <a:cubicBezTo>
                  <a:pt x="13737" y="11737"/>
                  <a:pt x="13735" y="11761"/>
                  <a:pt x="13744" y="11761"/>
                </a:cubicBezTo>
                <a:cubicBezTo>
                  <a:pt x="13750" y="11761"/>
                  <a:pt x="13759" y="11754"/>
                  <a:pt x="13776" y="11730"/>
                </a:cubicBezTo>
                <a:lnTo>
                  <a:pt x="13776" y="11730"/>
                </a:lnTo>
                <a:cubicBezTo>
                  <a:pt x="13764" y="11754"/>
                  <a:pt x="13787" y="11743"/>
                  <a:pt x="13754" y="11798"/>
                </a:cubicBezTo>
                <a:lnTo>
                  <a:pt x="13754" y="11798"/>
                </a:lnTo>
                <a:cubicBezTo>
                  <a:pt x="13737" y="11786"/>
                  <a:pt x="13717" y="11771"/>
                  <a:pt x="13692" y="11754"/>
                </a:cubicBezTo>
                <a:cubicBezTo>
                  <a:pt x="13726" y="11754"/>
                  <a:pt x="13550" y="11597"/>
                  <a:pt x="13587" y="11597"/>
                </a:cubicBezTo>
                <a:cubicBezTo>
                  <a:pt x="13589" y="11597"/>
                  <a:pt x="13593" y="11598"/>
                  <a:pt x="13597" y="11599"/>
                </a:cubicBezTo>
                <a:cubicBezTo>
                  <a:pt x="13585" y="11587"/>
                  <a:pt x="13573" y="11575"/>
                  <a:pt x="13561" y="11575"/>
                </a:cubicBezTo>
                <a:cubicBezTo>
                  <a:pt x="13561" y="11554"/>
                  <a:pt x="13571" y="11543"/>
                  <a:pt x="13573" y="11532"/>
                </a:cubicBezTo>
                <a:lnTo>
                  <a:pt x="13573" y="11532"/>
                </a:lnTo>
                <a:cubicBezTo>
                  <a:pt x="13571" y="11550"/>
                  <a:pt x="13572" y="11557"/>
                  <a:pt x="13575" y="11557"/>
                </a:cubicBezTo>
                <a:cubicBezTo>
                  <a:pt x="13584" y="11557"/>
                  <a:pt x="13616" y="11473"/>
                  <a:pt x="13628" y="11473"/>
                </a:cubicBezTo>
                <a:close/>
                <a:moveTo>
                  <a:pt x="1387" y="0"/>
                </a:moveTo>
                <a:cubicBezTo>
                  <a:pt x="1339" y="0"/>
                  <a:pt x="1249" y="31"/>
                  <a:pt x="1238" y="62"/>
                </a:cubicBezTo>
                <a:cubicBezTo>
                  <a:pt x="1250" y="74"/>
                  <a:pt x="1250" y="110"/>
                  <a:pt x="1226" y="134"/>
                </a:cubicBezTo>
                <a:lnTo>
                  <a:pt x="1191" y="134"/>
                </a:lnTo>
                <a:cubicBezTo>
                  <a:pt x="1107" y="229"/>
                  <a:pt x="1012" y="300"/>
                  <a:pt x="1012" y="419"/>
                </a:cubicBezTo>
                <a:lnTo>
                  <a:pt x="1107" y="407"/>
                </a:lnTo>
                <a:lnTo>
                  <a:pt x="1084" y="455"/>
                </a:lnTo>
                <a:lnTo>
                  <a:pt x="1048" y="431"/>
                </a:lnTo>
                <a:lnTo>
                  <a:pt x="1048" y="431"/>
                </a:lnTo>
                <a:cubicBezTo>
                  <a:pt x="1042" y="461"/>
                  <a:pt x="1048" y="470"/>
                  <a:pt x="1060" y="470"/>
                </a:cubicBezTo>
                <a:cubicBezTo>
                  <a:pt x="1072" y="470"/>
                  <a:pt x="1090" y="461"/>
                  <a:pt x="1107" y="455"/>
                </a:cubicBezTo>
                <a:lnTo>
                  <a:pt x="1107" y="455"/>
                </a:lnTo>
                <a:cubicBezTo>
                  <a:pt x="1096" y="479"/>
                  <a:pt x="1084" y="503"/>
                  <a:pt x="1096" y="515"/>
                </a:cubicBezTo>
                <a:lnTo>
                  <a:pt x="1203" y="467"/>
                </a:lnTo>
                <a:lnTo>
                  <a:pt x="1203" y="467"/>
                </a:lnTo>
                <a:cubicBezTo>
                  <a:pt x="1179" y="503"/>
                  <a:pt x="1131" y="527"/>
                  <a:pt x="1143" y="562"/>
                </a:cubicBezTo>
                <a:cubicBezTo>
                  <a:pt x="1191" y="538"/>
                  <a:pt x="1191" y="467"/>
                  <a:pt x="1250" y="467"/>
                </a:cubicBezTo>
                <a:cubicBezTo>
                  <a:pt x="1232" y="514"/>
                  <a:pt x="1205" y="546"/>
                  <a:pt x="1224" y="546"/>
                </a:cubicBezTo>
                <a:cubicBezTo>
                  <a:pt x="1229" y="546"/>
                  <a:pt x="1238" y="544"/>
                  <a:pt x="1250" y="538"/>
                </a:cubicBezTo>
                <a:lnTo>
                  <a:pt x="1250" y="538"/>
                </a:lnTo>
                <a:cubicBezTo>
                  <a:pt x="1241" y="566"/>
                  <a:pt x="1225" y="580"/>
                  <a:pt x="1212" y="584"/>
                </a:cubicBezTo>
                <a:lnTo>
                  <a:pt x="1212" y="584"/>
                </a:lnTo>
                <a:cubicBezTo>
                  <a:pt x="1213" y="584"/>
                  <a:pt x="1214" y="584"/>
                  <a:pt x="1215" y="584"/>
                </a:cubicBezTo>
                <a:cubicBezTo>
                  <a:pt x="1235" y="584"/>
                  <a:pt x="1253" y="600"/>
                  <a:pt x="1279" y="600"/>
                </a:cubicBezTo>
                <a:cubicBezTo>
                  <a:pt x="1291" y="600"/>
                  <a:pt x="1305" y="596"/>
                  <a:pt x="1322" y="586"/>
                </a:cubicBezTo>
                <a:lnTo>
                  <a:pt x="1322" y="586"/>
                </a:lnTo>
                <a:cubicBezTo>
                  <a:pt x="1298" y="657"/>
                  <a:pt x="1405" y="634"/>
                  <a:pt x="1334" y="717"/>
                </a:cubicBezTo>
                <a:cubicBezTo>
                  <a:pt x="1353" y="707"/>
                  <a:pt x="1403" y="690"/>
                  <a:pt x="1434" y="690"/>
                </a:cubicBezTo>
                <a:cubicBezTo>
                  <a:pt x="1442" y="690"/>
                  <a:pt x="1448" y="691"/>
                  <a:pt x="1453" y="693"/>
                </a:cubicBezTo>
                <a:cubicBezTo>
                  <a:pt x="1322" y="765"/>
                  <a:pt x="1524" y="765"/>
                  <a:pt x="1417" y="872"/>
                </a:cubicBezTo>
                <a:cubicBezTo>
                  <a:pt x="1444" y="854"/>
                  <a:pt x="1466" y="847"/>
                  <a:pt x="1485" y="847"/>
                </a:cubicBezTo>
                <a:cubicBezTo>
                  <a:pt x="1537" y="847"/>
                  <a:pt x="1567" y="897"/>
                  <a:pt x="1628" y="897"/>
                </a:cubicBezTo>
                <a:cubicBezTo>
                  <a:pt x="1633" y="897"/>
                  <a:pt x="1638" y="896"/>
                  <a:pt x="1643" y="896"/>
                </a:cubicBezTo>
                <a:lnTo>
                  <a:pt x="1643" y="896"/>
                </a:lnTo>
                <a:cubicBezTo>
                  <a:pt x="1635" y="904"/>
                  <a:pt x="1626" y="912"/>
                  <a:pt x="1622" y="912"/>
                </a:cubicBezTo>
                <a:cubicBezTo>
                  <a:pt x="1622" y="912"/>
                  <a:pt x="1622" y="912"/>
                  <a:pt x="1621" y="912"/>
                </a:cubicBezTo>
                <a:lnTo>
                  <a:pt x="1621" y="912"/>
                </a:lnTo>
                <a:cubicBezTo>
                  <a:pt x="1630" y="936"/>
                  <a:pt x="1619" y="969"/>
                  <a:pt x="1619" y="1003"/>
                </a:cubicBezTo>
                <a:cubicBezTo>
                  <a:pt x="1691" y="931"/>
                  <a:pt x="1750" y="955"/>
                  <a:pt x="1810" y="919"/>
                </a:cubicBezTo>
                <a:lnTo>
                  <a:pt x="1810" y="919"/>
                </a:lnTo>
                <a:cubicBezTo>
                  <a:pt x="1774" y="1027"/>
                  <a:pt x="1715" y="991"/>
                  <a:pt x="1655" y="1074"/>
                </a:cubicBezTo>
                <a:cubicBezTo>
                  <a:pt x="1715" y="1015"/>
                  <a:pt x="1774" y="1062"/>
                  <a:pt x="1810" y="1003"/>
                </a:cubicBezTo>
                <a:lnTo>
                  <a:pt x="1810" y="1003"/>
                </a:lnTo>
                <a:cubicBezTo>
                  <a:pt x="1786" y="1074"/>
                  <a:pt x="1810" y="1050"/>
                  <a:pt x="1762" y="1122"/>
                </a:cubicBezTo>
                <a:cubicBezTo>
                  <a:pt x="1796" y="1088"/>
                  <a:pt x="1811" y="1078"/>
                  <a:pt x="1818" y="1078"/>
                </a:cubicBezTo>
                <a:cubicBezTo>
                  <a:pt x="1828" y="1078"/>
                  <a:pt x="1826" y="1095"/>
                  <a:pt x="1843" y="1095"/>
                </a:cubicBezTo>
                <a:cubicBezTo>
                  <a:pt x="1849" y="1095"/>
                  <a:pt x="1857" y="1092"/>
                  <a:pt x="1869" y="1086"/>
                </a:cubicBezTo>
                <a:lnTo>
                  <a:pt x="1869" y="1086"/>
                </a:lnTo>
                <a:cubicBezTo>
                  <a:pt x="1869" y="1169"/>
                  <a:pt x="1798" y="1181"/>
                  <a:pt x="1869" y="1193"/>
                </a:cubicBezTo>
                <a:cubicBezTo>
                  <a:pt x="1858" y="1241"/>
                  <a:pt x="1798" y="1241"/>
                  <a:pt x="1798" y="1241"/>
                </a:cubicBezTo>
                <a:cubicBezTo>
                  <a:pt x="1804" y="1246"/>
                  <a:pt x="1809" y="1249"/>
                  <a:pt x="1815" y="1249"/>
                </a:cubicBezTo>
                <a:cubicBezTo>
                  <a:pt x="1848" y="1249"/>
                  <a:pt x="1887" y="1178"/>
                  <a:pt x="1917" y="1158"/>
                </a:cubicBezTo>
                <a:lnTo>
                  <a:pt x="1917" y="1158"/>
                </a:lnTo>
                <a:cubicBezTo>
                  <a:pt x="1988" y="1169"/>
                  <a:pt x="1893" y="1229"/>
                  <a:pt x="1881" y="1277"/>
                </a:cubicBezTo>
                <a:cubicBezTo>
                  <a:pt x="1887" y="1278"/>
                  <a:pt x="1893" y="1279"/>
                  <a:pt x="1899" y="1279"/>
                </a:cubicBezTo>
                <a:cubicBezTo>
                  <a:pt x="1936" y="1279"/>
                  <a:pt x="1984" y="1258"/>
                  <a:pt x="2009" y="1258"/>
                </a:cubicBezTo>
                <a:cubicBezTo>
                  <a:pt x="2016" y="1258"/>
                  <a:pt x="2022" y="1260"/>
                  <a:pt x="2024" y="1265"/>
                </a:cubicBezTo>
                <a:cubicBezTo>
                  <a:pt x="2024" y="1273"/>
                  <a:pt x="2024" y="1281"/>
                  <a:pt x="2016" y="1285"/>
                </a:cubicBezTo>
                <a:lnTo>
                  <a:pt x="2016" y="1285"/>
                </a:lnTo>
                <a:cubicBezTo>
                  <a:pt x="2019" y="1285"/>
                  <a:pt x="2021" y="1285"/>
                  <a:pt x="2024" y="1285"/>
                </a:cubicBezTo>
                <a:cubicBezTo>
                  <a:pt x="2077" y="1285"/>
                  <a:pt x="2099" y="1343"/>
                  <a:pt x="2162" y="1343"/>
                </a:cubicBezTo>
                <a:cubicBezTo>
                  <a:pt x="2174" y="1343"/>
                  <a:pt x="2187" y="1341"/>
                  <a:pt x="2203" y="1336"/>
                </a:cubicBezTo>
                <a:lnTo>
                  <a:pt x="2203" y="1336"/>
                </a:lnTo>
                <a:cubicBezTo>
                  <a:pt x="2203" y="1340"/>
                  <a:pt x="2202" y="1344"/>
                  <a:pt x="2200" y="1347"/>
                </a:cubicBezTo>
                <a:lnTo>
                  <a:pt x="2200" y="1347"/>
                </a:lnTo>
                <a:cubicBezTo>
                  <a:pt x="2223" y="1316"/>
                  <a:pt x="2253" y="1286"/>
                  <a:pt x="2274" y="1265"/>
                </a:cubicBezTo>
                <a:cubicBezTo>
                  <a:pt x="2278" y="1267"/>
                  <a:pt x="2283" y="1267"/>
                  <a:pt x="2288" y="1267"/>
                </a:cubicBezTo>
                <a:cubicBezTo>
                  <a:pt x="2297" y="1267"/>
                  <a:pt x="2307" y="1265"/>
                  <a:pt x="2314" y="1265"/>
                </a:cubicBezTo>
                <a:cubicBezTo>
                  <a:pt x="2325" y="1265"/>
                  <a:pt x="2328" y="1271"/>
                  <a:pt x="2310" y="1300"/>
                </a:cubicBezTo>
                <a:cubicBezTo>
                  <a:pt x="2310" y="1297"/>
                  <a:pt x="2308" y="1295"/>
                  <a:pt x="2304" y="1295"/>
                </a:cubicBezTo>
                <a:cubicBezTo>
                  <a:pt x="2296" y="1295"/>
                  <a:pt x="2279" y="1304"/>
                  <a:pt x="2262" y="1312"/>
                </a:cubicBezTo>
                <a:lnTo>
                  <a:pt x="2310" y="1312"/>
                </a:lnTo>
                <a:cubicBezTo>
                  <a:pt x="2292" y="1344"/>
                  <a:pt x="2281" y="1351"/>
                  <a:pt x="2271" y="1351"/>
                </a:cubicBezTo>
                <a:cubicBezTo>
                  <a:pt x="2262" y="1351"/>
                  <a:pt x="2254" y="1344"/>
                  <a:pt x="2244" y="1344"/>
                </a:cubicBezTo>
                <a:cubicBezTo>
                  <a:pt x="2236" y="1344"/>
                  <a:pt x="2227" y="1348"/>
                  <a:pt x="2215" y="1360"/>
                </a:cubicBezTo>
                <a:cubicBezTo>
                  <a:pt x="2274" y="1372"/>
                  <a:pt x="2358" y="1360"/>
                  <a:pt x="2369" y="1396"/>
                </a:cubicBezTo>
                <a:cubicBezTo>
                  <a:pt x="2356" y="1416"/>
                  <a:pt x="2343" y="1422"/>
                  <a:pt x="2331" y="1422"/>
                </a:cubicBezTo>
                <a:cubicBezTo>
                  <a:pt x="2317" y="1422"/>
                  <a:pt x="2305" y="1413"/>
                  <a:pt x="2295" y="1413"/>
                </a:cubicBezTo>
                <a:cubicBezTo>
                  <a:pt x="2286" y="1413"/>
                  <a:pt x="2278" y="1422"/>
                  <a:pt x="2274" y="1455"/>
                </a:cubicBezTo>
                <a:lnTo>
                  <a:pt x="2250" y="1384"/>
                </a:lnTo>
                <a:cubicBezTo>
                  <a:pt x="2229" y="1434"/>
                  <a:pt x="2220" y="1446"/>
                  <a:pt x="2214" y="1446"/>
                </a:cubicBezTo>
                <a:cubicBezTo>
                  <a:pt x="2209" y="1446"/>
                  <a:pt x="2205" y="1437"/>
                  <a:pt x="2198" y="1437"/>
                </a:cubicBezTo>
                <a:cubicBezTo>
                  <a:pt x="2191" y="1437"/>
                  <a:pt x="2179" y="1447"/>
                  <a:pt x="2155" y="1491"/>
                </a:cubicBezTo>
                <a:cubicBezTo>
                  <a:pt x="2203" y="1562"/>
                  <a:pt x="2250" y="1515"/>
                  <a:pt x="2298" y="1598"/>
                </a:cubicBezTo>
                <a:cubicBezTo>
                  <a:pt x="2334" y="1574"/>
                  <a:pt x="2334" y="1539"/>
                  <a:pt x="2381" y="1515"/>
                </a:cubicBezTo>
                <a:lnTo>
                  <a:pt x="2381" y="1515"/>
                </a:lnTo>
                <a:cubicBezTo>
                  <a:pt x="2516" y="1526"/>
                  <a:pt x="2322" y="1707"/>
                  <a:pt x="2410" y="1707"/>
                </a:cubicBezTo>
                <a:cubicBezTo>
                  <a:pt x="2416" y="1707"/>
                  <a:pt x="2422" y="1707"/>
                  <a:pt x="2429" y="1705"/>
                </a:cubicBezTo>
                <a:cubicBezTo>
                  <a:pt x="2470" y="1689"/>
                  <a:pt x="2521" y="1645"/>
                  <a:pt x="2550" y="1645"/>
                </a:cubicBezTo>
                <a:cubicBezTo>
                  <a:pt x="2563" y="1645"/>
                  <a:pt x="2572" y="1655"/>
                  <a:pt x="2572" y="1681"/>
                </a:cubicBezTo>
                <a:lnTo>
                  <a:pt x="2489" y="1741"/>
                </a:lnTo>
                <a:cubicBezTo>
                  <a:pt x="2498" y="1753"/>
                  <a:pt x="2509" y="1757"/>
                  <a:pt x="2521" y="1757"/>
                </a:cubicBezTo>
                <a:cubicBezTo>
                  <a:pt x="2549" y="1757"/>
                  <a:pt x="2580" y="1733"/>
                  <a:pt x="2602" y="1733"/>
                </a:cubicBezTo>
                <a:cubicBezTo>
                  <a:pt x="2617" y="1733"/>
                  <a:pt x="2628" y="1743"/>
                  <a:pt x="2631" y="1777"/>
                </a:cubicBezTo>
                <a:cubicBezTo>
                  <a:pt x="2626" y="1778"/>
                  <a:pt x="2621" y="1779"/>
                  <a:pt x="2615" y="1779"/>
                </a:cubicBezTo>
                <a:cubicBezTo>
                  <a:pt x="2595" y="1779"/>
                  <a:pt x="2576" y="1768"/>
                  <a:pt x="2567" y="1768"/>
                </a:cubicBezTo>
                <a:cubicBezTo>
                  <a:pt x="2562" y="1768"/>
                  <a:pt x="2560" y="1770"/>
                  <a:pt x="2560" y="1777"/>
                </a:cubicBezTo>
                <a:cubicBezTo>
                  <a:pt x="2556" y="1801"/>
                  <a:pt x="2561" y="1809"/>
                  <a:pt x="2570" y="1809"/>
                </a:cubicBezTo>
                <a:cubicBezTo>
                  <a:pt x="2587" y="1809"/>
                  <a:pt x="2620" y="1781"/>
                  <a:pt x="2641" y="1781"/>
                </a:cubicBezTo>
                <a:cubicBezTo>
                  <a:pt x="2647" y="1781"/>
                  <a:pt x="2652" y="1783"/>
                  <a:pt x="2655" y="1789"/>
                </a:cubicBezTo>
                <a:lnTo>
                  <a:pt x="2608" y="1848"/>
                </a:lnTo>
                <a:cubicBezTo>
                  <a:pt x="2667" y="1896"/>
                  <a:pt x="2774" y="1920"/>
                  <a:pt x="2858" y="1967"/>
                </a:cubicBezTo>
                <a:cubicBezTo>
                  <a:pt x="2834" y="1979"/>
                  <a:pt x="2798" y="1991"/>
                  <a:pt x="2798" y="2027"/>
                </a:cubicBezTo>
                <a:cubicBezTo>
                  <a:pt x="2905" y="2074"/>
                  <a:pt x="2965" y="2193"/>
                  <a:pt x="3001" y="2312"/>
                </a:cubicBezTo>
                <a:lnTo>
                  <a:pt x="3084" y="2289"/>
                </a:lnTo>
                <a:lnTo>
                  <a:pt x="3084" y="2289"/>
                </a:lnTo>
                <a:cubicBezTo>
                  <a:pt x="3084" y="2301"/>
                  <a:pt x="3072" y="2324"/>
                  <a:pt x="3048" y="2324"/>
                </a:cubicBezTo>
                <a:cubicBezTo>
                  <a:pt x="3051" y="2340"/>
                  <a:pt x="3055" y="2346"/>
                  <a:pt x="3060" y="2346"/>
                </a:cubicBezTo>
                <a:cubicBezTo>
                  <a:pt x="3073" y="2346"/>
                  <a:pt x="3093" y="2297"/>
                  <a:pt x="3120" y="2289"/>
                </a:cubicBezTo>
                <a:lnTo>
                  <a:pt x="3120" y="2289"/>
                </a:lnTo>
                <a:cubicBezTo>
                  <a:pt x="3143" y="2301"/>
                  <a:pt x="3120" y="2348"/>
                  <a:pt x="3084" y="2348"/>
                </a:cubicBezTo>
                <a:cubicBezTo>
                  <a:pt x="3191" y="2360"/>
                  <a:pt x="3334" y="2396"/>
                  <a:pt x="3334" y="2515"/>
                </a:cubicBezTo>
                <a:lnTo>
                  <a:pt x="3310" y="2515"/>
                </a:lnTo>
                <a:cubicBezTo>
                  <a:pt x="3313" y="2532"/>
                  <a:pt x="3323" y="2537"/>
                  <a:pt x="3336" y="2537"/>
                </a:cubicBezTo>
                <a:cubicBezTo>
                  <a:pt x="3364" y="2537"/>
                  <a:pt x="3406" y="2514"/>
                  <a:pt x="3431" y="2514"/>
                </a:cubicBezTo>
                <a:cubicBezTo>
                  <a:pt x="3447" y="2514"/>
                  <a:pt x="3456" y="2523"/>
                  <a:pt x="3453" y="2551"/>
                </a:cubicBezTo>
                <a:lnTo>
                  <a:pt x="3441" y="2551"/>
                </a:lnTo>
                <a:cubicBezTo>
                  <a:pt x="3512" y="2670"/>
                  <a:pt x="3667" y="2729"/>
                  <a:pt x="3643" y="2884"/>
                </a:cubicBezTo>
                <a:cubicBezTo>
                  <a:pt x="3659" y="2872"/>
                  <a:pt x="3671" y="2868"/>
                  <a:pt x="3681" y="2868"/>
                </a:cubicBezTo>
                <a:cubicBezTo>
                  <a:pt x="3719" y="2868"/>
                  <a:pt x="3723" y="2935"/>
                  <a:pt x="3765" y="2935"/>
                </a:cubicBezTo>
                <a:cubicBezTo>
                  <a:pt x="3779" y="2935"/>
                  <a:pt x="3797" y="2928"/>
                  <a:pt x="3822" y="2908"/>
                </a:cubicBezTo>
                <a:lnTo>
                  <a:pt x="3822" y="2908"/>
                </a:lnTo>
                <a:cubicBezTo>
                  <a:pt x="3822" y="3015"/>
                  <a:pt x="3786" y="3015"/>
                  <a:pt x="3822" y="3134"/>
                </a:cubicBezTo>
                <a:cubicBezTo>
                  <a:pt x="3824" y="3138"/>
                  <a:pt x="3828" y="3140"/>
                  <a:pt x="3834" y="3140"/>
                </a:cubicBezTo>
                <a:cubicBezTo>
                  <a:pt x="3858" y="3140"/>
                  <a:pt x="3910" y="3109"/>
                  <a:pt x="3942" y="3109"/>
                </a:cubicBezTo>
                <a:cubicBezTo>
                  <a:pt x="3946" y="3109"/>
                  <a:pt x="3950" y="3109"/>
                  <a:pt x="3953" y="3110"/>
                </a:cubicBezTo>
                <a:lnTo>
                  <a:pt x="3893" y="3170"/>
                </a:lnTo>
                <a:lnTo>
                  <a:pt x="3893" y="3170"/>
                </a:lnTo>
                <a:lnTo>
                  <a:pt x="3989" y="3146"/>
                </a:lnTo>
                <a:lnTo>
                  <a:pt x="3941" y="3229"/>
                </a:lnTo>
                <a:lnTo>
                  <a:pt x="3977" y="3241"/>
                </a:lnTo>
                <a:cubicBezTo>
                  <a:pt x="3977" y="3229"/>
                  <a:pt x="3989" y="3194"/>
                  <a:pt x="4001" y="3182"/>
                </a:cubicBezTo>
                <a:cubicBezTo>
                  <a:pt x="4060" y="3194"/>
                  <a:pt x="4048" y="3313"/>
                  <a:pt x="4024" y="3336"/>
                </a:cubicBezTo>
                <a:lnTo>
                  <a:pt x="4155" y="3384"/>
                </a:lnTo>
                <a:cubicBezTo>
                  <a:pt x="4141" y="3391"/>
                  <a:pt x="4127" y="3394"/>
                  <a:pt x="4113" y="3395"/>
                </a:cubicBezTo>
                <a:lnTo>
                  <a:pt x="4113" y="3395"/>
                </a:lnTo>
                <a:cubicBezTo>
                  <a:pt x="4111" y="3395"/>
                  <a:pt x="4108" y="3395"/>
                  <a:pt x="4104" y="3395"/>
                </a:cubicBezTo>
                <a:cubicBezTo>
                  <a:pt x="4099" y="3395"/>
                  <a:pt x="4092" y="3395"/>
                  <a:pt x="4084" y="3396"/>
                </a:cubicBezTo>
                <a:cubicBezTo>
                  <a:pt x="4094" y="3396"/>
                  <a:pt x="4103" y="3396"/>
                  <a:pt x="4113" y="3395"/>
                </a:cubicBezTo>
                <a:lnTo>
                  <a:pt x="4113" y="3395"/>
                </a:lnTo>
                <a:cubicBezTo>
                  <a:pt x="4153" y="3401"/>
                  <a:pt x="4037" y="3455"/>
                  <a:pt x="4120" y="3455"/>
                </a:cubicBezTo>
                <a:cubicBezTo>
                  <a:pt x="4132" y="3432"/>
                  <a:pt x="4167" y="3420"/>
                  <a:pt x="4179" y="3408"/>
                </a:cubicBezTo>
                <a:lnTo>
                  <a:pt x="4179" y="3408"/>
                </a:lnTo>
                <a:cubicBezTo>
                  <a:pt x="4155" y="3467"/>
                  <a:pt x="4203" y="3515"/>
                  <a:pt x="4251" y="3539"/>
                </a:cubicBezTo>
                <a:lnTo>
                  <a:pt x="4203" y="3575"/>
                </a:lnTo>
                <a:cubicBezTo>
                  <a:pt x="4263" y="3646"/>
                  <a:pt x="4358" y="3694"/>
                  <a:pt x="4429" y="3765"/>
                </a:cubicBezTo>
                <a:cubicBezTo>
                  <a:pt x="4418" y="3732"/>
                  <a:pt x="4487" y="3680"/>
                  <a:pt x="4517" y="3680"/>
                </a:cubicBezTo>
                <a:cubicBezTo>
                  <a:pt x="4520" y="3680"/>
                  <a:pt x="4522" y="3681"/>
                  <a:pt x="4525" y="3682"/>
                </a:cubicBezTo>
                <a:lnTo>
                  <a:pt x="4477" y="3741"/>
                </a:lnTo>
                <a:cubicBezTo>
                  <a:pt x="4525" y="3729"/>
                  <a:pt x="4477" y="3705"/>
                  <a:pt x="4548" y="3682"/>
                </a:cubicBezTo>
                <a:lnTo>
                  <a:pt x="4548" y="3682"/>
                </a:lnTo>
                <a:cubicBezTo>
                  <a:pt x="4572" y="3717"/>
                  <a:pt x="4489" y="3777"/>
                  <a:pt x="4465" y="3777"/>
                </a:cubicBezTo>
                <a:lnTo>
                  <a:pt x="4513" y="3789"/>
                </a:lnTo>
                <a:cubicBezTo>
                  <a:pt x="4501" y="3813"/>
                  <a:pt x="4477" y="3813"/>
                  <a:pt x="4453" y="3825"/>
                </a:cubicBezTo>
                <a:cubicBezTo>
                  <a:pt x="4455" y="3824"/>
                  <a:pt x="4457" y="3824"/>
                  <a:pt x="4459" y="3824"/>
                </a:cubicBezTo>
                <a:cubicBezTo>
                  <a:pt x="4491" y="3824"/>
                  <a:pt x="4457" y="3914"/>
                  <a:pt x="4508" y="3914"/>
                </a:cubicBezTo>
                <a:cubicBezTo>
                  <a:pt x="4516" y="3914"/>
                  <a:pt x="4525" y="3912"/>
                  <a:pt x="4536" y="3908"/>
                </a:cubicBezTo>
                <a:lnTo>
                  <a:pt x="4536" y="3908"/>
                </a:lnTo>
                <a:lnTo>
                  <a:pt x="4513" y="3920"/>
                </a:lnTo>
                <a:cubicBezTo>
                  <a:pt x="4584" y="3991"/>
                  <a:pt x="4632" y="4015"/>
                  <a:pt x="4691" y="4075"/>
                </a:cubicBezTo>
                <a:cubicBezTo>
                  <a:pt x="4751" y="4015"/>
                  <a:pt x="4763" y="4051"/>
                  <a:pt x="4822" y="4027"/>
                </a:cubicBezTo>
                <a:cubicBezTo>
                  <a:pt x="4846" y="4098"/>
                  <a:pt x="4846" y="4182"/>
                  <a:pt x="4906" y="4229"/>
                </a:cubicBezTo>
                <a:cubicBezTo>
                  <a:pt x="4914" y="4231"/>
                  <a:pt x="4921" y="4232"/>
                  <a:pt x="4927" y="4232"/>
                </a:cubicBezTo>
                <a:cubicBezTo>
                  <a:pt x="4966" y="4232"/>
                  <a:pt x="4972" y="4202"/>
                  <a:pt x="5013" y="4182"/>
                </a:cubicBezTo>
                <a:lnTo>
                  <a:pt x="5013" y="4182"/>
                </a:lnTo>
                <a:cubicBezTo>
                  <a:pt x="4965" y="4241"/>
                  <a:pt x="5025" y="4289"/>
                  <a:pt x="4953" y="4289"/>
                </a:cubicBezTo>
                <a:cubicBezTo>
                  <a:pt x="5025" y="4348"/>
                  <a:pt x="5048" y="4360"/>
                  <a:pt x="5156" y="4408"/>
                </a:cubicBezTo>
                <a:cubicBezTo>
                  <a:pt x="5167" y="4384"/>
                  <a:pt x="5167" y="4360"/>
                  <a:pt x="5191" y="4348"/>
                </a:cubicBezTo>
                <a:lnTo>
                  <a:pt x="5191" y="4348"/>
                </a:lnTo>
                <a:cubicBezTo>
                  <a:pt x="5215" y="4360"/>
                  <a:pt x="5203" y="4408"/>
                  <a:pt x="5179" y="4420"/>
                </a:cubicBezTo>
                <a:lnTo>
                  <a:pt x="5167" y="4432"/>
                </a:lnTo>
                <a:cubicBezTo>
                  <a:pt x="5328" y="4443"/>
                  <a:pt x="5234" y="4754"/>
                  <a:pt x="5377" y="4754"/>
                </a:cubicBezTo>
                <a:cubicBezTo>
                  <a:pt x="5382" y="4754"/>
                  <a:pt x="5388" y="4754"/>
                  <a:pt x="5394" y="4753"/>
                </a:cubicBezTo>
                <a:lnTo>
                  <a:pt x="5513" y="4777"/>
                </a:lnTo>
                <a:cubicBezTo>
                  <a:pt x="5537" y="4813"/>
                  <a:pt x="5453" y="4789"/>
                  <a:pt x="5453" y="4848"/>
                </a:cubicBezTo>
                <a:cubicBezTo>
                  <a:pt x="5608" y="4848"/>
                  <a:pt x="5560" y="4979"/>
                  <a:pt x="5679" y="5003"/>
                </a:cubicBezTo>
                <a:cubicBezTo>
                  <a:pt x="5584" y="5182"/>
                  <a:pt x="5846" y="5182"/>
                  <a:pt x="5834" y="5325"/>
                </a:cubicBezTo>
                <a:cubicBezTo>
                  <a:pt x="5824" y="5340"/>
                  <a:pt x="5812" y="5346"/>
                  <a:pt x="5800" y="5346"/>
                </a:cubicBezTo>
                <a:cubicBezTo>
                  <a:pt x="5783" y="5346"/>
                  <a:pt x="5765" y="5334"/>
                  <a:pt x="5751" y="5313"/>
                </a:cubicBezTo>
                <a:lnTo>
                  <a:pt x="5751" y="5408"/>
                </a:lnTo>
                <a:cubicBezTo>
                  <a:pt x="5608" y="5396"/>
                  <a:pt x="5775" y="5241"/>
                  <a:pt x="5644" y="5229"/>
                </a:cubicBezTo>
                <a:lnTo>
                  <a:pt x="5703" y="5218"/>
                </a:lnTo>
                <a:cubicBezTo>
                  <a:pt x="5654" y="5208"/>
                  <a:pt x="5579" y="5123"/>
                  <a:pt x="5486" y="5123"/>
                </a:cubicBezTo>
                <a:cubicBezTo>
                  <a:pt x="5468" y="5123"/>
                  <a:pt x="5449" y="5126"/>
                  <a:pt x="5429" y="5134"/>
                </a:cubicBezTo>
                <a:cubicBezTo>
                  <a:pt x="5429" y="5124"/>
                  <a:pt x="5448" y="5085"/>
                  <a:pt x="5469" y="5085"/>
                </a:cubicBezTo>
                <a:cubicBezTo>
                  <a:pt x="5472" y="5085"/>
                  <a:pt x="5474" y="5085"/>
                  <a:pt x="5477" y="5087"/>
                </a:cubicBezTo>
                <a:cubicBezTo>
                  <a:pt x="5394" y="4991"/>
                  <a:pt x="5179" y="4991"/>
                  <a:pt x="5156" y="4860"/>
                </a:cubicBezTo>
                <a:lnTo>
                  <a:pt x="5191" y="4837"/>
                </a:lnTo>
                <a:cubicBezTo>
                  <a:pt x="5187" y="4835"/>
                  <a:pt x="5183" y="4834"/>
                  <a:pt x="5177" y="4834"/>
                </a:cubicBezTo>
                <a:cubicBezTo>
                  <a:pt x="5164" y="4834"/>
                  <a:pt x="5148" y="4838"/>
                  <a:pt x="5136" y="4838"/>
                </a:cubicBezTo>
                <a:cubicBezTo>
                  <a:pt x="5123" y="4838"/>
                  <a:pt x="5115" y="4833"/>
                  <a:pt x="5120" y="4813"/>
                </a:cubicBezTo>
                <a:cubicBezTo>
                  <a:pt x="5132" y="4801"/>
                  <a:pt x="5156" y="4789"/>
                  <a:pt x="5144" y="4777"/>
                </a:cubicBezTo>
                <a:cubicBezTo>
                  <a:pt x="5140" y="4777"/>
                  <a:pt x="5128" y="4778"/>
                  <a:pt x="5114" y="4778"/>
                </a:cubicBezTo>
                <a:cubicBezTo>
                  <a:pt x="5085" y="4778"/>
                  <a:pt x="5048" y="4773"/>
                  <a:pt x="5048" y="4741"/>
                </a:cubicBezTo>
                <a:lnTo>
                  <a:pt x="5096" y="4729"/>
                </a:lnTo>
                <a:cubicBezTo>
                  <a:pt x="5048" y="4610"/>
                  <a:pt x="4882" y="4670"/>
                  <a:pt x="4786" y="4622"/>
                </a:cubicBezTo>
                <a:cubicBezTo>
                  <a:pt x="4870" y="4539"/>
                  <a:pt x="4822" y="4444"/>
                  <a:pt x="4798" y="4396"/>
                </a:cubicBezTo>
                <a:lnTo>
                  <a:pt x="4822" y="4384"/>
                </a:lnTo>
                <a:cubicBezTo>
                  <a:pt x="4727" y="4265"/>
                  <a:pt x="4572" y="4277"/>
                  <a:pt x="4441" y="4206"/>
                </a:cubicBezTo>
                <a:cubicBezTo>
                  <a:pt x="4477" y="4063"/>
                  <a:pt x="4274" y="3967"/>
                  <a:pt x="4227" y="3825"/>
                </a:cubicBezTo>
                <a:cubicBezTo>
                  <a:pt x="4227" y="3845"/>
                  <a:pt x="4182" y="3875"/>
                  <a:pt x="4155" y="3875"/>
                </a:cubicBezTo>
                <a:cubicBezTo>
                  <a:pt x="4151" y="3875"/>
                  <a:pt x="4147" y="3874"/>
                  <a:pt x="4144" y="3872"/>
                </a:cubicBezTo>
                <a:cubicBezTo>
                  <a:pt x="4132" y="3836"/>
                  <a:pt x="4024" y="3872"/>
                  <a:pt x="4096" y="3801"/>
                </a:cubicBezTo>
                <a:lnTo>
                  <a:pt x="4096" y="3801"/>
                </a:lnTo>
                <a:lnTo>
                  <a:pt x="4108" y="3813"/>
                </a:lnTo>
                <a:cubicBezTo>
                  <a:pt x="4155" y="3717"/>
                  <a:pt x="4096" y="3694"/>
                  <a:pt x="4060" y="3658"/>
                </a:cubicBezTo>
                <a:lnTo>
                  <a:pt x="3953" y="3741"/>
                </a:lnTo>
                <a:cubicBezTo>
                  <a:pt x="4001" y="3515"/>
                  <a:pt x="3655" y="3551"/>
                  <a:pt x="3727" y="3372"/>
                </a:cubicBezTo>
                <a:cubicBezTo>
                  <a:pt x="3679" y="3372"/>
                  <a:pt x="3655" y="3348"/>
                  <a:pt x="3608" y="3348"/>
                </a:cubicBezTo>
                <a:lnTo>
                  <a:pt x="3655" y="3301"/>
                </a:lnTo>
                <a:cubicBezTo>
                  <a:pt x="3608" y="3217"/>
                  <a:pt x="3584" y="3182"/>
                  <a:pt x="3489" y="3122"/>
                </a:cubicBezTo>
                <a:lnTo>
                  <a:pt x="3548" y="3098"/>
                </a:lnTo>
                <a:cubicBezTo>
                  <a:pt x="3543" y="3091"/>
                  <a:pt x="3535" y="3088"/>
                  <a:pt x="3525" y="3088"/>
                </a:cubicBezTo>
                <a:cubicBezTo>
                  <a:pt x="3474" y="3088"/>
                  <a:pt x="3371" y="3164"/>
                  <a:pt x="3319" y="3164"/>
                </a:cubicBezTo>
                <a:cubicBezTo>
                  <a:pt x="3310" y="3164"/>
                  <a:pt x="3304" y="3162"/>
                  <a:pt x="3298" y="3158"/>
                </a:cubicBezTo>
                <a:lnTo>
                  <a:pt x="3358" y="3063"/>
                </a:lnTo>
                <a:cubicBezTo>
                  <a:pt x="3286" y="2991"/>
                  <a:pt x="3274" y="2836"/>
                  <a:pt x="3131" y="2836"/>
                </a:cubicBezTo>
                <a:cubicBezTo>
                  <a:pt x="3141" y="2827"/>
                  <a:pt x="3159" y="2809"/>
                  <a:pt x="3171" y="2809"/>
                </a:cubicBezTo>
                <a:cubicBezTo>
                  <a:pt x="3174" y="2809"/>
                  <a:pt x="3177" y="2810"/>
                  <a:pt x="3179" y="2813"/>
                </a:cubicBezTo>
                <a:cubicBezTo>
                  <a:pt x="3153" y="2787"/>
                  <a:pt x="3115" y="2692"/>
                  <a:pt x="3059" y="2692"/>
                </a:cubicBezTo>
                <a:cubicBezTo>
                  <a:pt x="3042" y="2692"/>
                  <a:pt x="3023" y="2701"/>
                  <a:pt x="3002" y="2724"/>
                </a:cubicBezTo>
                <a:lnTo>
                  <a:pt x="3002" y="2724"/>
                </a:lnTo>
                <a:cubicBezTo>
                  <a:pt x="3036" y="2666"/>
                  <a:pt x="2910" y="2646"/>
                  <a:pt x="2834" y="2646"/>
                </a:cubicBezTo>
                <a:lnTo>
                  <a:pt x="2893" y="2598"/>
                </a:lnTo>
                <a:lnTo>
                  <a:pt x="2893" y="2598"/>
                </a:lnTo>
                <a:cubicBezTo>
                  <a:pt x="2832" y="2621"/>
                  <a:pt x="2800" y="2634"/>
                  <a:pt x="2766" y="2634"/>
                </a:cubicBezTo>
                <a:cubicBezTo>
                  <a:pt x="2747" y="2634"/>
                  <a:pt x="2728" y="2630"/>
                  <a:pt x="2703" y="2622"/>
                </a:cubicBezTo>
                <a:cubicBezTo>
                  <a:pt x="2703" y="2605"/>
                  <a:pt x="2720" y="2583"/>
                  <a:pt x="2731" y="2583"/>
                </a:cubicBezTo>
                <a:cubicBezTo>
                  <a:pt x="2732" y="2583"/>
                  <a:pt x="2734" y="2584"/>
                  <a:pt x="2735" y="2585"/>
                </a:cubicBezTo>
                <a:lnTo>
                  <a:pt x="2735" y="2585"/>
                </a:lnTo>
                <a:cubicBezTo>
                  <a:pt x="2730" y="2573"/>
                  <a:pt x="2722" y="2570"/>
                  <a:pt x="2713" y="2570"/>
                </a:cubicBezTo>
                <a:cubicBezTo>
                  <a:pt x="2699" y="2570"/>
                  <a:pt x="2681" y="2579"/>
                  <a:pt x="2664" y="2579"/>
                </a:cubicBezTo>
                <a:cubicBezTo>
                  <a:pt x="2651" y="2579"/>
                  <a:pt x="2639" y="2573"/>
                  <a:pt x="2631" y="2551"/>
                </a:cubicBezTo>
                <a:lnTo>
                  <a:pt x="2679" y="2527"/>
                </a:lnTo>
                <a:cubicBezTo>
                  <a:pt x="2663" y="2511"/>
                  <a:pt x="2652" y="2504"/>
                  <a:pt x="2639" y="2504"/>
                </a:cubicBezTo>
                <a:cubicBezTo>
                  <a:pt x="2623" y="2504"/>
                  <a:pt x="2605" y="2514"/>
                  <a:pt x="2572" y="2527"/>
                </a:cubicBezTo>
                <a:cubicBezTo>
                  <a:pt x="2524" y="2527"/>
                  <a:pt x="2500" y="2443"/>
                  <a:pt x="2536" y="2384"/>
                </a:cubicBezTo>
                <a:lnTo>
                  <a:pt x="2536" y="2384"/>
                </a:lnTo>
                <a:cubicBezTo>
                  <a:pt x="2515" y="2405"/>
                  <a:pt x="2491" y="2417"/>
                  <a:pt x="2469" y="2417"/>
                </a:cubicBezTo>
                <a:cubicBezTo>
                  <a:pt x="2453" y="2417"/>
                  <a:pt x="2439" y="2411"/>
                  <a:pt x="2429" y="2396"/>
                </a:cubicBezTo>
                <a:cubicBezTo>
                  <a:pt x="2441" y="2384"/>
                  <a:pt x="2465" y="2372"/>
                  <a:pt x="2477" y="2372"/>
                </a:cubicBezTo>
                <a:cubicBezTo>
                  <a:pt x="2429" y="2277"/>
                  <a:pt x="2310" y="2348"/>
                  <a:pt x="2310" y="2253"/>
                </a:cubicBezTo>
                <a:cubicBezTo>
                  <a:pt x="2322" y="2229"/>
                  <a:pt x="2334" y="2217"/>
                  <a:pt x="2334" y="2205"/>
                </a:cubicBezTo>
                <a:cubicBezTo>
                  <a:pt x="2375" y="2257"/>
                  <a:pt x="2417" y="2291"/>
                  <a:pt x="2419" y="2299"/>
                </a:cubicBezTo>
                <a:lnTo>
                  <a:pt x="2419" y="2299"/>
                </a:lnTo>
                <a:cubicBezTo>
                  <a:pt x="2464" y="2252"/>
                  <a:pt x="2430" y="2205"/>
                  <a:pt x="2524" y="2158"/>
                </a:cubicBezTo>
                <a:lnTo>
                  <a:pt x="2524" y="2158"/>
                </a:lnTo>
                <a:cubicBezTo>
                  <a:pt x="2486" y="2164"/>
                  <a:pt x="2431" y="2177"/>
                  <a:pt x="2384" y="2177"/>
                </a:cubicBezTo>
                <a:cubicBezTo>
                  <a:pt x="2344" y="2177"/>
                  <a:pt x="2309" y="2167"/>
                  <a:pt x="2298" y="2134"/>
                </a:cubicBezTo>
                <a:cubicBezTo>
                  <a:pt x="2298" y="2134"/>
                  <a:pt x="2298" y="2122"/>
                  <a:pt x="2298" y="2110"/>
                </a:cubicBezTo>
                <a:lnTo>
                  <a:pt x="2310" y="2110"/>
                </a:lnTo>
                <a:cubicBezTo>
                  <a:pt x="2310" y="2098"/>
                  <a:pt x="2286" y="2098"/>
                  <a:pt x="2274" y="2098"/>
                </a:cubicBezTo>
                <a:cubicBezTo>
                  <a:pt x="2262" y="2074"/>
                  <a:pt x="2262" y="2062"/>
                  <a:pt x="2250" y="2051"/>
                </a:cubicBezTo>
                <a:cubicBezTo>
                  <a:pt x="2239" y="2039"/>
                  <a:pt x="2227" y="2039"/>
                  <a:pt x="2215" y="2027"/>
                </a:cubicBezTo>
                <a:lnTo>
                  <a:pt x="2215" y="2027"/>
                </a:lnTo>
                <a:cubicBezTo>
                  <a:pt x="2223" y="2020"/>
                  <a:pt x="2231" y="2015"/>
                  <a:pt x="2239" y="2015"/>
                </a:cubicBezTo>
                <a:cubicBezTo>
                  <a:pt x="2262" y="2015"/>
                  <a:pt x="2250" y="2039"/>
                  <a:pt x="2250" y="2051"/>
                </a:cubicBezTo>
                <a:cubicBezTo>
                  <a:pt x="2286" y="2003"/>
                  <a:pt x="2215" y="1979"/>
                  <a:pt x="2191" y="1967"/>
                </a:cubicBezTo>
                <a:cubicBezTo>
                  <a:pt x="2155" y="2027"/>
                  <a:pt x="2131" y="1991"/>
                  <a:pt x="2119" y="2051"/>
                </a:cubicBezTo>
                <a:cubicBezTo>
                  <a:pt x="2119" y="2051"/>
                  <a:pt x="2131" y="2051"/>
                  <a:pt x="2143" y="2062"/>
                </a:cubicBezTo>
                <a:lnTo>
                  <a:pt x="2155" y="2062"/>
                </a:lnTo>
                <a:lnTo>
                  <a:pt x="2155" y="2074"/>
                </a:lnTo>
                <a:cubicBezTo>
                  <a:pt x="2167" y="2086"/>
                  <a:pt x="2191" y="2098"/>
                  <a:pt x="2215" y="2110"/>
                </a:cubicBezTo>
                <a:cubicBezTo>
                  <a:pt x="2193" y="2115"/>
                  <a:pt x="2174" y="2121"/>
                  <a:pt x="2160" y="2121"/>
                </a:cubicBezTo>
                <a:cubicBezTo>
                  <a:pt x="2142" y="2121"/>
                  <a:pt x="2131" y="2113"/>
                  <a:pt x="2131" y="2086"/>
                </a:cubicBezTo>
                <a:cubicBezTo>
                  <a:pt x="2096" y="2110"/>
                  <a:pt x="2048" y="2134"/>
                  <a:pt x="2024" y="2146"/>
                </a:cubicBezTo>
                <a:cubicBezTo>
                  <a:pt x="2060" y="2039"/>
                  <a:pt x="2036" y="1943"/>
                  <a:pt x="2072" y="1896"/>
                </a:cubicBezTo>
                <a:cubicBezTo>
                  <a:pt x="1989" y="1877"/>
                  <a:pt x="1921" y="1817"/>
                  <a:pt x="1835" y="1817"/>
                </a:cubicBezTo>
                <a:cubicBezTo>
                  <a:pt x="1808" y="1817"/>
                  <a:pt x="1781" y="1822"/>
                  <a:pt x="1750" y="1836"/>
                </a:cubicBezTo>
                <a:cubicBezTo>
                  <a:pt x="1727" y="1836"/>
                  <a:pt x="1750" y="1789"/>
                  <a:pt x="1762" y="1765"/>
                </a:cubicBezTo>
                <a:cubicBezTo>
                  <a:pt x="1786" y="1765"/>
                  <a:pt x="1798" y="1777"/>
                  <a:pt x="1810" y="1777"/>
                </a:cubicBezTo>
                <a:cubicBezTo>
                  <a:pt x="1766" y="1768"/>
                  <a:pt x="1722" y="1720"/>
                  <a:pt x="1673" y="1720"/>
                </a:cubicBezTo>
                <a:cubicBezTo>
                  <a:pt x="1656" y="1720"/>
                  <a:pt x="1638" y="1726"/>
                  <a:pt x="1619" y="1741"/>
                </a:cubicBezTo>
                <a:cubicBezTo>
                  <a:pt x="1596" y="1670"/>
                  <a:pt x="1703" y="1705"/>
                  <a:pt x="1631" y="1658"/>
                </a:cubicBezTo>
                <a:lnTo>
                  <a:pt x="1655" y="1646"/>
                </a:lnTo>
                <a:cubicBezTo>
                  <a:pt x="1631" y="1419"/>
                  <a:pt x="1274" y="1634"/>
                  <a:pt x="1274" y="1348"/>
                </a:cubicBezTo>
                <a:cubicBezTo>
                  <a:pt x="1274" y="1372"/>
                  <a:pt x="1274" y="1372"/>
                  <a:pt x="1262" y="1396"/>
                </a:cubicBezTo>
                <a:cubicBezTo>
                  <a:pt x="1179" y="1181"/>
                  <a:pt x="893" y="1110"/>
                  <a:pt x="869" y="860"/>
                </a:cubicBezTo>
                <a:cubicBezTo>
                  <a:pt x="863" y="824"/>
                  <a:pt x="845" y="815"/>
                  <a:pt x="822" y="815"/>
                </a:cubicBezTo>
                <a:cubicBezTo>
                  <a:pt x="798" y="815"/>
                  <a:pt x="768" y="824"/>
                  <a:pt x="738" y="824"/>
                </a:cubicBezTo>
                <a:lnTo>
                  <a:pt x="798" y="765"/>
                </a:lnTo>
                <a:lnTo>
                  <a:pt x="691" y="765"/>
                </a:lnTo>
                <a:cubicBezTo>
                  <a:pt x="572" y="729"/>
                  <a:pt x="774" y="538"/>
                  <a:pt x="607" y="503"/>
                </a:cubicBezTo>
                <a:lnTo>
                  <a:pt x="607" y="503"/>
                </a:lnTo>
                <a:lnTo>
                  <a:pt x="572" y="538"/>
                </a:lnTo>
                <a:cubicBezTo>
                  <a:pt x="560" y="503"/>
                  <a:pt x="488" y="431"/>
                  <a:pt x="548" y="419"/>
                </a:cubicBezTo>
                <a:cubicBezTo>
                  <a:pt x="542" y="419"/>
                  <a:pt x="527" y="422"/>
                  <a:pt x="517" y="422"/>
                </a:cubicBezTo>
                <a:cubicBezTo>
                  <a:pt x="506" y="422"/>
                  <a:pt x="500" y="419"/>
                  <a:pt x="512" y="407"/>
                </a:cubicBezTo>
                <a:lnTo>
                  <a:pt x="548" y="384"/>
                </a:lnTo>
                <a:lnTo>
                  <a:pt x="441" y="324"/>
                </a:lnTo>
                <a:cubicBezTo>
                  <a:pt x="453" y="241"/>
                  <a:pt x="595" y="276"/>
                  <a:pt x="572" y="181"/>
                </a:cubicBezTo>
                <a:cubicBezTo>
                  <a:pt x="552" y="152"/>
                  <a:pt x="470" y="115"/>
                  <a:pt x="427" y="115"/>
                </a:cubicBezTo>
                <a:cubicBezTo>
                  <a:pt x="417" y="115"/>
                  <a:pt x="409" y="117"/>
                  <a:pt x="405" y="122"/>
                </a:cubicBezTo>
                <a:cubicBezTo>
                  <a:pt x="405" y="134"/>
                  <a:pt x="393" y="169"/>
                  <a:pt x="357" y="181"/>
                </a:cubicBezTo>
                <a:lnTo>
                  <a:pt x="322" y="146"/>
                </a:lnTo>
                <a:cubicBezTo>
                  <a:pt x="203" y="169"/>
                  <a:pt x="72" y="157"/>
                  <a:pt x="24" y="288"/>
                </a:cubicBezTo>
                <a:lnTo>
                  <a:pt x="119" y="348"/>
                </a:lnTo>
                <a:lnTo>
                  <a:pt x="60" y="395"/>
                </a:lnTo>
                <a:lnTo>
                  <a:pt x="60" y="395"/>
                </a:lnTo>
                <a:cubicBezTo>
                  <a:pt x="60" y="395"/>
                  <a:pt x="60" y="395"/>
                  <a:pt x="60" y="395"/>
                </a:cubicBezTo>
                <a:lnTo>
                  <a:pt x="60" y="395"/>
                </a:lnTo>
                <a:lnTo>
                  <a:pt x="60" y="396"/>
                </a:lnTo>
                <a:lnTo>
                  <a:pt x="60" y="395"/>
                </a:lnTo>
                <a:lnTo>
                  <a:pt x="60" y="395"/>
                </a:lnTo>
                <a:cubicBezTo>
                  <a:pt x="72" y="400"/>
                  <a:pt x="85" y="404"/>
                  <a:pt x="95" y="407"/>
                </a:cubicBezTo>
                <a:cubicBezTo>
                  <a:pt x="72" y="419"/>
                  <a:pt x="48" y="443"/>
                  <a:pt x="48" y="455"/>
                </a:cubicBezTo>
                <a:cubicBezTo>
                  <a:pt x="36" y="467"/>
                  <a:pt x="179" y="491"/>
                  <a:pt x="179" y="491"/>
                </a:cubicBezTo>
                <a:cubicBezTo>
                  <a:pt x="143" y="515"/>
                  <a:pt x="83" y="491"/>
                  <a:pt x="72" y="550"/>
                </a:cubicBezTo>
                <a:cubicBezTo>
                  <a:pt x="77" y="551"/>
                  <a:pt x="82" y="552"/>
                  <a:pt x="87" y="552"/>
                </a:cubicBezTo>
                <a:cubicBezTo>
                  <a:pt x="131" y="552"/>
                  <a:pt x="153" y="513"/>
                  <a:pt x="181" y="513"/>
                </a:cubicBezTo>
                <a:cubicBezTo>
                  <a:pt x="184" y="513"/>
                  <a:pt x="187" y="514"/>
                  <a:pt x="191" y="515"/>
                </a:cubicBezTo>
                <a:cubicBezTo>
                  <a:pt x="95" y="562"/>
                  <a:pt x="0" y="610"/>
                  <a:pt x="0" y="729"/>
                </a:cubicBezTo>
                <a:lnTo>
                  <a:pt x="95" y="741"/>
                </a:lnTo>
                <a:lnTo>
                  <a:pt x="60" y="788"/>
                </a:lnTo>
                <a:lnTo>
                  <a:pt x="24" y="741"/>
                </a:lnTo>
                <a:lnTo>
                  <a:pt x="24" y="741"/>
                </a:lnTo>
                <a:cubicBezTo>
                  <a:pt x="7" y="783"/>
                  <a:pt x="32" y="789"/>
                  <a:pt x="61" y="789"/>
                </a:cubicBezTo>
                <a:cubicBezTo>
                  <a:pt x="73" y="789"/>
                  <a:pt x="85" y="788"/>
                  <a:pt x="95" y="788"/>
                </a:cubicBezTo>
                <a:cubicBezTo>
                  <a:pt x="72" y="812"/>
                  <a:pt x="60" y="836"/>
                  <a:pt x="60" y="848"/>
                </a:cubicBezTo>
                <a:lnTo>
                  <a:pt x="191" y="836"/>
                </a:lnTo>
                <a:lnTo>
                  <a:pt x="191" y="836"/>
                </a:lnTo>
                <a:cubicBezTo>
                  <a:pt x="167" y="872"/>
                  <a:pt x="95" y="872"/>
                  <a:pt x="107" y="919"/>
                </a:cubicBezTo>
                <a:cubicBezTo>
                  <a:pt x="159" y="919"/>
                  <a:pt x="175" y="856"/>
                  <a:pt x="218" y="856"/>
                </a:cubicBezTo>
                <a:cubicBezTo>
                  <a:pt x="224" y="856"/>
                  <a:pt x="231" y="857"/>
                  <a:pt x="238" y="860"/>
                </a:cubicBezTo>
                <a:cubicBezTo>
                  <a:pt x="214" y="919"/>
                  <a:pt x="167" y="931"/>
                  <a:pt x="226" y="943"/>
                </a:cubicBezTo>
                <a:cubicBezTo>
                  <a:pt x="203" y="967"/>
                  <a:pt x="191" y="967"/>
                  <a:pt x="167" y="967"/>
                </a:cubicBezTo>
                <a:cubicBezTo>
                  <a:pt x="207" y="967"/>
                  <a:pt x="230" y="1008"/>
                  <a:pt x="271" y="1008"/>
                </a:cubicBezTo>
                <a:cubicBezTo>
                  <a:pt x="279" y="1008"/>
                  <a:pt x="288" y="1007"/>
                  <a:pt x="298" y="1003"/>
                </a:cubicBezTo>
                <a:lnTo>
                  <a:pt x="298" y="1003"/>
                </a:lnTo>
                <a:cubicBezTo>
                  <a:pt x="286" y="1027"/>
                  <a:pt x="298" y="1050"/>
                  <a:pt x="298" y="1062"/>
                </a:cubicBezTo>
                <a:cubicBezTo>
                  <a:pt x="322" y="1086"/>
                  <a:pt x="345" y="1110"/>
                  <a:pt x="286" y="1158"/>
                </a:cubicBezTo>
                <a:cubicBezTo>
                  <a:pt x="296" y="1154"/>
                  <a:pt x="310" y="1153"/>
                  <a:pt x="324" y="1153"/>
                </a:cubicBezTo>
                <a:cubicBezTo>
                  <a:pt x="359" y="1153"/>
                  <a:pt x="400" y="1161"/>
                  <a:pt x="417" y="1169"/>
                </a:cubicBezTo>
                <a:cubicBezTo>
                  <a:pt x="274" y="1205"/>
                  <a:pt x="488" y="1277"/>
                  <a:pt x="357" y="1348"/>
                </a:cubicBezTo>
                <a:cubicBezTo>
                  <a:pt x="373" y="1344"/>
                  <a:pt x="387" y="1342"/>
                  <a:pt x="399" y="1342"/>
                </a:cubicBezTo>
                <a:cubicBezTo>
                  <a:pt x="492" y="1342"/>
                  <a:pt x="511" y="1446"/>
                  <a:pt x="595" y="1467"/>
                </a:cubicBezTo>
                <a:cubicBezTo>
                  <a:pt x="588" y="1467"/>
                  <a:pt x="580" y="1472"/>
                  <a:pt x="575" y="1472"/>
                </a:cubicBezTo>
                <a:cubicBezTo>
                  <a:pt x="574" y="1472"/>
                  <a:pt x="574" y="1472"/>
                  <a:pt x="573" y="1472"/>
                </a:cubicBezTo>
                <a:lnTo>
                  <a:pt x="573" y="1472"/>
                </a:lnTo>
                <a:cubicBezTo>
                  <a:pt x="582" y="1506"/>
                  <a:pt x="560" y="1540"/>
                  <a:pt x="560" y="1574"/>
                </a:cubicBezTo>
                <a:cubicBezTo>
                  <a:pt x="598" y="1547"/>
                  <a:pt x="631" y="1540"/>
                  <a:pt x="662" y="1540"/>
                </a:cubicBezTo>
                <a:cubicBezTo>
                  <a:pt x="700" y="1540"/>
                  <a:pt x="735" y="1550"/>
                  <a:pt x="774" y="1550"/>
                </a:cubicBezTo>
                <a:cubicBezTo>
                  <a:pt x="762" y="1550"/>
                  <a:pt x="762" y="1562"/>
                  <a:pt x="762" y="1562"/>
                </a:cubicBezTo>
                <a:cubicBezTo>
                  <a:pt x="726" y="1646"/>
                  <a:pt x="655" y="1598"/>
                  <a:pt x="595" y="1670"/>
                </a:cubicBezTo>
                <a:cubicBezTo>
                  <a:pt x="617" y="1652"/>
                  <a:pt x="636" y="1647"/>
                  <a:pt x="653" y="1647"/>
                </a:cubicBezTo>
                <a:cubicBezTo>
                  <a:pt x="677" y="1647"/>
                  <a:pt x="699" y="1657"/>
                  <a:pt x="719" y="1657"/>
                </a:cubicBezTo>
                <a:cubicBezTo>
                  <a:pt x="734" y="1657"/>
                  <a:pt x="748" y="1651"/>
                  <a:pt x="762" y="1634"/>
                </a:cubicBezTo>
                <a:lnTo>
                  <a:pt x="762" y="1634"/>
                </a:lnTo>
                <a:cubicBezTo>
                  <a:pt x="738" y="1705"/>
                  <a:pt x="762" y="1681"/>
                  <a:pt x="715" y="1753"/>
                </a:cubicBezTo>
                <a:cubicBezTo>
                  <a:pt x="745" y="1726"/>
                  <a:pt x="759" y="1718"/>
                  <a:pt x="768" y="1718"/>
                </a:cubicBezTo>
                <a:cubicBezTo>
                  <a:pt x="783" y="1718"/>
                  <a:pt x="779" y="1745"/>
                  <a:pt x="810" y="1745"/>
                </a:cubicBezTo>
                <a:cubicBezTo>
                  <a:pt x="816" y="1745"/>
                  <a:pt x="824" y="1744"/>
                  <a:pt x="834" y="1741"/>
                </a:cubicBezTo>
                <a:lnTo>
                  <a:pt x="834" y="1741"/>
                </a:lnTo>
                <a:cubicBezTo>
                  <a:pt x="822" y="1824"/>
                  <a:pt x="750" y="1824"/>
                  <a:pt x="822" y="1848"/>
                </a:cubicBezTo>
                <a:cubicBezTo>
                  <a:pt x="814" y="1880"/>
                  <a:pt x="779" y="1885"/>
                  <a:pt x="757" y="1885"/>
                </a:cubicBezTo>
                <a:cubicBezTo>
                  <a:pt x="746" y="1885"/>
                  <a:pt x="738" y="1884"/>
                  <a:pt x="738" y="1884"/>
                </a:cubicBezTo>
                <a:lnTo>
                  <a:pt x="738" y="1884"/>
                </a:lnTo>
                <a:cubicBezTo>
                  <a:pt x="749" y="1894"/>
                  <a:pt x="759" y="1898"/>
                  <a:pt x="769" y="1898"/>
                </a:cubicBezTo>
                <a:cubicBezTo>
                  <a:pt x="807" y="1898"/>
                  <a:pt x="846" y="1843"/>
                  <a:pt x="893" y="1824"/>
                </a:cubicBezTo>
                <a:lnTo>
                  <a:pt x="893" y="1824"/>
                </a:lnTo>
                <a:cubicBezTo>
                  <a:pt x="965" y="1860"/>
                  <a:pt x="857" y="1896"/>
                  <a:pt x="834" y="1943"/>
                </a:cubicBezTo>
                <a:cubicBezTo>
                  <a:pt x="851" y="1950"/>
                  <a:pt x="871" y="1952"/>
                  <a:pt x="891" y="1952"/>
                </a:cubicBezTo>
                <a:cubicBezTo>
                  <a:pt x="912" y="1952"/>
                  <a:pt x="932" y="1950"/>
                  <a:pt x="951" y="1950"/>
                </a:cubicBezTo>
                <a:cubicBezTo>
                  <a:pt x="973" y="1950"/>
                  <a:pt x="991" y="1953"/>
                  <a:pt x="1000" y="1967"/>
                </a:cubicBezTo>
                <a:cubicBezTo>
                  <a:pt x="990" y="1978"/>
                  <a:pt x="988" y="1988"/>
                  <a:pt x="980" y="1991"/>
                </a:cubicBezTo>
                <a:lnTo>
                  <a:pt x="980" y="1991"/>
                </a:lnTo>
                <a:cubicBezTo>
                  <a:pt x="982" y="1990"/>
                  <a:pt x="985" y="1990"/>
                  <a:pt x="987" y="1990"/>
                </a:cubicBezTo>
                <a:cubicBezTo>
                  <a:pt x="1055" y="1990"/>
                  <a:pt x="1074" y="2089"/>
                  <a:pt x="1163" y="2089"/>
                </a:cubicBezTo>
                <a:cubicBezTo>
                  <a:pt x="1172" y="2089"/>
                  <a:pt x="1181" y="2088"/>
                  <a:pt x="1191" y="2086"/>
                </a:cubicBezTo>
                <a:lnTo>
                  <a:pt x="1191" y="2086"/>
                </a:lnTo>
                <a:cubicBezTo>
                  <a:pt x="1191" y="2098"/>
                  <a:pt x="1179" y="2110"/>
                  <a:pt x="1179" y="2110"/>
                </a:cubicBezTo>
                <a:cubicBezTo>
                  <a:pt x="1203" y="2086"/>
                  <a:pt x="1226" y="2062"/>
                  <a:pt x="1250" y="2039"/>
                </a:cubicBezTo>
                <a:cubicBezTo>
                  <a:pt x="1262" y="2039"/>
                  <a:pt x="1274" y="2051"/>
                  <a:pt x="1286" y="2062"/>
                </a:cubicBezTo>
                <a:cubicBezTo>
                  <a:pt x="1274" y="2062"/>
                  <a:pt x="1274" y="2074"/>
                  <a:pt x="1262" y="2074"/>
                </a:cubicBezTo>
                <a:lnTo>
                  <a:pt x="1298" y="2086"/>
                </a:lnTo>
                <a:cubicBezTo>
                  <a:pt x="1283" y="2109"/>
                  <a:pt x="1272" y="2116"/>
                  <a:pt x="1263" y="2116"/>
                </a:cubicBezTo>
                <a:cubicBezTo>
                  <a:pt x="1250" y="2116"/>
                  <a:pt x="1241" y="2101"/>
                  <a:pt x="1226" y="2101"/>
                </a:cubicBezTo>
                <a:cubicBezTo>
                  <a:pt x="1219" y="2101"/>
                  <a:pt x="1212" y="2103"/>
                  <a:pt x="1203" y="2110"/>
                </a:cubicBezTo>
                <a:cubicBezTo>
                  <a:pt x="1262" y="2146"/>
                  <a:pt x="1357" y="2146"/>
                  <a:pt x="1369" y="2193"/>
                </a:cubicBezTo>
                <a:cubicBezTo>
                  <a:pt x="1355" y="2210"/>
                  <a:pt x="1343" y="2216"/>
                  <a:pt x="1333" y="2216"/>
                </a:cubicBezTo>
                <a:cubicBezTo>
                  <a:pt x="1312" y="2216"/>
                  <a:pt x="1297" y="2193"/>
                  <a:pt x="1284" y="2193"/>
                </a:cubicBezTo>
                <a:cubicBezTo>
                  <a:pt x="1276" y="2193"/>
                  <a:pt x="1269" y="2201"/>
                  <a:pt x="1262" y="2229"/>
                </a:cubicBezTo>
                <a:lnTo>
                  <a:pt x="1238" y="2158"/>
                </a:lnTo>
                <a:cubicBezTo>
                  <a:pt x="1215" y="2200"/>
                  <a:pt x="1204" y="2211"/>
                  <a:pt x="1198" y="2211"/>
                </a:cubicBezTo>
                <a:cubicBezTo>
                  <a:pt x="1192" y="2211"/>
                  <a:pt x="1190" y="2199"/>
                  <a:pt x="1183" y="2199"/>
                </a:cubicBezTo>
                <a:cubicBezTo>
                  <a:pt x="1177" y="2199"/>
                  <a:pt x="1166" y="2210"/>
                  <a:pt x="1143" y="2253"/>
                </a:cubicBezTo>
                <a:cubicBezTo>
                  <a:pt x="1179" y="2336"/>
                  <a:pt x="1238" y="2301"/>
                  <a:pt x="1286" y="2396"/>
                </a:cubicBezTo>
                <a:cubicBezTo>
                  <a:pt x="1334" y="2372"/>
                  <a:pt x="1334" y="2336"/>
                  <a:pt x="1381" y="2324"/>
                </a:cubicBezTo>
                <a:lnTo>
                  <a:pt x="1381" y="2324"/>
                </a:lnTo>
                <a:cubicBezTo>
                  <a:pt x="1531" y="2359"/>
                  <a:pt x="1301" y="2539"/>
                  <a:pt x="1428" y="2539"/>
                </a:cubicBezTo>
                <a:cubicBezTo>
                  <a:pt x="1432" y="2539"/>
                  <a:pt x="1436" y="2539"/>
                  <a:pt x="1441" y="2539"/>
                </a:cubicBezTo>
                <a:cubicBezTo>
                  <a:pt x="1477" y="2531"/>
                  <a:pt x="1527" y="2502"/>
                  <a:pt x="1560" y="2502"/>
                </a:cubicBezTo>
                <a:cubicBezTo>
                  <a:pt x="1581" y="2502"/>
                  <a:pt x="1596" y="2514"/>
                  <a:pt x="1596" y="2551"/>
                </a:cubicBezTo>
                <a:lnTo>
                  <a:pt x="1500" y="2598"/>
                </a:lnTo>
                <a:cubicBezTo>
                  <a:pt x="1514" y="2615"/>
                  <a:pt x="1530" y="2621"/>
                  <a:pt x="1546" y="2621"/>
                </a:cubicBezTo>
                <a:cubicBezTo>
                  <a:pt x="1575" y="2621"/>
                  <a:pt x="1605" y="2602"/>
                  <a:pt x="1629" y="2602"/>
                </a:cubicBezTo>
                <a:cubicBezTo>
                  <a:pt x="1646" y="2602"/>
                  <a:pt x="1659" y="2612"/>
                  <a:pt x="1667" y="2646"/>
                </a:cubicBezTo>
                <a:cubicBezTo>
                  <a:pt x="1657" y="2651"/>
                  <a:pt x="1647" y="2653"/>
                  <a:pt x="1639" y="2653"/>
                </a:cubicBezTo>
                <a:cubicBezTo>
                  <a:pt x="1615" y="2653"/>
                  <a:pt x="1596" y="2639"/>
                  <a:pt x="1588" y="2639"/>
                </a:cubicBezTo>
                <a:cubicBezTo>
                  <a:pt x="1585" y="2639"/>
                  <a:pt x="1584" y="2641"/>
                  <a:pt x="1584" y="2646"/>
                </a:cubicBezTo>
                <a:cubicBezTo>
                  <a:pt x="1580" y="2677"/>
                  <a:pt x="1586" y="2686"/>
                  <a:pt x="1597" y="2686"/>
                </a:cubicBezTo>
                <a:cubicBezTo>
                  <a:pt x="1616" y="2686"/>
                  <a:pt x="1647" y="2662"/>
                  <a:pt x="1672" y="2662"/>
                </a:cubicBezTo>
                <a:cubicBezTo>
                  <a:pt x="1679" y="2662"/>
                  <a:pt x="1685" y="2664"/>
                  <a:pt x="1691" y="2670"/>
                </a:cubicBezTo>
                <a:lnTo>
                  <a:pt x="1631" y="2729"/>
                </a:lnTo>
                <a:cubicBezTo>
                  <a:pt x="1715" y="2789"/>
                  <a:pt x="1834" y="2824"/>
                  <a:pt x="1917" y="2884"/>
                </a:cubicBezTo>
                <a:cubicBezTo>
                  <a:pt x="1893" y="2908"/>
                  <a:pt x="1869" y="2908"/>
                  <a:pt x="1858" y="2943"/>
                </a:cubicBezTo>
                <a:cubicBezTo>
                  <a:pt x="1988" y="3015"/>
                  <a:pt x="2060" y="3158"/>
                  <a:pt x="2108" y="3289"/>
                </a:cubicBezTo>
                <a:lnTo>
                  <a:pt x="2203" y="3265"/>
                </a:lnTo>
                <a:lnTo>
                  <a:pt x="2203" y="3265"/>
                </a:lnTo>
                <a:cubicBezTo>
                  <a:pt x="2203" y="3277"/>
                  <a:pt x="2191" y="3313"/>
                  <a:pt x="2167" y="3313"/>
                </a:cubicBezTo>
                <a:cubicBezTo>
                  <a:pt x="2173" y="3327"/>
                  <a:pt x="2178" y="3332"/>
                  <a:pt x="2183" y="3332"/>
                </a:cubicBezTo>
                <a:cubicBezTo>
                  <a:pt x="2199" y="3332"/>
                  <a:pt x="2214" y="3277"/>
                  <a:pt x="2250" y="3277"/>
                </a:cubicBezTo>
                <a:cubicBezTo>
                  <a:pt x="2274" y="3289"/>
                  <a:pt x="2239" y="3336"/>
                  <a:pt x="2215" y="3336"/>
                </a:cubicBezTo>
                <a:cubicBezTo>
                  <a:pt x="2322" y="3348"/>
                  <a:pt x="2489" y="3420"/>
                  <a:pt x="2500" y="3539"/>
                </a:cubicBezTo>
                <a:lnTo>
                  <a:pt x="2465" y="3539"/>
                </a:lnTo>
                <a:cubicBezTo>
                  <a:pt x="2474" y="3561"/>
                  <a:pt x="2492" y="3568"/>
                  <a:pt x="2512" y="3568"/>
                </a:cubicBezTo>
                <a:cubicBezTo>
                  <a:pt x="2545" y="3568"/>
                  <a:pt x="2585" y="3550"/>
                  <a:pt x="2612" y="3550"/>
                </a:cubicBezTo>
                <a:cubicBezTo>
                  <a:pt x="2631" y="3550"/>
                  <a:pt x="2643" y="3558"/>
                  <a:pt x="2643" y="3586"/>
                </a:cubicBezTo>
                <a:lnTo>
                  <a:pt x="2620" y="3586"/>
                </a:lnTo>
                <a:cubicBezTo>
                  <a:pt x="2715" y="3717"/>
                  <a:pt x="2893" y="3789"/>
                  <a:pt x="2893" y="3956"/>
                </a:cubicBezTo>
                <a:cubicBezTo>
                  <a:pt x="2907" y="3945"/>
                  <a:pt x="2919" y="3941"/>
                  <a:pt x="2929" y="3941"/>
                </a:cubicBezTo>
                <a:cubicBezTo>
                  <a:pt x="2974" y="3941"/>
                  <a:pt x="2988" y="4022"/>
                  <a:pt x="3036" y="4022"/>
                </a:cubicBezTo>
                <a:cubicBezTo>
                  <a:pt x="3052" y="4022"/>
                  <a:pt x="3071" y="4013"/>
                  <a:pt x="3096" y="3991"/>
                </a:cubicBezTo>
                <a:lnTo>
                  <a:pt x="3096" y="3991"/>
                </a:lnTo>
                <a:cubicBezTo>
                  <a:pt x="3108" y="4110"/>
                  <a:pt x="3072" y="4110"/>
                  <a:pt x="3131" y="4229"/>
                </a:cubicBezTo>
                <a:cubicBezTo>
                  <a:pt x="3134" y="4237"/>
                  <a:pt x="3139" y="4240"/>
                  <a:pt x="3147" y="4240"/>
                </a:cubicBezTo>
                <a:cubicBezTo>
                  <a:pt x="3171" y="4240"/>
                  <a:pt x="3215" y="4212"/>
                  <a:pt x="3251" y="4212"/>
                </a:cubicBezTo>
                <a:cubicBezTo>
                  <a:pt x="3259" y="4212"/>
                  <a:pt x="3267" y="4214"/>
                  <a:pt x="3274" y="4217"/>
                </a:cubicBezTo>
                <a:lnTo>
                  <a:pt x="3215" y="4277"/>
                </a:lnTo>
                <a:lnTo>
                  <a:pt x="3215" y="4277"/>
                </a:lnTo>
                <a:lnTo>
                  <a:pt x="3310" y="4253"/>
                </a:lnTo>
                <a:lnTo>
                  <a:pt x="3274" y="4348"/>
                </a:lnTo>
                <a:lnTo>
                  <a:pt x="3310" y="4360"/>
                </a:lnTo>
                <a:cubicBezTo>
                  <a:pt x="3310" y="4337"/>
                  <a:pt x="3310" y="4301"/>
                  <a:pt x="3334" y="4289"/>
                </a:cubicBezTo>
                <a:cubicBezTo>
                  <a:pt x="3405" y="4301"/>
                  <a:pt x="3405" y="4432"/>
                  <a:pt x="3382" y="4467"/>
                </a:cubicBezTo>
                <a:lnTo>
                  <a:pt x="3536" y="4515"/>
                </a:lnTo>
                <a:cubicBezTo>
                  <a:pt x="3524" y="4527"/>
                  <a:pt x="3510" y="4530"/>
                  <a:pt x="3495" y="4530"/>
                </a:cubicBezTo>
                <a:lnTo>
                  <a:pt x="3495" y="4530"/>
                </a:lnTo>
                <a:cubicBezTo>
                  <a:pt x="3491" y="4527"/>
                  <a:pt x="3485" y="4526"/>
                  <a:pt x="3473" y="4526"/>
                </a:cubicBezTo>
                <a:cubicBezTo>
                  <a:pt x="3468" y="4526"/>
                  <a:pt x="3461" y="4526"/>
                  <a:pt x="3453" y="4527"/>
                </a:cubicBezTo>
                <a:cubicBezTo>
                  <a:pt x="3465" y="4527"/>
                  <a:pt x="3480" y="4530"/>
                  <a:pt x="3495" y="4530"/>
                </a:cubicBezTo>
                <a:cubicBezTo>
                  <a:pt x="3495" y="4530"/>
                  <a:pt x="3495" y="4530"/>
                  <a:pt x="3495" y="4530"/>
                </a:cubicBezTo>
                <a:lnTo>
                  <a:pt x="3495" y="4530"/>
                </a:lnTo>
                <a:cubicBezTo>
                  <a:pt x="3514" y="4544"/>
                  <a:pt x="3441" y="4588"/>
                  <a:pt x="3494" y="4588"/>
                </a:cubicBezTo>
                <a:cubicBezTo>
                  <a:pt x="3499" y="4588"/>
                  <a:pt x="3505" y="4587"/>
                  <a:pt x="3512" y="4587"/>
                </a:cubicBezTo>
                <a:cubicBezTo>
                  <a:pt x="3512" y="4575"/>
                  <a:pt x="3548" y="4563"/>
                  <a:pt x="3560" y="4551"/>
                </a:cubicBezTo>
                <a:lnTo>
                  <a:pt x="3560" y="4551"/>
                </a:lnTo>
                <a:cubicBezTo>
                  <a:pt x="3548" y="4610"/>
                  <a:pt x="3608" y="4658"/>
                  <a:pt x="3667" y="4682"/>
                </a:cubicBezTo>
                <a:lnTo>
                  <a:pt x="3632" y="4717"/>
                </a:lnTo>
                <a:cubicBezTo>
                  <a:pt x="3703" y="4801"/>
                  <a:pt x="3810" y="4848"/>
                  <a:pt x="3905" y="4932"/>
                </a:cubicBezTo>
                <a:cubicBezTo>
                  <a:pt x="3895" y="4888"/>
                  <a:pt x="3953" y="4835"/>
                  <a:pt x="3981" y="4835"/>
                </a:cubicBezTo>
                <a:cubicBezTo>
                  <a:pt x="3984" y="4835"/>
                  <a:pt x="3987" y="4836"/>
                  <a:pt x="3989" y="4837"/>
                </a:cubicBezTo>
                <a:lnTo>
                  <a:pt x="3941" y="4908"/>
                </a:lnTo>
                <a:cubicBezTo>
                  <a:pt x="4001" y="4884"/>
                  <a:pt x="3941" y="4860"/>
                  <a:pt x="4024" y="4848"/>
                </a:cubicBezTo>
                <a:lnTo>
                  <a:pt x="4024" y="4848"/>
                </a:lnTo>
                <a:cubicBezTo>
                  <a:pt x="4048" y="4884"/>
                  <a:pt x="3977" y="4932"/>
                  <a:pt x="3941" y="4944"/>
                </a:cubicBezTo>
                <a:lnTo>
                  <a:pt x="4001" y="4956"/>
                </a:lnTo>
                <a:cubicBezTo>
                  <a:pt x="3989" y="4979"/>
                  <a:pt x="3965" y="4979"/>
                  <a:pt x="3941" y="5003"/>
                </a:cubicBezTo>
                <a:cubicBezTo>
                  <a:pt x="3945" y="5001"/>
                  <a:pt x="3948" y="5001"/>
                  <a:pt x="3951" y="5001"/>
                </a:cubicBezTo>
                <a:cubicBezTo>
                  <a:pt x="3979" y="5001"/>
                  <a:pt x="3966" y="5084"/>
                  <a:pt x="4007" y="5084"/>
                </a:cubicBezTo>
                <a:cubicBezTo>
                  <a:pt x="4015" y="5084"/>
                  <a:pt x="4024" y="5082"/>
                  <a:pt x="4036" y="5075"/>
                </a:cubicBezTo>
                <a:lnTo>
                  <a:pt x="4036" y="5075"/>
                </a:lnTo>
                <a:lnTo>
                  <a:pt x="4024" y="5098"/>
                </a:lnTo>
                <a:cubicBezTo>
                  <a:pt x="4120" y="5182"/>
                  <a:pt x="4179" y="5194"/>
                  <a:pt x="4251" y="5253"/>
                </a:cubicBezTo>
                <a:cubicBezTo>
                  <a:pt x="4280" y="5229"/>
                  <a:pt x="4298" y="5226"/>
                  <a:pt x="4316" y="5226"/>
                </a:cubicBezTo>
                <a:cubicBezTo>
                  <a:pt x="4322" y="5226"/>
                  <a:pt x="4328" y="5227"/>
                  <a:pt x="4334" y="5227"/>
                </a:cubicBezTo>
                <a:cubicBezTo>
                  <a:pt x="4347" y="5227"/>
                  <a:pt x="4362" y="5225"/>
                  <a:pt x="4382" y="5218"/>
                </a:cubicBezTo>
                <a:cubicBezTo>
                  <a:pt x="4417" y="5277"/>
                  <a:pt x="4441" y="5372"/>
                  <a:pt x="4513" y="5432"/>
                </a:cubicBezTo>
                <a:cubicBezTo>
                  <a:pt x="4520" y="5433"/>
                  <a:pt x="4527" y="5434"/>
                  <a:pt x="4533" y="5434"/>
                </a:cubicBezTo>
                <a:cubicBezTo>
                  <a:pt x="4582" y="5434"/>
                  <a:pt x="4577" y="5395"/>
                  <a:pt x="4620" y="5384"/>
                </a:cubicBezTo>
                <a:lnTo>
                  <a:pt x="4620" y="5384"/>
                </a:lnTo>
                <a:cubicBezTo>
                  <a:pt x="4572" y="5432"/>
                  <a:pt x="4644" y="5479"/>
                  <a:pt x="4584" y="5491"/>
                </a:cubicBezTo>
                <a:cubicBezTo>
                  <a:pt x="4667" y="5551"/>
                  <a:pt x="4691" y="5563"/>
                  <a:pt x="4822" y="5610"/>
                </a:cubicBezTo>
                <a:cubicBezTo>
                  <a:pt x="4834" y="5587"/>
                  <a:pt x="4834" y="5563"/>
                  <a:pt x="4846" y="5551"/>
                </a:cubicBezTo>
                <a:cubicBezTo>
                  <a:pt x="4870" y="5563"/>
                  <a:pt x="4870" y="5610"/>
                  <a:pt x="4846" y="5634"/>
                </a:cubicBezTo>
                <a:lnTo>
                  <a:pt x="4834" y="5634"/>
                </a:lnTo>
                <a:cubicBezTo>
                  <a:pt x="5007" y="5657"/>
                  <a:pt x="4968" y="5981"/>
                  <a:pt x="5127" y="5981"/>
                </a:cubicBezTo>
                <a:cubicBezTo>
                  <a:pt x="5132" y="5981"/>
                  <a:pt x="5138" y="5980"/>
                  <a:pt x="5144" y="5980"/>
                </a:cubicBezTo>
                <a:lnTo>
                  <a:pt x="5275" y="6003"/>
                </a:lnTo>
                <a:cubicBezTo>
                  <a:pt x="5310" y="6051"/>
                  <a:pt x="5215" y="6015"/>
                  <a:pt x="5227" y="6075"/>
                </a:cubicBezTo>
                <a:cubicBezTo>
                  <a:pt x="5394" y="6075"/>
                  <a:pt x="5370" y="6230"/>
                  <a:pt x="5501" y="6241"/>
                </a:cubicBezTo>
                <a:cubicBezTo>
                  <a:pt x="5429" y="6444"/>
                  <a:pt x="5727" y="6432"/>
                  <a:pt x="5739" y="6599"/>
                </a:cubicBezTo>
                <a:lnTo>
                  <a:pt x="5763" y="6563"/>
                </a:lnTo>
                <a:cubicBezTo>
                  <a:pt x="5768" y="6562"/>
                  <a:pt x="5772" y="6561"/>
                  <a:pt x="5775" y="6561"/>
                </a:cubicBezTo>
                <a:cubicBezTo>
                  <a:pt x="5801" y="6561"/>
                  <a:pt x="5764" y="6601"/>
                  <a:pt x="5775" y="6622"/>
                </a:cubicBezTo>
                <a:cubicBezTo>
                  <a:pt x="5798" y="6599"/>
                  <a:pt x="5787" y="6575"/>
                  <a:pt x="5810" y="6563"/>
                </a:cubicBezTo>
                <a:cubicBezTo>
                  <a:pt x="6037" y="6694"/>
                  <a:pt x="6156" y="6956"/>
                  <a:pt x="6310" y="7158"/>
                </a:cubicBezTo>
                <a:cubicBezTo>
                  <a:pt x="6319" y="7169"/>
                  <a:pt x="6330" y="7173"/>
                  <a:pt x="6342" y="7173"/>
                </a:cubicBezTo>
                <a:cubicBezTo>
                  <a:pt x="6388" y="7173"/>
                  <a:pt x="6449" y="7113"/>
                  <a:pt x="6484" y="7113"/>
                </a:cubicBezTo>
                <a:cubicBezTo>
                  <a:pt x="6502" y="7113"/>
                  <a:pt x="6513" y="7127"/>
                  <a:pt x="6513" y="7170"/>
                </a:cubicBezTo>
                <a:lnTo>
                  <a:pt x="6430" y="7218"/>
                </a:lnTo>
                <a:cubicBezTo>
                  <a:pt x="6644" y="7265"/>
                  <a:pt x="6715" y="7480"/>
                  <a:pt x="6906" y="7539"/>
                </a:cubicBezTo>
                <a:cubicBezTo>
                  <a:pt x="6889" y="7548"/>
                  <a:pt x="6878" y="7556"/>
                  <a:pt x="6869" y="7556"/>
                </a:cubicBezTo>
                <a:cubicBezTo>
                  <a:pt x="6865" y="7556"/>
                  <a:pt x="6862" y="7555"/>
                  <a:pt x="6858" y="7551"/>
                </a:cubicBezTo>
                <a:lnTo>
                  <a:pt x="6858" y="7551"/>
                </a:lnTo>
                <a:cubicBezTo>
                  <a:pt x="6842" y="7601"/>
                  <a:pt x="6893" y="7627"/>
                  <a:pt x="6939" y="7627"/>
                </a:cubicBezTo>
                <a:cubicBezTo>
                  <a:pt x="6959" y="7627"/>
                  <a:pt x="6978" y="7622"/>
                  <a:pt x="6989" y="7611"/>
                </a:cubicBezTo>
                <a:lnTo>
                  <a:pt x="6989" y="7611"/>
                </a:lnTo>
                <a:cubicBezTo>
                  <a:pt x="7013" y="7635"/>
                  <a:pt x="6965" y="7658"/>
                  <a:pt x="6953" y="7682"/>
                </a:cubicBezTo>
                <a:cubicBezTo>
                  <a:pt x="6965" y="7742"/>
                  <a:pt x="7084" y="7694"/>
                  <a:pt x="7061" y="7754"/>
                </a:cubicBezTo>
                <a:cubicBezTo>
                  <a:pt x="7057" y="7758"/>
                  <a:pt x="7053" y="7759"/>
                  <a:pt x="7049" y="7759"/>
                </a:cubicBezTo>
                <a:cubicBezTo>
                  <a:pt x="7043" y="7759"/>
                  <a:pt x="7037" y="7756"/>
                  <a:pt x="7032" y="7755"/>
                </a:cubicBezTo>
                <a:lnTo>
                  <a:pt x="7032" y="7755"/>
                </a:lnTo>
                <a:cubicBezTo>
                  <a:pt x="7056" y="7762"/>
                  <a:pt x="7086" y="7804"/>
                  <a:pt x="7112" y="7804"/>
                </a:cubicBezTo>
                <a:cubicBezTo>
                  <a:pt x="7124" y="7804"/>
                  <a:pt x="7134" y="7797"/>
                  <a:pt x="7144" y="7777"/>
                </a:cubicBezTo>
                <a:cubicBezTo>
                  <a:pt x="7168" y="7849"/>
                  <a:pt x="7263" y="7837"/>
                  <a:pt x="7275" y="7908"/>
                </a:cubicBezTo>
                <a:cubicBezTo>
                  <a:pt x="7284" y="7904"/>
                  <a:pt x="7293" y="7903"/>
                  <a:pt x="7300" y="7903"/>
                </a:cubicBezTo>
                <a:cubicBezTo>
                  <a:pt x="7341" y="7903"/>
                  <a:pt x="7345" y="7964"/>
                  <a:pt x="7378" y="7964"/>
                </a:cubicBezTo>
                <a:cubicBezTo>
                  <a:pt x="7388" y="7964"/>
                  <a:pt x="7401" y="7959"/>
                  <a:pt x="7418" y="7944"/>
                </a:cubicBezTo>
                <a:lnTo>
                  <a:pt x="7418" y="7944"/>
                </a:lnTo>
                <a:cubicBezTo>
                  <a:pt x="7341" y="8021"/>
                  <a:pt x="7427" y="8088"/>
                  <a:pt x="7497" y="8088"/>
                </a:cubicBezTo>
                <a:cubicBezTo>
                  <a:pt x="7502" y="8088"/>
                  <a:pt x="7508" y="8088"/>
                  <a:pt x="7513" y="8087"/>
                </a:cubicBezTo>
                <a:lnTo>
                  <a:pt x="7513" y="8087"/>
                </a:lnTo>
                <a:cubicBezTo>
                  <a:pt x="7477" y="8099"/>
                  <a:pt x="7513" y="8135"/>
                  <a:pt x="7465" y="8158"/>
                </a:cubicBezTo>
                <a:cubicBezTo>
                  <a:pt x="7491" y="8178"/>
                  <a:pt x="7516" y="8190"/>
                  <a:pt x="7540" y="8190"/>
                </a:cubicBezTo>
                <a:cubicBezTo>
                  <a:pt x="7561" y="8190"/>
                  <a:pt x="7580" y="8181"/>
                  <a:pt x="7596" y="8158"/>
                </a:cubicBezTo>
                <a:lnTo>
                  <a:pt x="7596" y="8158"/>
                </a:lnTo>
                <a:cubicBezTo>
                  <a:pt x="7561" y="8325"/>
                  <a:pt x="7799" y="8206"/>
                  <a:pt x="7715" y="8373"/>
                </a:cubicBezTo>
                <a:cubicBezTo>
                  <a:pt x="7870" y="8420"/>
                  <a:pt x="8013" y="8480"/>
                  <a:pt x="8120" y="8551"/>
                </a:cubicBezTo>
                <a:cubicBezTo>
                  <a:pt x="8105" y="8569"/>
                  <a:pt x="8091" y="8575"/>
                  <a:pt x="8079" y="8575"/>
                </a:cubicBezTo>
                <a:cubicBezTo>
                  <a:pt x="8046" y="8575"/>
                  <a:pt x="8018" y="8533"/>
                  <a:pt x="7982" y="8533"/>
                </a:cubicBezTo>
                <a:cubicBezTo>
                  <a:pt x="7966" y="8533"/>
                  <a:pt x="7949" y="8541"/>
                  <a:pt x="7930" y="8563"/>
                </a:cubicBezTo>
                <a:cubicBezTo>
                  <a:pt x="8061" y="8611"/>
                  <a:pt x="8180" y="8575"/>
                  <a:pt x="8251" y="8682"/>
                </a:cubicBezTo>
                <a:cubicBezTo>
                  <a:pt x="8263" y="8718"/>
                  <a:pt x="8204" y="8718"/>
                  <a:pt x="8192" y="8718"/>
                </a:cubicBezTo>
                <a:cubicBezTo>
                  <a:pt x="8311" y="8766"/>
                  <a:pt x="8358" y="8897"/>
                  <a:pt x="8489" y="8908"/>
                </a:cubicBezTo>
                <a:cubicBezTo>
                  <a:pt x="8489" y="8920"/>
                  <a:pt x="8465" y="8920"/>
                  <a:pt x="8454" y="8920"/>
                </a:cubicBezTo>
                <a:cubicBezTo>
                  <a:pt x="8470" y="8929"/>
                  <a:pt x="8475" y="8948"/>
                  <a:pt x="8488" y="8948"/>
                </a:cubicBezTo>
                <a:cubicBezTo>
                  <a:pt x="8494" y="8948"/>
                  <a:pt x="8502" y="8944"/>
                  <a:pt x="8513" y="8932"/>
                </a:cubicBezTo>
                <a:lnTo>
                  <a:pt x="8489" y="8920"/>
                </a:lnTo>
                <a:cubicBezTo>
                  <a:pt x="8510" y="8847"/>
                  <a:pt x="8633" y="8857"/>
                  <a:pt x="8678" y="8836"/>
                </a:cubicBezTo>
                <a:lnTo>
                  <a:pt x="8678" y="8836"/>
                </a:lnTo>
                <a:cubicBezTo>
                  <a:pt x="8575" y="8921"/>
                  <a:pt x="8745" y="8936"/>
                  <a:pt x="8585" y="9039"/>
                </a:cubicBezTo>
                <a:cubicBezTo>
                  <a:pt x="8596" y="9039"/>
                  <a:pt x="8632" y="9028"/>
                  <a:pt x="8656" y="9004"/>
                </a:cubicBezTo>
                <a:lnTo>
                  <a:pt x="8656" y="9004"/>
                </a:lnTo>
                <a:cubicBezTo>
                  <a:pt x="8656" y="9028"/>
                  <a:pt x="8656" y="9039"/>
                  <a:pt x="8608" y="9063"/>
                </a:cubicBezTo>
                <a:cubicBezTo>
                  <a:pt x="8620" y="9075"/>
                  <a:pt x="8620" y="9075"/>
                  <a:pt x="8608" y="9099"/>
                </a:cubicBezTo>
                <a:cubicBezTo>
                  <a:pt x="8597" y="9066"/>
                  <a:pt x="8580" y="9058"/>
                  <a:pt x="8559" y="9058"/>
                </a:cubicBezTo>
                <a:cubicBezTo>
                  <a:pt x="8539" y="9058"/>
                  <a:pt x="8517" y="9066"/>
                  <a:pt x="8496" y="9066"/>
                </a:cubicBezTo>
                <a:cubicBezTo>
                  <a:pt x="8469" y="9066"/>
                  <a:pt x="8444" y="9052"/>
                  <a:pt x="8430" y="8992"/>
                </a:cubicBezTo>
                <a:cubicBezTo>
                  <a:pt x="8428" y="8988"/>
                  <a:pt x="8426" y="8986"/>
                  <a:pt x="8424" y="8986"/>
                </a:cubicBezTo>
                <a:cubicBezTo>
                  <a:pt x="8414" y="8986"/>
                  <a:pt x="8404" y="9033"/>
                  <a:pt x="8394" y="9063"/>
                </a:cubicBezTo>
                <a:lnTo>
                  <a:pt x="8406" y="8992"/>
                </a:lnTo>
                <a:lnTo>
                  <a:pt x="8370" y="9075"/>
                </a:lnTo>
                <a:cubicBezTo>
                  <a:pt x="8365" y="9081"/>
                  <a:pt x="8361" y="9084"/>
                  <a:pt x="8358" y="9084"/>
                </a:cubicBezTo>
                <a:cubicBezTo>
                  <a:pt x="8335" y="9084"/>
                  <a:pt x="8345" y="8960"/>
                  <a:pt x="8324" y="8960"/>
                </a:cubicBezTo>
                <a:cubicBezTo>
                  <a:pt x="8318" y="8960"/>
                  <a:pt x="8310" y="8969"/>
                  <a:pt x="8299" y="8992"/>
                </a:cubicBezTo>
                <a:lnTo>
                  <a:pt x="8299" y="9039"/>
                </a:lnTo>
                <a:cubicBezTo>
                  <a:pt x="8297" y="9037"/>
                  <a:pt x="8294" y="9037"/>
                  <a:pt x="8291" y="9037"/>
                </a:cubicBezTo>
                <a:cubicBezTo>
                  <a:pt x="8285" y="9037"/>
                  <a:pt x="8278" y="9039"/>
                  <a:pt x="8272" y="9039"/>
                </a:cubicBezTo>
                <a:cubicBezTo>
                  <a:pt x="8265" y="9039"/>
                  <a:pt x="8260" y="9036"/>
                  <a:pt x="8261" y="9019"/>
                </a:cubicBezTo>
                <a:lnTo>
                  <a:pt x="8261" y="9019"/>
                </a:lnTo>
                <a:cubicBezTo>
                  <a:pt x="8259" y="9030"/>
                  <a:pt x="8255" y="9041"/>
                  <a:pt x="8253" y="9041"/>
                </a:cubicBezTo>
                <a:cubicBezTo>
                  <a:pt x="8252" y="9041"/>
                  <a:pt x="8251" y="9037"/>
                  <a:pt x="8251" y="9028"/>
                </a:cubicBezTo>
                <a:lnTo>
                  <a:pt x="8263" y="8992"/>
                </a:lnTo>
                <a:lnTo>
                  <a:pt x="8263" y="8992"/>
                </a:lnTo>
                <a:lnTo>
                  <a:pt x="8215" y="9051"/>
                </a:lnTo>
                <a:cubicBezTo>
                  <a:pt x="8204" y="9016"/>
                  <a:pt x="8251" y="8897"/>
                  <a:pt x="8215" y="8885"/>
                </a:cubicBezTo>
                <a:lnTo>
                  <a:pt x="8215" y="8885"/>
                </a:lnTo>
                <a:cubicBezTo>
                  <a:pt x="8204" y="8897"/>
                  <a:pt x="8168" y="8992"/>
                  <a:pt x="8168" y="9016"/>
                </a:cubicBezTo>
                <a:cubicBezTo>
                  <a:pt x="8168" y="9016"/>
                  <a:pt x="8168" y="9051"/>
                  <a:pt x="8168" y="9087"/>
                </a:cubicBezTo>
                <a:lnTo>
                  <a:pt x="8156" y="9111"/>
                </a:lnTo>
                <a:cubicBezTo>
                  <a:pt x="8144" y="9170"/>
                  <a:pt x="8120" y="9242"/>
                  <a:pt x="8120" y="9313"/>
                </a:cubicBezTo>
                <a:cubicBezTo>
                  <a:pt x="8067" y="9329"/>
                  <a:pt x="8003" y="9393"/>
                  <a:pt x="7952" y="9393"/>
                </a:cubicBezTo>
                <a:cubicBezTo>
                  <a:pt x="7924" y="9393"/>
                  <a:pt x="7899" y="9373"/>
                  <a:pt x="7882" y="9313"/>
                </a:cubicBezTo>
                <a:cubicBezTo>
                  <a:pt x="7882" y="9337"/>
                  <a:pt x="7882" y="9337"/>
                  <a:pt x="7882" y="9361"/>
                </a:cubicBezTo>
                <a:cubicBezTo>
                  <a:pt x="7763" y="9230"/>
                  <a:pt x="7573" y="9361"/>
                  <a:pt x="7465" y="9182"/>
                </a:cubicBezTo>
                <a:cubicBezTo>
                  <a:pt x="7458" y="9175"/>
                  <a:pt x="7451" y="9171"/>
                  <a:pt x="7445" y="9171"/>
                </a:cubicBezTo>
                <a:cubicBezTo>
                  <a:pt x="7423" y="9171"/>
                  <a:pt x="7410" y="9214"/>
                  <a:pt x="7382" y="9242"/>
                </a:cubicBezTo>
                <a:lnTo>
                  <a:pt x="7394" y="9170"/>
                </a:lnTo>
                <a:lnTo>
                  <a:pt x="7322" y="9242"/>
                </a:lnTo>
                <a:cubicBezTo>
                  <a:pt x="7316" y="9246"/>
                  <a:pt x="7311" y="9248"/>
                  <a:pt x="7306" y="9248"/>
                </a:cubicBezTo>
                <a:cubicBezTo>
                  <a:pt x="7264" y="9248"/>
                  <a:pt x="7264" y="9109"/>
                  <a:pt x="7213" y="9109"/>
                </a:cubicBezTo>
                <a:cubicBezTo>
                  <a:pt x="7201" y="9109"/>
                  <a:pt x="7186" y="9116"/>
                  <a:pt x="7168" y="9135"/>
                </a:cubicBezTo>
                <a:lnTo>
                  <a:pt x="7168" y="9182"/>
                </a:lnTo>
                <a:cubicBezTo>
                  <a:pt x="7145" y="9171"/>
                  <a:pt x="7080" y="9192"/>
                  <a:pt x="7083" y="9144"/>
                </a:cubicBezTo>
                <a:lnTo>
                  <a:pt x="7083" y="9144"/>
                </a:lnTo>
                <a:cubicBezTo>
                  <a:pt x="7081" y="9154"/>
                  <a:pt x="7075" y="9167"/>
                  <a:pt x="7069" y="9167"/>
                </a:cubicBezTo>
                <a:cubicBezTo>
                  <a:pt x="7066" y="9167"/>
                  <a:pt x="7063" y="9164"/>
                  <a:pt x="7061" y="9159"/>
                </a:cubicBezTo>
                <a:lnTo>
                  <a:pt x="7072" y="9111"/>
                </a:lnTo>
                <a:lnTo>
                  <a:pt x="6989" y="9170"/>
                </a:lnTo>
                <a:cubicBezTo>
                  <a:pt x="6953" y="9123"/>
                  <a:pt x="7037" y="9004"/>
                  <a:pt x="6965" y="8980"/>
                </a:cubicBezTo>
                <a:lnTo>
                  <a:pt x="6965" y="8980"/>
                </a:lnTo>
                <a:cubicBezTo>
                  <a:pt x="6930" y="8992"/>
                  <a:pt x="6858" y="9075"/>
                  <a:pt x="6858" y="9111"/>
                </a:cubicBezTo>
                <a:cubicBezTo>
                  <a:pt x="6870" y="9111"/>
                  <a:pt x="6882" y="9135"/>
                  <a:pt x="6882" y="9182"/>
                </a:cubicBezTo>
                <a:lnTo>
                  <a:pt x="6846" y="9194"/>
                </a:lnTo>
                <a:cubicBezTo>
                  <a:pt x="6822" y="9313"/>
                  <a:pt x="6775" y="9432"/>
                  <a:pt x="6811" y="9528"/>
                </a:cubicBezTo>
                <a:lnTo>
                  <a:pt x="6870" y="9468"/>
                </a:lnTo>
                <a:lnTo>
                  <a:pt x="6870" y="9528"/>
                </a:lnTo>
                <a:lnTo>
                  <a:pt x="6834" y="9528"/>
                </a:lnTo>
                <a:cubicBezTo>
                  <a:pt x="6838" y="9548"/>
                  <a:pt x="6844" y="9556"/>
                  <a:pt x="6850" y="9556"/>
                </a:cubicBezTo>
                <a:cubicBezTo>
                  <a:pt x="6863" y="9556"/>
                  <a:pt x="6878" y="9527"/>
                  <a:pt x="6894" y="9504"/>
                </a:cubicBezTo>
                <a:lnTo>
                  <a:pt x="6894" y="9504"/>
                </a:lnTo>
                <a:cubicBezTo>
                  <a:pt x="6882" y="9540"/>
                  <a:pt x="6882" y="9563"/>
                  <a:pt x="6894" y="9575"/>
                </a:cubicBezTo>
                <a:lnTo>
                  <a:pt x="6965" y="9480"/>
                </a:lnTo>
                <a:lnTo>
                  <a:pt x="6965" y="9480"/>
                </a:lnTo>
                <a:cubicBezTo>
                  <a:pt x="6953" y="9528"/>
                  <a:pt x="6918" y="9563"/>
                  <a:pt x="6941" y="9599"/>
                </a:cubicBezTo>
                <a:cubicBezTo>
                  <a:pt x="6977" y="9551"/>
                  <a:pt x="6953" y="9480"/>
                  <a:pt x="6989" y="9456"/>
                </a:cubicBezTo>
                <a:lnTo>
                  <a:pt x="6989" y="9456"/>
                </a:lnTo>
                <a:cubicBezTo>
                  <a:pt x="6998" y="9501"/>
                  <a:pt x="6987" y="9540"/>
                  <a:pt x="6996" y="9540"/>
                </a:cubicBezTo>
                <a:cubicBezTo>
                  <a:pt x="6999" y="9540"/>
                  <a:pt x="7004" y="9536"/>
                  <a:pt x="7013" y="9528"/>
                </a:cubicBezTo>
                <a:lnTo>
                  <a:pt x="7013" y="9528"/>
                </a:lnTo>
                <a:cubicBezTo>
                  <a:pt x="7013" y="9547"/>
                  <a:pt x="7005" y="9566"/>
                  <a:pt x="6996" y="9579"/>
                </a:cubicBezTo>
                <a:lnTo>
                  <a:pt x="6996" y="9579"/>
                </a:lnTo>
                <a:cubicBezTo>
                  <a:pt x="7019" y="9557"/>
                  <a:pt x="7051" y="9582"/>
                  <a:pt x="7072" y="9528"/>
                </a:cubicBezTo>
                <a:cubicBezTo>
                  <a:pt x="7084" y="9599"/>
                  <a:pt x="7144" y="9528"/>
                  <a:pt x="7120" y="9635"/>
                </a:cubicBezTo>
                <a:cubicBezTo>
                  <a:pt x="7132" y="9611"/>
                  <a:pt x="7180" y="9563"/>
                  <a:pt x="7203" y="9563"/>
                </a:cubicBezTo>
                <a:cubicBezTo>
                  <a:pt x="7132" y="9682"/>
                  <a:pt x="7275" y="9587"/>
                  <a:pt x="7227" y="9730"/>
                </a:cubicBezTo>
                <a:cubicBezTo>
                  <a:pt x="7251" y="9670"/>
                  <a:pt x="7278" y="9662"/>
                  <a:pt x="7306" y="9662"/>
                </a:cubicBezTo>
                <a:cubicBezTo>
                  <a:pt x="7318" y="9662"/>
                  <a:pt x="7331" y="9663"/>
                  <a:pt x="7343" y="9663"/>
                </a:cubicBezTo>
                <a:cubicBezTo>
                  <a:pt x="7360" y="9663"/>
                  <a:pt x="7377" y="9660"/>
                  <a:pt x="7394" y="9647"/>
                </a:cubicBezTo>
                <a:lnTo>
                  <a:pt x="7394" y="9647"/>
                </a:lnTo>
                <a:cubicBezTo>
                  <a:pt x="7394" y="9654"/>
                  <a:pt x="7389" y="9661"/>
                  <a:pt x="7386" y="9663"/>
                </a:cubicBezTo>
                <a:lnTo>
                  <a:pt x="7386" y="9663"/>
                </a:lnTo>
                <a:cubicBezTo>
                  <a:pt x="7404" y="9687"/>
                  <a:pt x="7395" y="9720"/>
                  <a:pt x="7406" y="9742"/>
                </a:cubicBezTo>
                <a:cubicBezTo>
                  <a:pt x="7442" y="9647"/>
                  <a:pt x="7489" y="9635"/>
                  <a:pt x="7525" y="9575"/>
                </a:cubicBezTo>
                <a:lnTo>
                  <a:pt x="7525" y="9575"/>
                </a:lnTo>
                <a:cubicBezTo>
                  <a:pt x="7525" y="9682"/>
                  <a:pt x="7477" y="9694"/>
                  <a:pt x="7465" y="9790"/>
                </a:cubicBezTo>
                <a:cubicBezTo>
                  <a:pt x="7477" y="9706"/>
                  <a:pt x="7537" y="9718"/>
                  <a:pt x="7537" y="9647"/>
                </a:cubicBezTo>
                <a:cubicBezTo>
                  <a:pt x="7549" y="9718"/>
                  <a:pt x="7561" y="9682"/>
                  <a:pt x="7549" y="9766"/>
                </a:cubicBezTo>
                <a:cubicBezTo>
                  <a:pt x="7564" y="9715"/>
                  <a:pt x="7570" y="9705"/>
                  <a:pt x="7577" y="9705"/>
                </a:cubicBezTo>
                <a:cubicBezTo>
                  <a:pt x="7581" y="9705"/>
                  <a:pt x="7584" y="9709"/>
                  <a:pt x="7590" y="9709"/>
                </a:cubicBezTo>
                <a:cubicBezTo>
                  <a:pt x="7597" y="9709"/>
                  <a:pt x="7606" y="9704"/>
                  <a:pt x="7620" y="9682"/>
                </a:cubicBezTo>
                <a:lnTo>
                  <a:pt x="7620" y="9682"/>
                </a:lnTo>
                <a:cubicBezTo>
                  <a:pt x="7630" y="9741"/>
                  <a:pt x="7607" y="9784"/>
                  <a:pt x="7626" y="9784"/>
                </a:cubicBezTo>
                <a:cubicBezTo>
                  <a:pt x="7630" y="9784"/>
                  <a:pt x="7636" y="9782"/>
                  <a:pt x="7644" y="9778"/>
                </a:cubicBezTo>
                <a:lnTo>
                  <a:pt x="7644" y="9778"/>
                </a:lnTo>
                <a:cubicBezTo>
                  <a:pt x="7646" y="9784"/>
                  <a:pt x="7646" y="9791"/>
                  <a:pt x="7646" y="9797"/>
                </a:cubicBezTo>
                <a:lnTo>
                  <a:pt x="7646" y="9797"/>
                </a:lnTo>
                <a:cubicBezTo>
                  <a:pt x="7652" y="9769"/>
                  <a:pt x="7658" y="9738"/>
                  <a:pt x="7668" y="9718"/>
                </a:cubicBezTo>
                <a:cubicBezTo>
                  <a:pt x="7672" y="9717"/>
                  <a:pt x="7675" y="9717"/>
                  <a:pt x="7678" y="9717"/>
                </a:cubicBezTo>
                <a:cubicBezTo>
                  <a:pt x="7721" y="9717"/>
                  <a:pt x="7680" y="9793"/>
                  <a:pt x="7680" y="9849"/>
                </a:cubicBezTo>
                <a:cubicBezTo>
                  <a:pt x="7713" y="9827"/>
                  <a:pt x="7757" y="9753"/>
                  <a:pt x="7772" y="9753"/>
                </a:cubicBezTo>
                <a:cubicBezTo>
                  <a:pt x="7773" y="9753"/>
                  <a:pt x="7774" y="9753"/>
                  <a:pt x="7775" y="9754"/>
                </a:cubicBezTo>
                <a:cubicBezTo>
                  <a:pt x="7775" y="9778"/>
                  <a:pt x="7775" y="9778"/>
                  <a:pt x="7775" y="9801"/>
                </a:cubicBezTo>
                <a:cubicBezTo>
                  <a:pt x="7793" y="9774"/>
                  <a:pt x="7810" y="9769"/>
                  <a:pt x="7827" y="9769"/>
                </a:cubicBezTo>
                <a:cubicBezTo>
                  <a:pt x="7836" y="9769"/>
                  <a:pt x="7845" y="9771"/>
                  <a:pt x="7855" y="9771"/>
                </a:cubicBezTo>
                <a:cubicBezTo>
                  <a:pt x="7876" y="9771"/>
                  <a:pt x="7900" y="9765"/>
                  <a:pt x="7930" y="9730"/>
                </a:cubicBezTo>
                <a:cubicBezTo>
                  <a:pt x="7930" y="9742"/>
                  <a:pt x="7930" y="9754"/>
                  <a:pt x="7930" y="9766"/>
                </a:cubicBezTo>
                <a:cubicBezTo>
                  <a:pt x="7930" y="9706"/>
                  <a:pt x="7942" y="9659"/>
                  <a:pt x="7954" y="9635"/>
                </a:cubicBezTo>
                <a:cubicBezTo>
                  <a:pt x="7968" y="9635"/>
                  <a:pt x="7983" y="9612"/>
                  <a:pt x="7989" y="9612"/>
                </a:cubicBezTo>
                <a:cubicBezTo>
                  <a:pt x="7993" y="9612"/>
                  <a:pt x="7994" y="9620"/>
                  <a:pt x="7989" y="9647"/>
                </a:cubicBezTo>
                <a:cubicBezTo>
                  <a:pt x="7989" y="9644"/>
                  <a:pt x="7989" y="9644"/>
                  <a:pt x="7988" y="9644"/>
                </a:cubicBezTo>
                <a:cubicBezTo>
                  <a:pt x="7985" y="9644"/>
                  <a:pt x="7975" y="9663"/>
                  <a:pt x="7965" y="9682"/>
                </a:cubicBezTo>
                <a:lnTo>
                  <a:pt x="7989" y="9659"/>
                </a:lnTo>
                <a:lnTo>
                  <a:pt x="7989" y="9659"/>
                </a:lnTo>
                <a:cubicBezTo>
                  <a:pt x="7977" y="9754"/>
                  <a:pt x="7954" y="9682"/>
                  <a:pt x="7942" y="9742"/>
                </a:cubicBezTo>
                <a:cubicBezTo>
                  <a:pt x="7971" y="9732"/>
                  <a:pt x="8026" y="9689"/>
                  <a:pt x="8057" y="9689"/>
                </a:cubicBezTo>
                <a:cubicBezTo>
                  <a:pt x="8063" y="9689"/>
                  <a:pt x="8069" y="9690"/>
                  <a:pt x="8073" y="9694"/>
                </a:cubicBezTo>
                <a:cubicBezTo>
                  <a:pt x="8049" y="9790"/>
                  <a:pt x="7989" y="9706"/>
                  <a:pt x="8013" y="9801"/>
                </a:cubicBezTo>
                <a:lnTo>
                  <a:pt x="7977" y="9754"/>
                </a:lnTo>
                <a:cubicBezTo>
                  <a:pt x="7973" y="9811"/>
                  <a:pt x="7968" y="9821"/>
                  <a:pt x="7963" y="9821"/>
                </a:cubicBezTo>
                <a:cubicBezTo>
                  <a:pt x="7961" y="9821"/>
                  <a:pt x="7958" y="9818"/>
                  <a:pt x="7956" y="9818"/>
                </a:cubicBezTo>
                <a:cubicBezTo>
                  <a:pt x="7951" y="9818"/>
                  <a:pt x="7946" y="9828"/>
                  <a:pt x="7942" y="9885"/>
                </a:cubicBezTo>
                <a:cubicBezTo>
                  <a:pt x="7954" y="9897"/>
                  <a:pt x="7964" y="9901"/>
                  <a:pt x="7974" y="9901"/>
                </a:cubicBezTo>
                <a:cubicBezTo>
                  <a:pt x="7995" y="9901"/>
                  <a:pt x="8013" y="9885"/>
                  <a:pt x="8037" y="9885"/>
                </a:cubicBezTo>
                <a:cubicBezTo>
                  <a:pt x="8013" y="9921"/>
                  <a:pt x="8001" y="9968"/>
                  <a:pt x="8001" y="9980"/>
                </a:cubicBezTo>
                <a:cubicBezTo>
                  <a:pt x="8001" y="9980"/>
                  <a:pt x="8013" y="10004"/>
                  <a:pt x="8001" y="10051"/>
                </a:cubicBezTo>
                <a:lnTo>
                  <a:pt x="7977" y="10063"/>
                </a:lnTo>
                <a:cubicBezTo>
                  <a:pt x="7954" y="10182"/>
                  <a:pt x="7906" y="10302"/>
                  <a:pt x="7930" y="10397"/>
                </a:cubicBezTo>
                <a:lnTo>
                  <a:pt x="7965" y="10325"/>
                </a:lnTo>
                <a:lnTo>
                  <a:pt x="7965" y="10385"/>
                </a:lnTo>
                <a:lnTo>
                  <a:pt x="7942" y="10385"/>
                </a:lnTo>
                <a:cubicBezTo>
                  <a:pt x="7942" y="10405"/>
                  <a:pt x="7944" y="10413"/>
                  <a:pt x="7949" y="10413"/>
                </a:cubicBezTo>
                <a:cubicBezTo>
                  <a:pt x="7957" y="10413"/>
                  <a:pt x="7969" y="10385"/>
                  <a:pt x="7977" y="10361"/>
                </a:cubicBezTo>
                <a:cubicBezTo>
                  <a:pt x="7977" y="10397"/>
                  <a:pt x="7977" y="10421"/>
                  <a:pt x="7977" y="10432"/>
                </a:cubicBezTo>
                <a:lnTo>
                  <a:pt x="8025" y="10325"/>
                </a:lnTo>
                <a:lnTo>
                  <a:pt x="8025" y="10325"/>
                </a:lnTo>
                <a:cubicBezTo>
                  <a:pt x="8013" y="10373"/>
                  <a:pt x="7989" y="10409"/>
                  <a:pt x="8001" y="10444"/>
                </a:cubicBezTo>
                <a:cubicBezTo>
                  <a:pt x="8025" y="10397"/>
                  <a:pt x="8013" y="10337"/>
                  <a:pt x="8049" y="10302"/>
                </a:cubicBezTo>
                <a:lnTo>
                  <a:pt x="8049" y="10302"/>
                </a:lnTo>
                <a:cubicBezTo>
                  <a:pt x="8049" y="10344"/>
                  <a:pt x="8043" y="10380"/>
                  <a:pt x="8048" y="10380"/>
                </a:cubicBezTo>
                <a:cubicBezTo>
                  <a:pt x="8050" y="10380"/>
                  <a:pt x="8054" y="10375"/>
                  <a:pt x="8061" y="10361"/>
                </a:cubicBezTo>
                <a:lnTo>
                  <a:pt x="8061" y="10361"/>
                </a:lnTo>
                <a:cubicBezTo>
                  <a:pt x="8049" y="10397"/>
                  <a:pt x="8049" y="10409"/>
                  <a:pt x="8037" y="10421"/>
                </a:cubicBezTo>
                <a:cubicBezTo>
                  <a:pt x="8061" y="10397"/>
                  <a:pt x="8073" y="10421"/>
                  <a:pt x="8096" y="10361"/>
                </a:cubicBezTo>
                <a:cubicBezTo>
                  <a:pt x="8096" y="10421"/>
                  <a:pt x="8144" y="10349"/>
                  <a:pt x="8120" y="10456"/>
                </a:cubicBezTo>
                <a:cubicBezTo>
                  <a:pt x="8132" y="10432"/>
                  <a:pt x="8156" y="10373"/>
                  <a:pt x="8168" y="10373"/>
                </a:cubicBezTo>
                <a:cubicBezTo>
                  <a:pt x="8120" y="10504"/>
                  <a:pt x="8215" y="10397"/>
                  <a:pt x="8180" y="10540"/>
                </a:cubicBezTo>
                <a:cubicBezTo>
                  <a:pt x="8226" y="10425"/>
                  <a:pt x="8249" y="10487"/>
                  <a:pt x="8294" y="10438"/>
                </a:cubicBezTo>
                <a:lnTo>
                  <a:pt x="8294" y="10438"/>
                </a:lnTo>
                <a:cubicBezTo>
                  <a:pt x="8287" y="10448"/>
                  <a:pt x="8287" y="10456"/>
                  <a:pt x="8287" y="10456"/>
                </a:cubicBezTo>
                <a:cubicBezTo>
                  <a:pt x="8299" y="10468"/>
                  <a:pt x="8299" y="10504"/>
                  <a:pt x="8299" y="10528"/>
                </a:cubicBezTo>
                <a:cubicBezTo>
                  <a:pt x="8323" y="10432"/>
                  <a:pt x="8358" y="10421"/>
                  <a:pt x="8382" y="10361"/>
                </a:cubicBezTo>
                <a:lnTo>
                  <a:pt x="8382" y="10361"/>
                </a:lnTo>
                <a:cubicBezTo>
                  <a:pt x="8382" y="10456"/>
                  <a:pt x="8346" y="10468"/>
                  <a:pt x="8323" y="10563"/>
                </a:cubicBezTo>
                <a:cubicBezTo>
                  <a:pt x="8346" y="10480"/>
                  <a:pt x="8382" y="10492"/>
                  <a:pt x="8394" y="10421"/>
                </a:cubicBezTo>
                <a:lnTo>
                  <a:pt x="8394" y="10421"/>
                </a:lnTo>
                <a:cubicBezTo>
                  <a:pt x="8394" y="10492"/>
                  <a:pt x="8394" y="10456"/>
                  <a:pt x="8382" y="10540"/>
                </a:cubicBezTo>
                <a:cubicBezTo>
                  <a:pt x="8400" y="10480"/>
                  <a:pt x="8406" y="10474"/>
                  <a:pt x="8410" y="10474"/>
                </a:cubicBezTo>
                <a:cubicBezTo>
                  <a:pt x="8412" y="10474"/>
                  <a:pt x="8413" y="10475"/>
                  <a:pt x="8414" y="10475"/>
                </a:cubicBezTo>
                <a:cubicBezTo>
                  <a:pt x="8417" y="10475"/>
                  <a:pt x="8421" y="10471"/>
                  <a:pt x="8430" y="10444"/>
                </a:cubicBezTo>
                <a:lnTo>
                  <a:pt x="8430" y="10444"/>
                </a:lnTo>
                <a:cubicBezTo>
                  <a:pt x="8439" y="10499"/>
                  <a:pt x="8427" y="10540"/>
                  <a:pt x="8432" y="10540"/>
                </a:cubicBezTo>
                <a:cubicBezTo>
                  <a:pt x="8433" y="10540"/>
                  <a:pt x="8436" y="10536"/>
                  <a:pt x="8442" y="10528"/>
                </a:cubicBezTo>
                <a:lnTo>
                  <a:pt x="8442" y="10528"/>
                </a:lnTo>
                <a:cubicBezTo>
                  <a:pt x="8454" y="10575"/>
                  <a:pt x="8418" y="10611"/>
                  <a:pt x="8418" y="10611"/>
                </a:cubicBezTo>
                <a:cubicBezTo>
                  <a:pt x="8419" y="10612"/>
                  <a:pt x="8421" y="10612"/>
                  <a:pt x="8422" y="10612"/>
                </a:cubicBezTo>
                <a:cubicBezTo>
                  <a:pt x="8443" y="10612"/>
                  <a:pt x="8454" y="10524"/>
                  <a:pt x="8465" y="10468"/>
                </a:cubicBezTo>
                <a:cubicBezTo>
                  <a:pt x="8468" y="10467"/>
                  <a:pt x="8470" y="10467"/>
                  <a:pt x="8472" y="10467"/>
                </a:cubicBezTo>
                <a:cubicBezTo>
                  <a:pt x="8497" y="10467"/>
                  <a:pt x="8465" y="10544"/>
                  <a:pt x="8465" y="10599"/>
                </a:cubicBezTo>
                <a:cubicBezTo>
                  <a:pt x="8489" y="10575"/>
                  <a:pt x="8525" y="10492"/>
                  <a:pt x="8537" y="10492"/>
                </a:cubicBezTo>
                <a:cubicBezTo>
                  <a:pt x="8537" y="10516"/>
                  <a:pt x="8537" y="10516"/>
                  <a:pt x="8525" y="10540"/>
                </a:cubicBezTo>
                <a:cubicBezTo>
                  <a:pt x="8540" y="10509"/>
                  <a:pt x="8553" y="10507"/>
                  <a:pt x="8567" y="10507"/>
                </a:cubicBezTo>
                <a:cubicBezTo>
                  <a:pt x="8569" y="10507"/>
                  <a:pt x="8572" y="10507"/>
                  <a:pt x="8574" y="10507"/>
                </a:cubicBezTo>
                <a:cubicBezTo>
                  <a:pt x="8590" y="10507"/>
                  <a:pt x="8608" y="10504"/>
                  <a:pt x="8632" y="10456"/>
                </a:cubicBezTo>
                <a:cubicBezTo>
                  <a:pt x="8632" y="10468"/>
                  <a:pt x="8632" y="10468"/>
                  <a:pt x="8632" y="10480"/>
                </a:cubicBezTo>
                <a:cubicBezTo>
                  <a:pt x="8632" y="10476"/>
                  <a:pt x="8632" y="10472"/>
                  <a:pt x="8632" y="10468"/>
                </a:cubicBezTo>
                <a:lnTo>
                  <a:pt x="8632" y="10468"/>
                </a:lnTo>
                <a:cubicBezTo>
                  <a:pt x="8663" y="10447"/>
                  <a:pt x="8694" y="10392"/>
                  <a:pt x="8709" y="10392"/>
                </a:cubicBezTo>
                <a:cubicBezTo>
                  <a:pt x="8712" y="10392"/>
                  <a:pt x="8714" y="10393"/>
                  <a:pt x="8716" y="10397"/>
                </a:cubicBezTo>
                <a:cubicBezTo>
                  <a:pt x="8704" y="10492"/>
                  <a:pt x="8668" y="10421"/>
                  <a:pt x="8680" y="10504"/>
                </a:cubicBezTo>
                <a:lnTo>
                  <a:pt x="8656" y="10468"/>
                </a:lnTo>
                <a:cubicBezTo>
                  <a:pt x="8656" y="10528"/>
                  <a:pt x="8654" y="10536"/>
                  <a:pt x="8651" y="10536"/>
                </a:cubicBezTo>
                <a:cubicBezTo>
                  <a:pt x="8649" y="10536"/>
                  <a:pt x="8648" y="10535"/>
                  <a:pt x="8647" y="10535"/>
                </a:cubicBezTo>
                <a:cubicBezTo>
                  <a:pt x="8643" y="10535"/>
                  <a:pt x="8637" y="10543"/>
                  <a:pt x="8632" y="10611"/>
                </a:cubicBezTo>
                <a:cubicBezTo>
                  <a:pt x="8637" y="10615"/>
                  <a:pt x="8642" y="10616"/>
                  <a:pt x="8647" y="10616"/>
                </a:cubicBezTo>
                <a:cubicBezTo>
                  <a:pt x="8666" y="10616"/>
                  <a:pt x="8678" y="10589"/>
                  <a:pt x="8696" y="10589"/>
                </a:cubicBezTo>
                <a:cubicBezTo>
                  <a:pt x="8702" y="10589"/>
                  <a:pt x="8708" y="10592"/>
                  <a:pt x="8716" y="10599"/>
                </a:cubicBezTo>
                <a:cubicBezTo>
                  <a:pt x="8727" y="10552"/>
                  <a:pt x="8727" y="10528"/>
                  <a:pt x="8739" y="10480"/>
                </a:cubicBezTo>
                <a:cubicBezTo>
                  <a:pt x="8747" y="10472"/>
                  <a:pt x="8753" y="10469"/>
                  <a:pt x="8758" y="10469"/>
                </a:cubicBezTo>
                <a:cubicBezTo>
                  <a:pt x="8790" y="10469"/>
                  <a:pt x="8761" y="10623"/>
                  <a:pt x="8780" y="10623"/>
                </a:cubicBezTo>
                <a:cubicBezTo>
                  <a:pt x="8784" y="10623"/>
                  <a:pt x="8790" y="10616"/>
                  <a:pt x="8799" y="10599"/>
                </a:cubicBezTo>
                <a:cubicBezTo>
                  <a:pt x="8817" y="10554"/>
                  <a:pt x="8835" y="10480"/>
                  <a:pt x="8848" y="10480"/>
                </a:cubicBezTo>
                <a:cubicBezTo>
                  <a:pt x="8852" y="10480"/>
                  <a:pt x="8856" y="10487"/>
                  <a:pt x="8858" y="10504"/>
                </a:cubicBezTo>
                <a:lnTo>
                  <a:pt x="8835" y="10599"/>
                </a:lnTo>
                <a:cubicBezTo>
                  <a:pt x="8835" y="10600"/>
                  <a:pt x="8836" y="10600"/>
                  <a:pt x="8837" y="10600"/>
                </a:cubicBezTo>
                <a:cubicBezTo>
                  <a:pt x="8856" y="10600"/>
                  <a:pt x="8874" y="10509"/>
                  <a:pt x="8893" y="10509"/>
                </a:cubicBezTo>
                <a:cubicBezTo>
                  <a:pt x="8897" y="10509"/>
                  <a:pt x="8902" y="10514"/>
                  <a:pt x="8906" y="10528"/>
                </a:cubicBezTo>
                <a:cubicBezTo>
                  <a:pt x="8882" y="10563"/>
                  <a:pt x="8870" y="10563"/>
                  <a:pt x="8870" y="10575"/>
                </a:cubicBezTo>
                <a:cubicBezTo>
                  <a:pt x="8873" y="10594"/>
                  <a:pt x="8876" y="10602"/>
                  <a:pt x="8879" y="10602"/>
                </a:cubicBezTo>
                <a:cubicBezTo>
                  <a:pt x="8888" y="10602"/>
                  <a:pt x="8898" y="10527"/>
                  <a:pt x="8915" y="10527"/>
                </a:cubicBezTo>
                <a:cubicBezTo>
                  <a:pt x="8916" y="10527"/>
                  <a:pt x="8917" y="10527"/>
                  <a:pt x="8918" y="10528"/>
                </a:cubicBezTo>
                <a:lnTo>
                  <a:pt x="8906" y="10611"/>
                </a:lnTo>
                <a:cubicBezTo>
                  <a:pt x="8942" y="10599"/>
                  <a:pt x="8989" y="10552"/>
                  <a:pt x="9037" y="10540"/>
                </a:cubicBezTo>
                <a:lnTo>
                  <a:pt x="9037" y="10540"/>
                </a:lnTo>
                <a:cubicBezTo>
                  <a:pt x="9025" y="10563"/>
                  <a:pt x="9013" y="10587"/>
                  <a:pt x="9025" y="10623"/>
                </a:cubicBezTo>
                <a:cubicBezTo>
                  <a:pt x="9037" y="10616"/>
                  <a:pt x="9049" y="10612"/>
                  <a:pt x="9060" y="10612"/>
                </a:cubicBezTo>
                <a:cubicBezTo>
                  <a:pt x="9104" y="10612"/>
                  <a:pt x="9140" y="10662"/>
                  <a:pt x="9168" y="10718"/>
                </a:cubicBezTo>
                <a:lnTo>
                  <a:pt x="9204" y="10647"/>
                </a:lnTo>
                <a:lnTo>
                  <a:pt x="9204" y="10647"/>
                </a:lnTo>
                <a:cubicBezTo>
                  <a:pt x="9204" y="10647"/>
                  <a:pt x="9204" y="10683"/>
                  <a:pt x="9192" y="10694"/>
                </a:cubicBezTo>
                <a:cubicBezTo>
                  <a:pt x="9193" y="10698"/>
                  <a:pt x="9195" y="10699"/>
                  <a:pt x="9196" y="10699"/>
                </a:cubicBezTo>
                <a:cubicBezTo>
                  <a:pt x="9204" y="10699"/>
                  <a:pt x="9205" y="10642"/>
                  <a:pt x="9216" y="10611"/>
                </a:cubicBezTo>
                <a:cubicBezTo>
                  <a:pt x="9227" y="10611"/>
                  <a:pt x="9227" y="10659"/>
                  <a:pt x="9216" y="10683"/>
                </a:cubicBezTo>
                <a:cubicBezTo>
                  <a:pt x="9245" y="10646"/>
                  <a:pt x="9284" y="10609"/>
                  <a:pt x="9315" y="10609"/>
                </a:cubicBezTo>
                <a:cubicBezTo>
                  <a:pt x="9333" y="10609"/>
                  <a:pt x="9349" y="10623"/>
                  <a:pt x="9358" y="10659"/>
                </a:cubicBezTo>
                <a:lnTo>
                  <a:pt x="9347" y="10671"/>
                </a:lnTo>
                <a:cubicBezTo>
                  <a:pt x="9349" y="10674"/>
                  <a:pt x="9351" y="10675"/>
                  <a:pt x="9353" y="10675"/>
                </a:cubicBezTo>
                <a:cubicBezTo>
                  <a:pt x="9372" y="10675"/>
                  <a:pt x="9396" y="10582"/>
                  <a:pt x="9410" y="10582"/>
                </a:cubicBezTo>
                <a:cubicBezTo>
                  <a:pt x="9413" y="10582"/>
                  <a:pt x="9416" y="10587"/>
                  <a:pt x="9418" y="10599"/>
                </a:cubicBezTo>
                <a:lnTo>
                  <a:pt x="9406" y="10611"/>
                </a:lnTo>
                <a:cubicBezTo>
                  <a:pt x="9466" y="10659"/>
                  <a:pt x="9549" y="10599"/>
                  <a:pt x="9573" y="10730"/>
                </a:cubicBezTo>
                <a:cubicBezTo>
                  <a:pt x="9579" y="10700"/>
                  <a:pt x="9586" y="10691"/>
                  <a:pt x="9593" y="10691"/>
                </a:cubicBezTo>
                <a:cubicBezTo>
                  <a:pt x="9602" y="10691"/>
                  <a:pt x="9611" y="10705"/>
                  <a:pt x="9621" y="10705"/>
                </a:cubicBezTo>
                <a:cubicBezTo>
                  <a:pt x="9632" y="10705"/>
                  <a:pt x="9643" y="10691"/>
                  <a:pt x="9656" y="10635"/>
                </a:cubicBezTo>
                <a:cubicBezTo>
                  <a:pt x="9668" y="10718"/>
                  <a:pt x="9656" y="10742"/>
                  <a:pt x="9692" y="10802"/>
                </a:cubicBezTo>
                <a:cubicBezTo>
                  <a:pt x="9692" y="10802"/>
                  <a:pt x="9693" y="10803"/>
                  <a:pt x="9694" y="10803"/>
                </a:cubicBezTo>
                <a:cubicBezTo>
                  <a:pt x="9706" y="10803"/>
                  <a:pt x="9729" y="10706"/>
                  <a:pt x="9751" y="10694"/>
                </a:cubicBezTo>
                <a:lnTo>
                  <a:pt x="9751" y="10694"/>
                </a:lnTo>
                <a:lnTo>
                  <a:pt x="9739" y="10778"/>
                </a:lnTo>
                <a:lnTo>
                  <a:pt x="9739" y="10778"/>
                </a:lnTo>
                <a:lnTo>
                  <a:pt x="9775" y="10694"/>
                </a:lnTo>
                <a:lnTo>
                  <a:pt x="9763" y="10790"/>
                </a:lnTo>
                <a:lnTo>
                  <a:pt x="9763" y="10790"/>
                </a:lnTo>
                <a:lnTo>
                  <a:pt x="9787" y="10778"/>
                </a:lnTo>
                <a:cubicBezTo>
                  <a:pt x="9775" y="10766"/>
                  <a:pt x="9775" y="10742"/>
                  <a:pt x="9787" y="10718"/>
                </a:cubicBezTo>
                <a:cubicBezTo>
                  <a:pt x="9791" y="10713"/>
                  <a:pt x="9794" y="10710"/>
                  <a:pt x="9798" y="10710"/>
                </a:cubicBezTo>
                <a:cubicBezTo>
                  <a:pt x="9817" y="10710"/>
                  <a:pt x="9833" y="10785"/>
                  <a:pt x="9823" y="10825"/>
                </a:cubicBezTo>
                <a:lnTo>
                  <a:pt x="9894" y="10766"/>
                </a:lnTo>
                <a:lnTo>
                  <a:pt x="9894" y="10766"/>
                </a:lnTo>
                <a:cubicBezTo>
                  <a:pt x="9888" y="10785"/>
                  <a:pt x="9882" y="10797"/>
                  <a:pt x="9875" y="10806"/>
                </a:cubicBezTo>
                <a:lnTo>
                  <a:pt x="9875" y="10806"/>
                </a:lnTo>
                <a:cubicBezTo>
                  <a:pt x="9875" y="10806"/>
                  <a:pt x="9876" y="10806"/>
                  <a:pt x="9876" y="10806"/>
                </a:cubicBezTo>
                <a:cubicBezTo>
                  <a:pt x="9884" y="10806"/>
                  <a:pt x="9869" y="10857"/>
                  <a:pt x="9877" y="10857"/>
                </a:cubicBezTo>
                <a:cubicBezTo>
                  <a:pt x="9880" y="10857"/>
                  <a:pt x="9885" y="10851"/>
                  <a:pt x="9894" y="10837"/>
                </a:cubicBezTo>
                <a:cubicBezTo>
                  <a:pt x="9894" y="10825"/>
                  <a:pt x="9906" y="10802"/>
                  <a:pt x="9906" y="10778"/>
                </a:cubicBezTo>
                <a:cubicBezTo>
                  <a:pt x="9906" y="10814"/>
                  <a:pt x="9927" y="10830"/>
                  <a:pt x="9947" y="10830"/>
                </a:cubicBezTo>
                <a:cubicBezTo>
                  <a:pt x="9954" y="10830"/>
                  <a:pt x="9960" y="10828"/>
                  <a:pt x="9966" y="10825"/>
                </a:cubicBezTo>
                <a:lnTo>
                  <a:pt x="9966" y="10825"/>
                </a:lnTo>
                <a:lnTo>
                  <a:pt x="9954" y="10873"/>
                </a:lnTo>
                <a:cubicBezTo>
                  <a:pt x="9963" y="10879"/>
                  <a:pt x="9974" y="10881"/>
                  <a:pt x="9986" y="10881"/>
                </a:cubicBezTo>
                <a:cubicBezTo>
                  <a:pt x="10012" y="10881"/>
                  <a:pt x="10043" y="10871"/>
                  <a:pt x="10067" y="10871"/>
                </a:cubicBezTo>
                <a:cubicBezTo>
                  <a:pt x="10073" y="10871"/>
                  <a:pt x="10079" y="10871"/>
                  <a:pt x="10085" y="10873"/>
                </a:cubicBezTo>
                <a:cubicBezTo>
                  <a:pt x="10073" y="10849"/>
                  <a:pt x="10097" y="10754"/>
                  <a:pt x="10120" y="10742"/>
                </a:cubicBezTo>
                <a:lnTo>
                  <a:pt x="10120" y="10742"/>
                </a:lnTo>
                <a:lnTo>
                  <a:pt x="10116" y="10771"/>
                </a:lnTo>
                <a:lnTo>
                  <a:pt x="10116" y="10771"/>
                </a:lnTo>
                <a:cubicBezTo>
                  <a:pt x="10119" y="10764"/>
                  <a:pt x="10124" y="10755"/>
                  <a:pt x="10132" y="10742"/>
                </a:cubicBezTo>
                <a:lnTo>
                  <a:pt x="10132" y="10742"/>
                </a:lnTo>
                <a:cubicBezTo>
                  <a:pt x="10144" y="10754"/>
                  <a:pt x="10120" y="10837"/>
                  <a:pt x="10109" y="10861"/>
                </a:cubicBezTo>
                <a:lnTo>
                  <a:pt x="10132" y="10837"/>
                </a:lnTo>
                <a:lnTo>
                  <a:pt x="10132" y="10837"/>
                </a:lnTo>
                <a:cubicBezTo>
                  <a:pt x="10132" y="10861"/>
                  <a:pt x="10120" y="10873"/>
                  <a:pt x="10109" y="10909"/>
                </a:cubicBezTo>
                <a:cubicBezTo>
                  <a:pt x="10113" y="10898"/>
                  <a:pt x="10116" y="10894"/>
                  <a:pt x="10119" y="10894"/>
                </a:cubicBezTo>
                <a:cubicBezTo>
                  <a:pt x="10129" y="10894"/>
                  <a:pt x="10134" y="10936"/>
                  <a:pt x="10143" y="10936"/>
                </a:cubicBezTo>
                <a:cubicBezTo>
                  <a:pt x="10146" y="10936"/>
                  <a:pt x="10150" y="10929"/>
                  <a:pt x="10156" y="10909"/>
                </a:cubicBezTo>
                <a:lnTo>
                  <a:pt x="10156" y="10933"/>
                </a:lnTo>
                <a:cubicBezTo>
                  <a:pt x="10166" y="10935"/>
                  <a:pt x="10174" y="10936"/>
                  <a:pt x="10182" y="10936"/>
                </a:cubicBezTo>
                <a:cubicBezTo>
                  <a:pt x="10214" y="10936"/>
                  <a:pt x="10235" y="10921"/>
                  <a:pt x="10263" y="10921"/>
                </a:cubicBezTo>
                <a:cubicBezTo>
                  <a:pt x="10287" y="10849"/>
                  <a:pt x="10299" y="10873"/>
                  <a:pt x="10323" y="10813"/>
                </a:cubicBezTo>
                <a:cubicBezTo>
                  <a:pt x="10335" y="10837"/>
                  <a:pt x="10359" y="10909"/>
                  <a:pt x="10394" y="10909"/>
                </a:cubicBezTo>
                <a:cubicBezTo>
                  <a:pt x="10418" y="10873"/>
                  <a:pt x="10406" y="10849"/>
                  <a:pt x="10430" y="10802"/>
                </a:cubicBezTo>
                <a:lnTo>
                  <a:pt x="10430" y="10802"/>
                </a:lnTo>
                <a:cubicBezTo>
                  <a:pt x="10418" y="10873"/>
                  <a:pt x="10454" y="10873"/>
                  <a:pt x="10430" y="10909"/>
                </a:cubicBezTo>
                <a:cubicBezTo>
                  <a:pt x="10466" y="10909"/>
                  <a:pt x="10478" y="10909"/>
                  <a:pt x="10537" y="10873"/>
                </a:cubicBezTo>
                <a:cubicBezTo>
                  <a:pt x="10537" y="10837"/>
                  <a:pt x="10537" y="10825"/>
                  <a:pt x="10549" y="10802"/>
                </a:cubicBezTo>
                <a:cubicBezTo>
                  <a:pt x="10561" y="10802"/>
                  <a:pt x="10561" y="10837"/>
                  <a:pt x="10549" y="10873"/>
                </a:cubicBezTo>
                <a:cubicBezTo>
                  <a:pt x="10558" y="10863"/>
                  <a:pt x="10566" y="10859"/>
                  <a:pt x="10573" y="10859"/>
                </a:cubicBezTo>
                <a:cubicBezTo>
                  <a:pt x="10614" y="10859"/>
                  <a:pt x="10634" y="11001"/>
                  <a:pt x="10677" y="11001"/>
                </a:cubicBezTo>
                <a:cubicBezTo>
                  <a:pt x="10688" y="11001"/>
                  <a:pt x="10701" y="10992"/>
                  <a:pt x="10716" y="10968"/>
                </a:cubicBezTo>
                <a:lnTo>
                  <a:pt x="10704" y="10968"/>
                </a:lnTo>
                <a:lnTo>
                  <a:pt x="10763" y="10909"/>
                </a:lnTo>
                <a:lnTo>
                  <a:pt x="10763" y="10909"/>
                </a:lnTo>
                <a:cubicBezTo>
                  <a:pt x="10787" y="10921"/>
                  <a:pt x="10740" y="10956"/>
                  <a:pt x="10751" y="11004"/>
                </a:cubicBezTo>
                <a:cubicBezTo>
                  <a:pt x="10774" y="10970"/>
                  <a:pt x="10789" y="10960"/>
                  <a:pt x="10802" y="10960"/>
                </a:cubicBezTo>
                <a:cubicBezTo>
                  <a:pt x="10821" y="10960"/>
                  <a:pt x="10833" y="10985"/>
                  <a:pt x="10853" y="10985"/>
                </a:cubicBezTo>
                <a:cubicBezTo>
                  <a:pt x="10861" y="10985"/>
                  <a:pt x="10870" y="10980"/>
                  <a:pt x="10882" y="10968"/>
                </a:cubicBezTo>
                <a:lnTo>
                  <a:pt x="10882" y="10968"/>
                </a:lnTo>
                <a:cubicBezTo>
                  <a:pt x="10878" y="11052"/>
                  <a:pt x="10897" y="11068"/>
                  <a:pt x="10922" y="11068"/>
                </a:cubicBezTo>
                <a:cubicBezTo>
                  <a:pt x="10939" y="11068"/>
                  <a:pt x="10959" y="11061"/>
                  <a:pt x="10976" y="11061"/>
                </a:cubicBezTo>
                <a:cubicBezTo>
                  <a:pt x="10994" y="11061"/>
                  <a:pt x="11010" y="11070"/>
                  <a:pt x="11013" y="11111"/>
                </a:cubicBezTo>
                <a:lnTo>
                  <a:pt x="11025" y="11064"/>
                </a:lnTo>
                <a:cubicBezTo>
                  <a:pt x="11028" y="11056"/>
                  <a:pt x="11029" y="11054"/>
                  <a:pt x="11030" y="11054"/>
                </a:cubicBezTo>
                <a:cubicBezTo>
                  <a:pt x="11033" y="11054"/>
                  <a:pt x="11028" y="11102"/>
                  <a:pt x="11037" y="11111"/>
                </a:cubicBezTo>
                <a:cubicBezTo>
                  <a:pt x="11037" y="11075"/>
                  <a:pt x="11037" y="11064"/>
                  <a:pt x="11049" y="11040"/>
                </a:cubicBezTo>
                <a:cubicBezTo>
                  <a:pt x="11061" y="11036"/>
                  <a:pt x="11072" y="11034"/>
                  <a:pt x="11083" y="11034"/>
                </a:cubicBezTo>
                <a:cubicBezTo>
                  <a:pt x="11172" y="11034"/>
                  <a:pt x="11237" y="11153"/>
                  <a:pt x="11311" y="11206"/>
                </a:cubicBezTo>
                <a:cubicBezTo>
                  <a:pt x="11312" y="11207"/>
                  <a:pt x="11313" y="11208"/>
                  <a:pt x="11314" y="11208"/>
                </a:cubicBezTo>
                <a:cubicBezTo>
                  <a:pt x="11334" y="11208"/>
                  <a:pt x="11366" y="11067"/>
                  <a:pt x="11390" y="11067"/>
                </a:cubicBezTo>
                <a:cubicBezTo>
                  <a:pt x="11396" y="11067"/>
                  <a:pt x="11402" y="11076"/>
                  <a:pt x="11406" y="11099"/>
                </a:cubicBezTo>
                <a:lnTo>
                  <a:pt x="11371" y="11183"/>
                </a:lnTo>
                <a:cubicBezTo>
                  <a:pt x="11398" y="11159"/>
                  <a:pt x="11421" y="11152"/>
                  <a:pt x="11442" y="11152"/>
                </a:cubicBezTo>
                <a:cubicBezTo>
                  <a:pt x="11477" y="11152"/>
                  <a:pt x="11506" y="11171"/>
                  <a:pt x="11539" y="11171"/>
                </a:cubicBezTo>
                <a:cubicBezTo>
                  <a:pt x="11557" y="11171"/>
                  <a:pt x="11576" y="11165"/>
                  <a:pt x="11597" y="11147"/>
                </a:cubicBezTo>
                <a:lnTo>
                  <a:pt x="11597" y="11147"/>
                </a:lnTo>
                <a:cubicBezTo>
                  <a:pt x="11597" y="11171"/>
                  <a:pt x="11585" y="11194"/>
                  <a:pt x="11573" y="11194"/>
                </a:cubicBezTo>
                <a:cubicBezTo>
                  <a:pt x="11573" y="11214"/>
                  <a:pt x="11580" y="11222"/>
                  <a:pt x="11589" y="11222"/>
                </a:cubicBezTo>
                <a:cubicBezTo>
                  <a:pt x="11607" y="11222"/>
                  <a:pt x="11637" y="11191"/>
                  <a:pt x="11644" y="11159"/>
                </a:cubicBezTo>
                <a:cubicBezTo>
                  <a:pt x="11656" y="11159"/>
                  <a:pt x="11633" y="11206"/>
                  <a:pt x="11633" y="11230"/>
                </a:cubicBezTo>
                <a:cubicBezTo>
                  <a:pt x="11634" y="11236"/>
                  <a:pt x="11637" y="11238"/>
                  <a:pt x="11640" y="11238"/>
                </a:cubicBezTo>
                <a:cubicBezTo>
                  <a:pt x="11653" y="11238"/>
                  <a:pt x="11674" y="11200"/>
                  <a:pt x="11680" y="11200"/>
                </a:cubicBezTo>
                <a:cubicBezTo>
                  <a:pt x="11682" y="11200"/>
                  <a:pt x="11683" y="11205"/>
                  <a:pt x="11680" y="11218"/>
                </a:cubicBezTo>
                <a:cubicBezTo>
                  <a:pt x="11680" y="11225"/>
                  <a:pt x="11680" y="11231"/>
                  <a:pt x="11678" y="11236"/>
                </a:cubicBezTo>
                <a:lnTo>
                  <a:pt x="11678" y="11236"/>
                </a:lnTo>
                <a:cubicBezTo>
                  <a:pt x="11681" y="11235"/>
                  <a:pt x="11683" y="11235"/>
                  <a:pt x="11686" y="11235"/>
                </a:cubicBezTo>
                <a:cubicBezTo>
                  <a:pt x="11692" y="11235"/>
                  <a:pt x="11697" y="11236"/>
                  <a:pt x="11702" y="11236"/>
                </a:cubicBezTo>
                <a:cubicBezTo>
                  <a:pt x="11713" y="11236"/>
                  <a:pt x="11722" y="11230"/>
                  <a:pt x="11728" y="11194"/>
                </a:cubicBezTo>
                <a:cubicBezTo>
                  <a:pt x="11728" y="11205"/>
                  <a:pt x="11732" y="11208"/>
                  <a:pt x="11738" y="11208"/>
                </a:cubicBezTo>
                <a:cubicBezTo>
                  <a:pt x="11746" y="11208"/>
                  <a:pt x="11757" y="11201"/>
                  <a:pt x="11764" y="11194"/>
                </a:cubicBezTo>
                <a:cubicBezTo>
                  <a:pt x="11775" y="11206"/>
                  <a:pt x="11775" y="11206"/>
                  <a:pt x="11775" y="11206"/>
                </a:cubicBezTo>
                <a:cubicBezTo>
                  <a:pt x="11787" y="11206"/>
                  <a:pt x="11787" y="11206"/>
                  <a:pt x="11787" y="11218"/>
                </a:cubicBezTo>
                <a:cubicBezTo>
                  <a:pt x="11787" y="11218"/>
                  <a:pt x="11799" y="11206"/>
                  <a:pt x="11799" y="11206"/>
                </a:cubicBezTo>
                <a:cubicBezTo>
                  <a:pt x="11811" y="11206"/>
                  <a:pt x="11835" y="11218"/>
                  <a:pt x="11847" y="11218"/>
                </a:cubicBezTo>
                <a:cubicBezTo>
                  <a:pt x="11847" y="11238"/>
                  <a:pt x="11854" y="11247"/>
                  <a:pt x="11865" y="11247"/>
                </a:cubicBezTo>
                <a:cubicBezTo>
                  <a:pt x="11873" y="11247"/>
                  <a:pt x="11884" y="11241"/>
                  <a:pt x="11894" y="11230"/>
                </a:cubicBezTo>
                <a:lnTo>
                  <a:pt x="11906" y="11230"/>
                </a:lnTo>
                <a:cubicBezTo>
                  <a:pt x="11906" y="11242"/>
                  <a:pt x="11906" y="11254"/>
                  <a:pt x="11894" y="11290"/>
                </a:cubicBezTo>
                <a:cubicBezTo>
                  <a:pt x="11897" y="11293"/>
                  <a:pt x="11901" y="11294"/>
                  <a:pt x="11905" y="11294"/>
                </a:cubicBezTo>
                <a:cubicBezTo>
                  <a:pt x="11917" y="11294"/>
                  <a:pt x="11933" y="11278"/>
                  <a:pt x="11942" y="11242"/>
                </a:cubicBezTo>
                <a:cubicBezTo>
                  <a:pt x="11942" y="11254"/>
                  <a:pt x="11942" y="11254"/>
                  <a:pt x="11954" y="11254"/>
                </a:cubicBezTo>
                <a:cubicBezTo>
                  <a:pt x="11954" y="11266"/>
                  <a:pt x="11966" y="11266"/>
                  <a:pt x="11978" y="11266"/>
                </a:cubicBezTo>
                <a:cubicBezTo>
                  <a:pt x="11990" y="11278"/>
                  <a:pt x="12002" y="11290"/>
                  <a:pt x="12014" y="11302"/>
                </a:cubicBezTo>
                <a:cubicBezTo>
                  <a:pt x="12014" y="11302"/>
                  <a:pt x="12014" y="11302"/>
                  <a:pt x="12014" y="11314"/>
                </a:cubicBezTo>
                <a:cubicBezTo>
                  <a:pt x="12014" y="11314"/>
                  <a:pt x="12014" y="11314"/>
                  <a:pt x="12025" y="11302"/>
                </a:cubicBezTo>
                <a:cubicBezTo>
                  <a:pt x="12037" y="11302"/>
                  <a:pt x="12049" y="11290"/>
                  <a:pt x="12049" y="11290"/>
                </a:cubicBezTo>
                <a:cubicBezTo>
                  <a:pt x="12061" y="11302"/>
                  <a:pt x="12073" y="11314"/>
                  <a:pt x="12085" y="11325"/>
                </a:cubicBezTo>
                <a:cubicBezTo>
                  <a:pt x="12073" y="11314"/>
                  <a:pt x="12061" y="11302"/>
                  <a:pt x="12061" y="11290"/>
                </a:cubicBezTo>
                <a:cubicBezTo>
                  <a:pt x="12073" y="11278"/>
                  <a:pt x="12097" y="11266"/>
                  <a:pt x="12109" y="11254"/>
                </a:cubicBezTo>
                <a:cubicBezTo>
                  <a:pt x="12133" y="11254"/>
                  <a:pt x="12145" y="11266"/>
                  <a:pt x="12168" y="11266"/>
                </a:cubicBezTo>
                <a:cubicBezTo>
                  <a:pt x="12168" y="11278"/>
                  <a:pt x="12168" y="11278"/>
                  <a:pt x="12168" y="11278"/>
                </a:cubicBezTo>
                <a:cubicBezTo>
                  <a:pt x="12165" y="11278"/>
                  <a:pt x="12162" y="11277"/>
                  <a:pt x="12158" y="11277"/>
                </a:cubicBezTo>
                <a:cubicBezTo>
                  <a:pt x="12145" y="11277"/>
                  <a:pt x="12130" y="11284"/>
                  <a:pt x="12121" y="11337"/>
                </a:cubicBezTo>
                <a:cubicBezTo>
                  <a:pt x="12145" y="11325"/>
                  <a:pt x="12156" y="11302"/>
                  <a:pt x="12180" y="11290"/>
                </a:cubicBezTo>
                <a:cubicBezTo>
                  <a:pt x="12192" y="11302"/>
                  <a:pt x="12192" y="11302"/>
                  <a:pt x="12204" y="11302"/>
                </a:cubicBezTo>
                <a:lnTo>
                  <a:pt x="12216" y="11290"/>
                </a:lnTo>
                <a:cubicBezTo>
                  <a:pt x="12204" y="11290"/>
                  <a:pt x="12204" y="11290"/>
                  <a:pt x="12204" y="11278"/>
                </a:cubicBezTo>
                <a:lnTo>
                  <a:pt x="12204" y="11278"/>
                </a:lnTo>
                <a:cubicBezTo>
                  <a:pt x="12204" y="11278"/>
                  <a:pt x="12204" y="11290"/>
                  <a:pt x="12216" y="11290"/>
                </a:cubicBezTo>
                <a:cubicBezTo>
                  <a:pt x="12228" y="11290"/>
                  <a:pt x="12240" y="11302"/>
                  <a:pt x="12252" y="11302"/>
                </a:cubicBezTo>
                <a:cubicBezTo>
                  <a:pt x="12252" y="11314"/>
                  <a:pt x="12240" y="11314"/>
                  <a:pt x="12240" y="11325"/>
                </a:cubicBezTo>
                <a:lnTo>
                  <a:pt x="12240" y="11325"/>
                </a:lnTo>
                <a:cubicBezTo>
                  <a:pt x="12252" y="11314"/>
                  <a:pt x="12264" y="11314"/>
                  <a:pt x="12275" y="11314"/>
                </a:cubicBezTo>
                <a:cubicBezTo>
                  <a:pt x="12287" y="11325"/>
                  <a:pt x="12311" y="11325"/>
                  <a:pt x="12335" y="11337"/>
                </a:cubicBezTo>
                <a:lnTo>
                  <a:pt x="12323" y="11337"/>
                </a:lnTo>
                <a:lnTo>
                  <a:pt x="12335" y="11349"/>
                </a:lnTo>
                <a:cubicBezTo>
                  <a:pt x="12371" y="11361"/>
                  <a:pt x="12395" y="11373"/>
                  <a:pt x="12430" y="11397"/>
                </a:cubicBezTo>
                <a:cubicBezTo>
                  <a:pt x="12585" y="11480"/>
                  <a:pt x="12776" y="11587"/>
                  <a:pt x="12942" y="11659"/>
                </a:cubicBezTo>
                <a:cubicBezTo>
                  <a:pt x="12951" y="11663"/>
                  <a:pt x="12958" y="11665"/>
                  <a:pt x="12962" y="11665"/>
                </a:cubicBezTo>
                <a:cubicBezTo>
                  <a:pt x="13005" y="11665"/>
                  <a:pt x="12799" y="11459"/>
                  <a:pt x="12834" y="11459"/>
                </a:cubicBezTo>
                <a:cubicBezTo>
                  <a:pt x="12844" y="11459"/>
                  <a:pt x="12872" y="11475"/>
                  <a:pt x="12930" y="11516"/>
                </a:cubicBezTo>
                <a:lnTo>
                  <a:pt x="13026" y="11647"/>
                </a:lnTo>
                <a:cubicBezTo>
                  <a:pt x="13034" y="11630"/>
                  <a:pt x="13049" y="11624"/>
                  <a:pt x="13070" y="11624"/>
                </a:cubicBezTo>
                <a:cubicBezTo>
                  <a:pt x="13110" y="11624"/>
                  <a:pt x="13170" y="11647"/>
                  <a:pt x="13240" y="11671"/>
                </a:cubicBezTo>
                <a:cubicBezTo>
                  <a:pt x="13302" y="11694"/>
                  <a:pt x="13375" y="11723"/>
                  <a:pt x="13415" y="11723"/>
                </a:cubicBezTo>
                <a:cubicBezTo>
                  <a:pt x="13435" y="11723"/>
                  <a:pt x="13446" y="11715"/>
                  <a:pt x="13442" y="11695"/>
                </a:cubicBezTo>
                <a:lnTo>
                  <a:pt x="13442" y="11695"/>
                </a:lnTo>
                <a:cubicBezTo>
                  <a:pt x="13478" y="11730"/>
                  <a:pt x="13538" y="11778"/>
                  <a:pt x="13514" y="11778"/>
                </a:cubicBezTo>
                <a:cubicBezTo>
                  <a:pt x="13580" y="11822"/>
                  <a:pt x="13619" y="11840"/>
                  <a:pt x="13635" y="11840"/>
                </a:cubicBezTo>
                <a:cubicBezTo>
                  <a:pt x="13661" y="11840"/>
                  <a:pt x="13624" y="11790"/>
                  <a:pt x="13549" y="11730"/>
                </a:cubicBezTo>
                <a:lnTo>
                  <a:pt x="13549" y="11730"/>
                </a:lnTo>
                <a:cubicBezTo>
                  <a:pt x="13585" y="11754"/>
                  <a:pt x="13669" y="11826"/>
                  <a:pt x="13740" y="11873"/>
                </a:cubicBezTo>
                <a:cubicBezTo>
                  <a:pt x="13766" y="11888"/>
                  <a:pt x="13779" y="11894"/>
                  <a:pt x="13785" y="11894"/>
                </a:cubicBezTo>
                <a:cubicBezTo>
                  <a:pt x="13802" y="11894"/>
                  <a:pt x="13745" y="11840"/>
                  <a:pt x="13755" y="11840"/>
                </a:cubicBezTo>
                <a:cubicBezTo>
                  <a:pt x="13759" y="11840"/>
                  <a:pt x="13777" y="11851"/>
                  <a:pt x="13823" y="11885"/>
                </a:cubicBezTo>
                <a:cubicBezTo>
                  <a:pt x="13847" y="11909"/>
                  <a:pt x="13859" y="11921"/>
                  <a:pt x="13871" y="11921"/>
                </a:cubicBezTo>
                <a:cubicBezTo>
                  <a:pt x="13859" y="11909"/>
                  <a:pt x="13859" y="11909"/>
                  <a:pt x="13871" y="11909"/>
                </a:cubicBezTo>
                <a:cubicBezTo>
                  <a:pt x="13859" y="11897"/>
                  <a:pt x="13847" y="11885"/>
                  <a:pt x="13835" y="11873"/>
                </a:cubicBezTo>
                <a:cubicBezTo>
                  <a:pt x="13819" y="11848"/>
                  <a:pt x="13796" y="11829"/>
                  <a:pt x="13756" y="11799"/>
                </a:cubicBezTo>
                <a:lnTo>
                  <a:pt x="13756" y="11799"/>
                </a:lnTo>
                <a:cubicBezTo>
                  <a:pt x="13776" y="11786"/>
                  <a:pt x="13776" y="11753"/>
                  <a:pt x="13788" y="11730"/>
                </a:cubicBezTo>
                <a:cubicBezTo>
                  <a:pt x="13797" y="11718"/>
                  <a:pt x="13804" y="11714"/>
                  <a:pt x="13809" y="11714"/>
                </a:cubicBezTo>
                <a:cubicBezTo>
                  <a:pt x="13829" y="11714"/>
                  <a:pt x="13821" y="11781"/>
                  <a:pt x="13846" y="11781"/>
                </a:cubicBezTo>
                <a:cubicBezTo>
                  <a:pt x="13854" y="11781"/>
                  <a:pt x="13865" y="11774"/>
                  <a:pt x="13883" y="11754"/>
                </a:cubicBezTo>
                <a:cubicBezTo>
                  <a:pt x="13942" y="11730"/>
                  <a:pt x="13990" y="11659"/>
                  <a:pt x="14038" y="11635"/>
                </a:cubicBezTo>
                <a:lnTo>
                  <a:pt x="14038" y="11635"/>
                </a:lnTo>
                <a:cubicBezTo>
                  <a:pt x="14026" y="11671"/>
                  <a:pt x="13990" y="11706"/>
                  <a:pt x="13990" y="11706"/>
                </a:cubicBezTo>
                <a:cubicBezTo>
                  <a:pt x="13990" y="11734"/>
                  <a:pt x="13994" y="11746"/>
                  <a:pt x="14002" y="11746"/>
                </a:cubicBezTo>
                <a:cubicBezTo>
                  <a:pt x="14008" y="11746"/>
                  <a:pt x="14016" y="11740"/>
                  <a:pt x="14026" y="11730"/>
                </a:cubicBezTo>
                <a:lnTo>
                  <a:pt x="14026" y="11730"/>
                </a:lnTo>
                <a:cubicBezTo>
                  <a:pt x="14014" y="11754"/>
                  <a:pt x="14014" y="11766"/>
                  <a:pt x="14002" y="11802"/>
                </a:cubicBezTo>
                <a:cubicBezTo>
                  <a:pt x="14012" y="11802"/>
                  <a:pt x="14038" y="11745"/>
                  <a:pt x="14046" y="11745"/>
                </a:cubicBezTo>
                <a:cubicBezTo>
                  <a:pt x="14048" y="11745"/>
                  <a:pt x="14050" y="11748"/>
                  <a:pt x="14050" y="11754"/>
                </a:cubicBezTo>
                <a:cubicBezTo>
                  <a:pt x="14038" y="11778"/>
                  <a:pt x="14014" y="11826"/>
                  <a:pt x="13990" y="11849"/>
                </a:cubicBezTo>
                <a:cubicBezTo>
                  <a:pt x="14014" y="11826"/>
                  <a:pt x="14050" y="11790"/>
                  <a:pt x="14073" y="11778"/>
                </a:cubicBezTo>
                <a:lnTo>
                  <a:pt x="14073" y="11778"/>
                </a:lnTo>
                <a:cubicBezTo>
                  <a:pt x="14061" y="11826"/>
                  <a:pt x="14038" y="11837"/>
                  <a:pt x="14026" y="11861"/>
                </a:cubicBezTo>
                <a:cubicBezTo>
                  <a:pt x="14050" y="11849"/>
                  <a:pt x="14085" y="11849"/>
                  <a:pt x="14121" y="11790"/>
                </a:cubicBezTo>
                <a:lnTo>
                  <a:pt x="14121" y="11767"/>
                </a:lnTo>
                <a:lnTo>
                  <a:pt x="14121" y="11767"/>
                </a:lnTo>
                <a:cubicBezTo>
                  <a:pt x="14114" y="11785"/>
                  <a:pt x="14094" y="11817"/>
                  <a:pt x="14085" y="11826"/>
                </a:cubicBezTo>
                <a:cubicBezTo>
                  <a:pt x="14078" y="11832"/>
                  <a:pt x="14074" y="11835"/>
                  <a:pt x="14071" y="11835"/>
                </a:cubicBezTo>
                <a:cubicBezTo>
                  <a:pt x="14058" y="11835"/>
                  <a:pt x="14076" y="11785"/>
                  <a:pt x="14085" y="11766"/>
                </a:cubicBezTo>
                <a:lnTo>
                  <a:pt x="14109" y="11754"/>
                </a:lnTo>
                <a:cubicBezTo>
                  <a:pt x="14129" y="11710"/>
                  <a:pt x="14129" y="11695"/>
                  <a:pt x="14119" y="11695"/>
                </a:cubicBezTo>
                <a:cubicBezTo>
                  <a:pt x="14101" y="11695"/>
                  <a:pt x="14053" y="11743"/>
                  <a:pt x="14040" y="11743"/>
                </a:cubicBezTo>
                <a:cubicBezTo>
                  <a:pt x="14039" y="11743"/>
                  <a:pt x="14038" y="11743"/>
                  <a:pt x="14038" y="11742"/>
                </a:cubicBezTo>
                <a:lnTo>
                  <a:pt x="14097" y="11647"/>
                </a:lnTo>
                <a:lnTo>
                  <a:pt x="14026" y="11718"/>
                </a:lnTo>
                <a:cubicBezTo>
                  <a:pt x="14038" y="11695"/>
                  <a:pt x="14061" y="11635"/>
                  <a:pt x="14085" y="11623"/>
                </a:cubicBezTo>
                <a:cubicBezTo>
                  <a:pt x="14082" y="11616"/>
                  <a:pt x="14077" y="11614"/>
                  <a:pt x="14073" y="11614"/>
                </a:cubicBezTo>
                <a:cubicBezTo>
                  <a:pt x="14068" y="11614"/>
                  <a:pt x="14064" y="11616"/>
                  <a:pt x="14061" y="11616"/>
                </a:cubicBezTo>
                <a:cubicBezTo>
                  <a:pt x="14058" y="11616"/>
                  <a:pt x="14057" y="11613"/>
                  <a:pt x="14061" y="11599"/>
                </a:cubicBezTo>
                <a:cubicBezTo>
                  <a:pt x="14061" y="11587"/>
                  <a:pt x="14061" y="11587"/>
                  <a:pt x="14061" y="11587"/>
                </a:cubicBezTo>
                <a:cubicBezTo>
                  <a:pt x="14071" y="11578"/>
                  <a:pt x="14096" y="11560"/>
                  <a:pt x="14087" y="11560"/>
                </a:cubicBezTo>
                <a:cubicBezTo>
                  <a:pt x="14084" y="11560"/>
                  <a:pt x="14080" y="11561"/>
                  <a:pt x="14073" y="11564"/>
                </a:cubicBezTo>
                <a:cubicBezTo>
                  <a:pt x="14073" y="11575"/>
                  <a:pt x="14061" y="11587"/>
                  <a:pt x="14050" y="11587"/>
                </a:cubicBezTo>
                <a:lnTo>
                  <a:pt x="14038" y="11599"/>
                </a:lnTo>
                <a:cubicBezTo>
                  <a:pt x="14047" y="11580"/>
                  <a:pt x="14065" y="11545"/>
                  <a:pt x="14071" y="11545"/>
                </a:cubicBezTo>
                <a:cubicBezTo>
                  <a:pt x="14072" y="11545"/>
                  <a:pt x="14073" y="11547"/>
                  <a:pt x="14073" y="11552"/>
                </a:cubicBezTo>
                <a:lnTo>
                  <a:pt x="14073" y="11552"/>
                </a:lnTo>
                <a:cubicBezTo>
                  <a:pt x="14073" y="11534"/>
                  <a:pt x="14068" y="11528"/>
                  <a:pt x="14060" y="11528"/>
                </a:cubicBezTo>
                <a:cubicBezTo>
                  <a:pt x="14047" y="11528"/>
                  <a:pt x="14027" y="11547"/>
                  <a:pt x="14019" y="11547"/>
                </a:cubicBezTo>
                <a:cubicBezTo>
                  <a:pt x="14015" y="11547"/>
                  <a:pt x="14016" y="11540"/>
                  <a:pt x="14026" y="11516"/>
                </a:cubicBezTo>
                <a:lnTo>
                  <a:pt x="14026" y="11516"/>
                </a:lnTo>
                <a:cubicBezTo>
                  <a:pt x="13966" y="11528"/>
                  <a:pt x="13990" y="11587"/>
                  <a:pt x="13919" y="11659"/>
                </a:cubicBezTo>
                <a:lnTo>
                  <a:pt x="13978" y="11468"/>
                </a:lnTo>
                <a:lnTo>
                  <a:pt x="13942" y="11540"/>
                </a:lnTo>
                <a:cubicBezTo>
                  <a:pt x="13942" y="11540"/>
                  <a:pt x="13942" y="11528"/>
                  <a:pt x="13954" y="11504"/>
                </a:cubicBezTo>
                <a:lnTo>
                  <a:pt x="13954" y="11504"/>
                </a:lnTo>
                <a:cubicBezTo>
                  <a:pt x="13919" y="11540"/>
                  <a:pt x="13942" y="11528"/>
                  <a:pt x="13907" y="11575"/>
                </a:cubicBezTo>
                <a:cubicBezTo>
                  <a:pt x="13919" y="11504"/>
                  <a:pt x="13847" y="11575"/>
                  <a:pt x="13895" y="11468"/>
                </a:cubicBezTo>
                <a:lnTo>
                  <a:pt x="13895" y="11468"/>
                </a:lnTo>
                <a:cubicBezTo>
                  <a:pt x="13859" y="11516"/>
                  <a:pt x="13895" y="11516"/>
                  <a:pt x="13847" y="11540"/>
                </a:cubicBezTo>
                <a:cubicBezTo>
                  <a:pt x="13867" y="11499"/>
                  <a:pt x="13871" y="11488"/>
                  <a:pt x="13867" y="11488"/>
                </a:cubicBezTo>
                <a:cubicBezTo>
                  <a:pt x="13862" y="11488"/>
                  <a:pt x="13843" y="11509"/>
                  <a:pt x="13832" y="11509"/>
                </a:cubicBezTo>
                <a:cubicBezTo>
                  <a:pt x="13827" y="11509"/>
                  <a:pt x="13823" y="11504"/>
                  <a:pt x="13823" y="11492"/>
                </a:cubicBezTo>
                <a:cubicBezTo>
                  <a:pt x="13859" y="11421"/>
                  <a:pt x="13859" y="11468"/>
                  <a:pt x="13871" y="11397"/>
                </a:cubicBezTo>
                <a:lnTo>
                  <a:pt x="13871" y="11397"/>
                </a:lnTo>
                <a:cubicBezTo>
                  <a:pt x="13854" y="11426"/>
                  <a:pt x="13845" y="11437"/>
                  <a:pt x="13840" y="11437"/>
                </a:cubicBezTo>
                <a:cubicBezTo>
                  <a:pt x="13827" y="11437"/>
                  <a:pt x="13839" y="11372"/>
                  <a:pt x="13826" y="11372"/>
                </a:cubicBezTo>
                <a:cubicBezTo>
                  <a:pt x="13825" y="11372"/>
                  <a:pt x="13824" y="11373"/>
                  <a:pt x="13823" y="11373"/>
                </a:cubicBezTo>
                <a:cubicBezTo>
                  <a:pt x="13823" y="11361"/>
                  <a:pt x="13835" y="11349"/>
                  <a:pt x="13847" y="11325"/>
                </a:cubicBezTo>
                <a:cubicBezTo>
                  <a:pt x="13837" y="11325"/>
                  <a:pt x="13818" y="11369"/>
                  <a:pt x="13805" y="11404"/>
                </a:cubicBezTo>
                <a:lnTo>
                  <a:pt x="13805" y="11404"/>
                </a:lnTo>
                <a:cubicBezTo>
                  <a:pt x="13802" y="11410"/>
                  <a:pt x="13799" y="11416"/>
                  <a:pt x="13799" y="11421"/>
                </a:cubicBezTo>
                <a:cubicBezTo>
                  <a:pt x="13796" y="11422"/>
                  <a:pt x="13793" y="11423"/>
                  <a:pt x="13790" y="11423"/>
                </a:cubicBezTo>
                <a:cubicBezTo>
                  <a:pt x="13775" y="11423"/>
                  <a:pt x="13764" y="11406"/>
                  <a:pt x="13750" y="11406"/>
                </a:cubicBezTo>
                <a:cubicBezTo>
                  <a:pt x="13747" y="11406"/>
                  <a:pt x="13743" y="11407"/>
                  <a:pt x="13740" y="11409"/>
                </a:cubicBezTo>
                <a:cubicBezTo>
                  <a:pt x="13752" y="11385"/>
                  <a:pt x="13716" y="11349"/>
                  <a:pt x="13704" y="11302"/>
                </a:cubicBezTo>
                <a:lnTo>
                  <a:pt x="13704" y="11290"/>
                </a:lnTo>
                <a:cubicBezTo>
                  <a:pt x="13669" y="11373"/>
                  <a:pt x="13645" y="11349"/>
                  <a:pt x="13621" y="11361"/>
                </a:cubicBezTo>
                <a:cubicBezTo>
                  <a:pt x="13645" y="11302"/>
                  <a:pt x="13657" y="11290"/>
                  <a:pt x="13680" y="11266"/>
                </a:cubicBezTo>
                <a:lnTo>
                  <a:pt x="13657" y="11254"/>
                </a:lnTo>
                <a:cubicBezTo>
                  <a:pt x="13645" y="11290"/>
                  <a:pt x="13633" y="11302"/>
                  <a:pt x="13621" y="11302"/>
                </a:cubicBezTo>
                <a:lnTo>
                  <a:pt x="13645" y="11242"/>
                </a:lnTo>
                <a:cubicBezTo>
                  <a:pt x="13643" y="11241"/>
                  <a:pt x="13641" y="11241"/>
                  <a:pt x="13639" y="11241"/>
                </a:cubicBezTo>
                <a:cubicBezTo>
                  <a:pt x="13622" y="11241"/>
                  <a:pt x="13598" y="11266"/>
                  <a:pt x="13580" y="11266"/>
                </a:cubicBezTo>
                <a:cubicBezTo>
                  <a:pt x="13572" y="11266"/>
                  <a:pt x="13565" y="11260"/>
                  <a:pt x="13561" y="11242"/>
                </a:cubicBezTo>
                <a:cubicBezTo>
                  <a:pt x="13549" y="11290"/>
                  <a:pt x="13526" y="11349"/>
                  <a:pt x="13514" y="11397"/>
                </a:cubicBezTo>
                <a:cubicBezTo>
                  <a:pt x="13502" y="11409"/>
                  <a:pt x="13502" y="11421"/>
                  <a:pt x="13490" y="11433"/>
                </a:cubicBezTo>
                <a:cubicBezTo>
                  <a:pt x="13490" y="11433"/>
                  <a:pt x="13490" y="11433"/>
                  <a:pt x="13478" y="11421"/>
                </a:cubicBezTo>
                <a:cubicBezTo>
                  <a:pt x="13490" y="11409"/>
                  <a:pt x="13490" y="11385"/>
                  <a:pt x="13502" y="11373"/>
                </a:cubicBezTo>
                <a:cubicBezTo>
                  <a:pt x="13502" y="11373"/>
                  <a:pt x="13514" y="11361"/>
                  <a:pt x="13514" y="11361"/>
                </a:cubicBezTo>
                <a:lnTo>
                  <a:pt x="13514" y="11361"/>
                </a:lnTo>
                <a:cubicBezTo>
                  <a:pt x="13514" y="11361"/>
                  <a:pt x="13503" y="11372"/>
                  <a:pt x="13496" y="11372"/>
                </a:cubicBezTo>
                <a:cubicBezTo>
                  <a:pt x="13493" y="11372"/>
                  <a:pt x="13490" y="11369"/>
                  <a:pt x="13490" y="11361"/>
                </a:cubicBezTo>
                <a:lnTo>
                  <a:pt x="13526" y="11314"/>
                </a:lnTo>
                <a:cubicBezTo>
                  <a:pt x="13526" y="11307"/>
                  <a:pt x="13525" y="11305"/>
                  <a:pt x="13524" y="11305"/>
                </a:cubicBezTo>
                <a:cubicBezTo>
                  <a:pt x="13518" y="11305"/>
                  <a:pt x="13503" y="11350"/>
                  <a:pt x="13492" y="11350"/>
                </a:cubicBezTo>
                <a:cubicBezTo>
                  <a:pt x="13492" y="11350"/>
                  <a:pt x="13491" y="11350"/>
                  <a:pt x="13490" y="11349"/>
                </a:cubicBezTo>
                <a:cubicBezTo>
                  <a:pt x="13502" y="11337"/>
                  <a:pt x="13502" y="11337"/>
                  <a:pt x="13502" y="11325"/>
                </a:cubicBezTo>
                <a:cubicBezTo>
                  <a:pt x="13514" y="11314"/>
                  <a:pt x="13514" y="11314"/>
                  <a:pt x="13502" y="11314"/>
                </a:cubicBezTo>
                <a:cubicBezTo>
                  <a:pt x="13514" y="11302"/>
                  <a:pt x="13514" y="11290"/>
                  <a:pt x="13514" y="11278"/>
                </a:cubicBezTo>
                <a:cubicBezTo>
                  <a:pt x="13516" y="11276"/>
                  <a:pt x="13517" y="11275"/>
                  <a:pt x="13518" y="11275"/>
                </a:cubicBezTo>
                <a:cubicBezTo>
                  <a:pt x="13521" y="11275"/>
                  <a:pt x="13519" y="11286"/>
                  <a:pt x="13520" y="11286"/>
                </a:cubicBezTo>
                <a:cubicBezTo>
                  <a:pt x="13521" y="11286"/>
                  <a:pt x="13523" y="11284"/>
                  <a:pt x="13526" y="11278"/>
                </a:cubicBezTo>
                <a:cubicBezTo>
                  <a:pt x="13526" y="11266"/>
                  <a:pt x="13514" y="11230"/>
                  <a:pt x="13526" y="11194"/>
                </a:cubicBezTo>
                <a:lnTo>
                  <a:pt x="13526" y="11194"/>
                </a:lnTo>
                <a:cubicBezTo>
                  <a:pt x="13514" y="11218"/>
                  <a:pt x="13502" y="11254"/>
                  <a:pt x="13490" y="11266"/>
                </a:cubicBezTo>
                <a:cubicBezTo>
                  <a:pt x="13466" y="11254"/>
                  <a:pt x="13502" y="11206"/>
                  <a:pt x="13502" y="11171"/>
                </a:cubicBezTo>
                <a:lnTo>
                  <a:pt x="13502" y="11171"/>
                </a:lnTo>
                <a:cubicBezTo>
                  <a:pt x="13490" y="11194"/>
                  <a:pt x="13478" y="11183"/>
                  <a:pt x="13466" y="11206"/>
                </a:cubicBezTo>
                <a:cubicBezTo>
                  <a:pt x="13466" y="11218"/>
                  <a:pt x="13466" y="11218"/>
                  <a:pt x="13454" y="11230"/>
                </a:cubicBezTo>
                <a:cubicBezTo>
                  <a:pt x="13454" y="11230"/>
                  <a:pt x="13454" y="11230"/>
                  <a:pt x="13454" y="11218"/>
                </a:cubicBezTo>
                <a:cubicBezTo>
                  <a:pt x="13454" y="11206"/>
                  <a:pt x="13454" y="11194"/>
                  <a:pt x="13466" y="11194"/>
                </a:cubicBezTo>
                <a:cubicBezTo>
                  <a:pt x="13466" y="11183"/>
                  <a:pt x="13478" y="11183"/>
                  <a:pt x="13478" y="11183"/>
                </a:cubicBezTo>
                <a:cubicBezTo>
                  <a:pt x="13490" y="11167"/>
                  <a:pt x="13490" y="11163"/>
                  <a:pt x="13486" y="11163"/>
                </a:cubicBezTo>
                <a:cubicBezTo>
                  <a:pt x="13482" y="11163"/>
                  <a:pt x="13474" y="11167"/>
                  <a:pt x="13470" y="11167"/>
                </a:cubicBezTo>
                <a:cubicBezTo>
                  <a:pt x="13466" y="11167"/>
                  <a:pt x="13466" y="11163"/>
                  <a:pt x="13478" y="11147"/>
                </a:cubicBezTo>
                <a:cubicBezTo>
                  <a:pt x="13490" y="11135"/>
                  <a:pt x="13490" y="11135"/>
                  <a:pt x="13490" y="11135"/>
                </a:cubicBezTo>
                <a:lnTo>
                  <a:pt x="13490" y="11135"/>
                </a:lnTo>
                <a:lnTo>
                  <a:pt x="13466" y="11147"/>
                </a:lnTo>
                <a:cubicBezTo>
                  <a:pt x="13476" y="11137"/>
                  <a:pt x="13501" y="11105"/>
                  <a:pt x="13510" y="11105"/>
                </a:cubicBezTo>
                <a:cubicBezTo>
                  <a:pt x="13512" y="11105"/>
                  <a:pt x="13514" y="11106"/>
                  <a:pt x="13514" y="11111"/>
                </a:cubicBezTo>
                <a:cubicBezTo>
                  <a:pt x="13521" y="11094"/>
                  <a:pt x="13516" y="11088"/>
                  <a:pt x="13508" y="11088"/>
                </a:cubicBezTo>
                <a:cubicBezTo>
                  <a:pt x="13496" y="11088"/>
                  <a:pt x="13477" y="11098"/>
                  <a:pt x="13469" y="11098"/>
                </a:cubicBezTo>
                <a:cubicBezTo>
                  <a:pt x="13464" y="11098"/>
                  <a:pt x="13464" y="11093"/>
                  <a:pt x="13477" y="11077"/>
                </a:cubicBezTo>
                <a:lnTo>
                  <a:pt x="13477" y="11077"/>
                </a:lnTo>
                <a:cubicBezTo>
                  <a:pt x="13439" y="11085"/>
                  <a:pt x="13422" y="11128"/>
                  <a:pt x="13347" y="11171"/>
                </a:cubicBezTo>
                <a:lnTo>
                  <a:pt x="13478" y="11028"/>
                </a:lnTo>
                <a:lnTo>
                  <a:pt x="13418" y="11075"/>
                </a:lnTo>
                <a:cubicBezTo>
                  <a:pt x="13418" y="11075"/>
                  <a:pt x="13418" y="11064"/>
                  <a:pt x="13442" y="11052"/>
                </a:cubicBezTo>
                <a:lnTo>
                  <a:pt x="13442" y="11052"/>
                </a:lnTo>
                <a:cubicBezTo>
                  <a:pt x="13395" y="11075"/>
                  <a:pt x="13418" y="11075"/>
                  <a:pt x="13371" y="11099"/>
                </a:cubicBezTo>
                <a:cubicBezTo>
                  <a:pt x="13418" y="11040"/>
                  <a:pt x="13323" y="11099"/>
                  <a:pt x="13418" y="11004"/>
                </a:cubicBezTo>
                <a:lnTo>
                  <a:pt x="13418" y="11004"/>
                </a:lnTo>
                <a:cubicBezTo>
                  <a:pt x="13371" y="11040"/>
                  <a:pt x="13383" y="11052"/>
                  <a:pt x="13347" y="11064"/>
                </a:cubicBezTo>
                <a:cubicBezTo>
                  <a:pt x="13382" y="11028"/>
                  <a:pt x="13387" y="11019"/>
                  <a:pt x="13380" y="11019"/>
                </a:cubicBezTo>
                <a:cubicBezTo>
                  <a:pt x="13374" y="11019"/>
                  <a:pt x="13354" y="11030"/>
                  <a:pt x="13349" y="11030"/>
                </a:cubicBezTo>
                <a:cubicBezTo>
                  <a:pt x="13347" y="11030"/>
                  <a:pt x="13348" y="11027"/>
                  <a:pt x="13359" y="11016"/>
                </a:cubicBezTo>
                <a:cubicBezTo>
                  <a:pt x="13407" y="10968"/>
                  <a:pt x="13395" y="11004"/>
                  <a:pt x="13430" y="10956"/>
                </a:cubicBezTo>
                <a:lnTo>
                  <a:pt x="13430" y="10956"/>
                </a:lnTo>
                <a:cubicBezTo>
                  <a:pt x="13407" y="10974"/>
                  <a:pt x="13395" y="10981"/>
                  <a:pt x="13390" y="10981"/>
                </a:cubicBezTo>
                <a:cubicBezTo>
                  <a:pt x="13375" y="10981"/>
                  <a:pt x="13424" y="10921"/>
                  <a:pt x="13407" y="10921"/>
                </a:cubicBezTo>
                <a:cubicBezTo>
                  <a:pt x="13383" y="10944"/>
                  <a:pt x="13371" y="10944"/>
                  <a:pt x="13359" y="10956"/>
                </a:cubicBezTo>
                <a:cubicBezTo>
                  <a:pt x="13368" y="10948"/>
                  <a:pt x="13381" y="10936"/>
                  <a:pt x="13394" y="10925"/>
                </a:cubicBezTo>
                <a:lnTo>
                  <a:pt x="13394" y="10925"/>
                </a:lnTo>
                <a:cubicBezTo>
                  <a:pt x="13385" y="10930"/>
                  <a:pt x="13375" y="10940"/>
                  <a:pt x="13359" y="10956"/>
                </a:cubicBezTo>
                <a:cubicBezTo>
                  <a:pt x="13349" y="10956"/>
                  <a:pt x="13348" y="10941"/>
                  <a:pt x="13335" y="10941"/>
                </a:cubicBezTo>
                <a:cubicBezTo>
                  <a:pt x="13332" y="10941"/>
                  <a:pt x="13328" y="10942"/>
                  <a:pt x="13323" y="10944"/>
                </a:cubicBezTo>
                <a:cubicBezTo>
                  <a:pt x="13344" y="10923"/>
                  <a:pt x="13337" y="10883"/>
                  <a:pt x="13344" y="10849"/>
                </a:cubicBezTo>
                <a:lnTo>
                  <a:pt x="13344" y="10849"/>
                </a:lnTo>
                <a:cubicBezTo>
                  <a:pt x="13318" y="10869"/>
                  <a:pt x="13304" y="10873"/>
                  <a:pt x="13293" y="10873"/>
                </a:cubicBezTo>
                <a:cubicBezTo>
                  <a:pt x="13286" y="10873"/>
                  <a:pt x="13280" y="10870"/>
                  <a:pt x="13274" y="10870"/>
                </a:cubicBezTo>
                <a:cubicBezTo>
                  <a:pt x="13271" y="10870"/>
                  <a:pt x="13268" y="10871"/>
                  <a:pt x="13264" y="10873"/>
                </a:cubicBezTo>
                <a:cubicBezTo>
                  <a:pt x="13311" y="10837"/>
                  <a:pt x="13323" y="10825"/>
                  <a:pt x="13347" y="10813"/>
                </a:cubicBezTo>
                <a:lnTo>
                  <a:pt x="13347" y="10802"/>
                </a:lnTo>
                <a:cubicBezTo>
                  <a:pt x="13323" y="10813"/>
                  <a:pt x="13299" y="10825"/>
                  <a:pt x="13288" y="10825"/>
                </a:cubicBezTo>
                <a:lnTo>
                  <a:pt x="13347" y="10778"/>
                </a:lnTo>
                <a:cubicBezTo>
                  <a:pt x="13340" y="10778"/>
                  <a:pt x="13311" y="10791"/>
                  <a:pt x="13295" y="10791"/>
                </a:cubicBezTo>
                <a:cubicBezTo>
                  <a:pt x="13284" y="10791"/>
                  <a:pt x="13278" y="10785"/>
                  <a:pt x="13288" y="10766"/>
                </a:cubicBezTo>
                <a:lnTo>
                  <a:pt x="13288" y="10766"/>
                </a:lnTo>
                <a:cubicBezTo>
                  <a:pt x="13269" y="10777"/>
                  <a:pt x="13249" y="10794"/>
                  <a:pt x="13228" y="10813"/>
                </a:cubicBezTo>
                <a:lnTo>
                  <a:pt x="13228" y="10813"/>
                </a:lnTo>
                <a:cubicBezTo>
                  <a:pt x="13230" y="10809"/>
                  <a:pt x="13230" y="10807"/>
                  <a:pt x="13227" y="10807"/>
                </a:cubicBezTo>
                <a:cubicBezTo>
                  <a:pt x="13219" y="10807"/>
                  <a:pt x="13191" y="10827"/>
                  <a:pt x="13182" y="10827"/>
                </a:cubicBezTo>
                <a:cubicBezTo>
                  <a:pt x="13181" y="10827"/>
                  <a:pt x="13180" y="10827"/>
                  <a:pt x="13180" y="10825"/>
                </a:cubicBezTo>
                <a:cubicBezTo>
                  <a:pt x="13228" y="10790"/>
                  <a:pt x="13204" y="10802"/>
                  <a:pt x="13240" y="10778"/>
                </a:cubicBezTo>
                <a:cubicBezTo>
                  <a:pt x="13252" y="10766"/>
                  <a:pt x="13264" y="10742"/>
                  <a:pt x="13288" y="10718"/>
                </a:cubicBezTo>
                <a:lnTo>
                  <a:pt x="13288" y="10718"/>
                </a:lnTo>
                <a:cubicBezTo>
                  <a:pt x="13264" y="10730"/>
                  <a:pt x="13240" y="10754"/>
                  <a:pt x="13228" y="10754"/>
                </a:cubicBezTo>
                <a:cubicBezTo>
                  <a:pt x="13216" y="10742"/>
                  <a:pt x="13276" y="10718"/>
                  <a:pt x="13288" y="10683"/>
                </a:cubicBezTo>
                <a:lnTo>
                  <a:pt x="13288" y="10683"/>
                </a:lnTo>
                <a:cubicBezTo>
                  <a:pt x="13252" y="10706"/>
                  <a:pt x="13276" y="10671"/>
                  <a:pt x="13216" y="10730"/>
                </a:cubicBezTo>
                <a:cubicBezTo>
                  <a:pt x="13216" y="10718"/>
                  <a:pt x="13240" y="10694"/>
                  <a:pt x="13264" y="10683"/>
                </a:cubicBezTo>
                <a:lnTo>
                  <a:pt x="13264" y="10683"/>
                </a:lnTo>
                <a:cubicBezTo>
                  <a:pt x="13258" y="10685"/>
                  <a:pt x="13253" y="10685"/>
                  <a:pt x="13248" y="10685"/>
                </a:cubicBezTo>
                <a:cubicBezTo>
                  <a:pt x="13240" y="10685"/>
                  <a:pt x="13233" y="10683"/>
                  <a:pt x="13225" y="10683"/>
                </a:cubicBezTo>
                <a:cubicBezTo>
                  <a:pt x="13213" y="10683"/>
                  <a:pt x="13198" y="10688"/>
                  <a:pt x="13168" y="10718"/>
                </a:cubicBezTo>
                <a:cubicBezTo>
                  <a:pt x="13157" y="10723"/>
                  <a:pt x="13148" y="10726"/>
                  <a:pt x="13141" y="10726"/>
                </a:cubicBezTo>
                <a:cubicBezTo>
                  <a:pt x="13103" y="10726"/>
                  <a:pt x="13151" y="10647"/>
                  <a:pt x="13121" y="10647"/>
                </a:cubicBezTo>
                <a:lnTo>
                  <a:pt x="13133" y="10635"/>
                </a:lnTo>
                <a:cubicBezTo>
                  <a:pt x="13117" y="10635"/>
                  <a:pt x="13106" y="10624"/>
                  <a:pt x="13087" y="10624"/>
                </a:cubicBezTo>
                <a:cubicBezTo>
                  <a:pt x="13077" y="10624"/>
                  <a:pt x="13065" y="10627"/>
                  <a:pt x="13049" y="10635"/>
                </a:cubicBezTo>
                <a:cubicBezTo>
                  <a:pt x="13049" y="10635"/>
                  <a:pt x="13073" y="10599"/>
                  <a:pt x="13109" y="10587"/>
                </a:cubicBezTo>
                <a:cubicBezTo>
                  <a:pt x="13099" y="10587"/>
                  <a:pt x="13090" y="10589"/>
                  <a:pt x="13083" y="10589"/>
                </a:cubicBezTo>
                <a:cubicBezTo>
                  <a:pt x="13072" y="10589"/>
                  <a:pt x="13066" y="10585"/>
                  <a:pt x="13073" y="10563"/>
                </a:cubicBezTo>
                <a:cubicBezTo>
                  <a:pt x="13085" y="10563"/>
                  <a:pt x="13085" y="10552"/>
                  <a:pt x="13097" y="10552"/>
                </a:cubicBezTo>
                <a:lnTo>
                  <a:pt x="13133" y="10552"/>
                </a:lnTo>
                <a:cubicBezTo>
                  <a:pt x="13133" y="10552"/>
                  <a:pt x="13133" y="10552"/>
                  <a:pt x="13121" y="10563"/>
                </a:cubicBezTo>
                <a:lnTo>
                  <a:pt x="13145" y="10552"/>
                </a:lnTo>
                <a:cubicBezTo>
                  <a:pt x="13168" y="10546"/>
                  <a:pt x="13189" y="10543"/>
                  <a:pt x="13209" y="10543"/>
                </a:cubicBezTo>
                <a:cubicBezTo>
                  <a:pt x="13228" y="10543"/>
                  <a:pt x="13246" y="10546"/>
                  <a:pt x="13264" y="10552"/>
                </a:cubicBezTo>
                <a:cubicBezTo>
                  <a:pt x="13237" y="10574"/>
                  <a:pt x="13224" y="10580"/>
                  <a:pt x="13215" y="10580"/>
                </a:cubicBezTo>
                <a:cubicBezTo>
                  <a:pt x="13206" y="10580"/>
                  <a:pt x="13202" y="10574"/>
                  <a:pt x="13192" y="10574"/>
                </a:cubicBezTo>
                <a:cubicBezTo>
                  <a:pt x="13182" y="10574"/>
                  <a:pt x="13167" y="10581"/>
                  <a:pt x="13133" y="10611"/>
                </a:cubicBezTo>
                <a:cubicBezTo>
                  <a:pt x="13173" y="10603"/>
                  <a:pt x="13230" y="10578"/>
                  <a:pt x="13262" y="10578"/>
                </a:cubicBezTo>
                <a:cubicBezTo>
                  <a:pt x="13278" y="10578"/>
                  <a:pt x="13288" y="10584"/>
                  <a:pt x="13288" y="10599"/>
                </a:cubicBezTo>
                <a:cubicBezTo>
                  <a:pt x="13288" y="10611"/>
                  <a:pt x="13252" y="10623"/>
                  <a:pt x="13228" y="10635"/>
                </a:cubicBezTo>
                <a:cubicBezTo>
                  <a:pt x="13278" y="10635"/>
                  <a:pt x="13269" y="10676"/>
                  <a:pt x="13307" y="10676"/>
                </a:cubicBezTo>
                <a:cubicBezTo>
                  <a:pt x="13314" y="10676"/>
                  <a:pt x="13323" y="10675"/>
                  <a:pt x="13335" y="10671"/>
                </a:cubicBezTo>
                <a:lnTo>
                  <a:pt x="13335" y="10671"/>
                </a:lnTo>
                <a:cubicBezTo>
                  <a:pt x="13335" y="10683"/>
                  <a:pt x="13323" y="10683"/>
                  <a:pt x="13311" y="10694"/>
                </a:cubicBezTo>
                <a:cubicBezTo>
                  <a:pt x="13311" y="10694"/>
                  <a:pt x="13311" y="10702"/>
                  <a:pt x="13318" y="10702"/>
                </a:cubicBezTo>
                <a:cubicBezTo>
                  <a:pt x="13323" y="10702"/>
                  <a:pt x="13332" y="10698"/>
                  <a:pt x="13347" y="10683"/>
                </a:cubicBezTo>
                <a:lnTo>
                  <a:pt x="13335" y="10683"/>
                </a:lnTo>
                <a:cubicBezTo>
                  <a:pt x="13383" y="10623"/>
                  <a:pt x="13466" y="10587"/>
                  <a:pt x="13502" y="10563"/>
                </a:cubicBezTo>
                <a:lnTo>
                  <a:pt x="13502" y="10563"/>
                </a:lnTo>
                <a:cubicBezTo>
                  <a:pt x="13383" y="10659"/>
                  <a:pt x="13490" y="10611"/>
                  <a:pt x="13335" y="10730"/>
                </a:cubicBezTo>
                <a:cubicBezTo>
                  <a:pt x="13347" y="10730"/>
                  <a:pt x="13371" y="10718"/>
                  <a:pt x="13395" y="10694"/>
                </a:cubicBezTo>
                <a:lnTo>
                  <a:pt x="13395" y="10694"/>
                </a:lnTo>
                <a:cubicBezTo>
                  <a:pt x="13395" y="10706"/>
                  <a:pt x="13383" y="10718"/>
                  <a:pt x="13347" y="10742"/>
                </a:cubicBezTo>
                <a:cubicBezTo>
                  <a:pt x="13378" y="10732"/>
                  <a:pt x="13408" y="10704"/>
                  <a:pt x="13424" y="10704"/>
                </a:cubicBezTo>
                <a:cubicBezTo>
                  <a:pt x="13427" y="10704"/>
                  <a:pt x="13429" y="10705"/>
                  <a:pt x="13430" y="10706"/>
                </a:cubicBezTo>
                <a:cubicBezTo>
                  <a:pt x="13423" y="10713"/>
                  <a:pt x="13418" y="10718"/>
                  <a:pt x="13412" y="10722"/>
                </a:cubicBezTo>
                <a:lnTo>
                  <a:pt x="13412" y="10722"/>
                </a:lnTo>
                <a:cubicBezTo>
                  <a:pt x="13429" y="10714"/>
                  <a:pt x="13444" y="10708"/>
                  <a:pt x="13451" y="10708"/>
                </a:cubicBezTo>
                <a:cubicBezTo>
                  <a:pt x="13456" y="10708"/>
                  <a:pt x="13458" y="10711"/>
                  <a:pt x="13454" y="10718"/>
                </a:cubicBezTo>
                <a:cubicBezTo>
                  <a:pt x="13442" y="10730"/>
                  <a:pt x="13430" y="10742"/>
                  <a:pt x="13430" y="10742"/>
                </a:cubicBezTo>
                <a:cubicBezTo>
                  <a:pt x="13433" y="10743"/>
                  <a:pt x="13436" y="10744"/>
                  <a:pt x="13439" y="10744"/>
                </a:cubicBezTo>
                <a:cubicBezTo>
                  <a:pt x="13462" y="10744"/>
                  <a:pt x="13509" y="10723"/>
                  <a:pt x="13534" y="10723"/>
                </a:cubicBezTo>
                <a:cubicBezTo>
                  <a:pt x="13546" y="10723"/>
                  <a:pt x="13553" y="10728"/>
                  <a:pt x="13549" y="10742"/>
                </a:cubicBezTo>
                <a:cubicBezTo>
                  <a:pt x="13454" y="10813"/>
                  <a:pt x="13526" y="10778"/>
                  <a:pt x="13454" y="10849"/>
                </a:cubicBezTo>
                <a:lnTo>
                  <a:pt x="13490" y="10837"/>
                </a:lnTo>
                <a:lnTo>
                  <a:pt x="13526" y="10802"/>
                </a:lnTo>
                <a:cubicBezTo>
                  <a:pt x="13526" y="10803"/>
                  <a:pt x="13527" y="10804"/>
                  <a:pt x="13530" y="10804"/>
                </a:cubicBezTo>
                <a:cubicBezTo>
                  <a:pt x="13539" y="10804"/>
                  <a:pt x="13559" y="10797"/>
                  <a:pt x="13570" y="10797"/>
                </a:cubicBezTo>
                <a:cubicBezTo>
                  <a:pt x="13578" y="10797"/>
                  <a:pt x="13582" y="10801"/>
                  <a:pt x="13573" y="10813"/>
                </a:cubicBezTo>
                <a:lnTo>
                  <a:pt x="13538" y="10825"/>
                </a:lnTo>
                <a:lnTo>
                  <a:pt x="13573" y="10837"/>
                </a:lnTo>
                <a:lnTo>
                  <a:pt x="13585" y="10802"/>
                </a:lnTo>
                <a:cubicBezTo>
                  <a:pt x="13622" y="10783"/>
                  <a:pt x="13659" y="10743"/>
                  <a:pt x="13668" y="10743"/>
                </a:cubicBezTo>
                <a:cubicBezTo>
                  <a:pt x="13671" y="10743"/>
                  <a:pt x="13671" y="10746"/>
                  <a:pt x="13669" y="10754"/>
                </a:cubicBezTo>
                <a:cubicBezTo>
                  <a:pt x="13657" y="10754"/>
                  <a:pt x="13680" y="10766"/>
                  <a:pt x="13645" y="10802"/>
                </a:cubicBezTo>
                <a:cubicBezTo>
                  <a:pt x="13658" y="10795"/>
                  <a:pt x="13676" y="10788"/>
                  <a:pt x="13686" y="10788"/>
                </a:cubicBezTo>
                <a:cubicBezTo>
                  <a:pt x="13694" y="10788"/>
                  <a:pt x="13697" y="10792"/>
                  <a:pt x="13692" y="10802"/>
                </a:cubicBezTo>
                <a:cubicBezTo>
                  <a:pt x="13669" y="10825"/>
                  <a:pt x="13609" y="10873"/>
                  <a:pt x="13597" y="10885"/>
                </a:cubicBezTo>
                <a:cubicBezTo>
                  <a:pt x="13617" y="10869"/>
                  <a:pt x="13627" y="10865"/>
                  <a:pt x="13635" y="10865"/>
                </a:cubicBezTo>
                <a:cubicBezTo>
                  <a:pt x="13643" y="10865"/>
                  <a:pt x="13649" y="10869"/>
                  <a:pt x="13658" y="10869"/>
                </a:cubicBezTo>
                <a:cubicBezTo>
                  <a:pt x="13667" y="10869"/>
                  <a:pt x="13680" y="10865"/>
                  <a:pt x="13704" y="10849"/>
                </a:cubicBezTo>
                <a:lnTo>
                  <a:pt x="13704" y="10849"/>
                </a:lnTo>
                <a:cubicBezTo>
                  <a:pt x="13692" y="10861"/>
                  <a:pt x="13645" y="10885"/>
                  <a:pt x="13645" y="10897"/>
                </a:cubicBezTo>
                <a:lnTo>
                  <a:pt x="13692" y="10861"/>
                </a:lnTo>
                <a:lnTo>
                  <a:pt x="13692" y="10861"/>
                </a:lnTo>
                <a:cubicBezTo>
                  <a:pt x="13680" y="10885"/>
                  <a:pt x="13680" y="10885"/>
                  <a:pt x="13645" y="10909"/>
                </a:cubicBezTo>
                <a:cubicBezTo>
                  <a:pt x="13646" y="10911"/>
                  <a:pt x="13648" y="10912"/>
                  <a:pt x="13650" y="10912"/>
                </a:cubicBezTo>
                <a:cubicBezTo>
                  <a:pt x="13667" y="10912"/>
                  <a:pt x="13708" y="10867"/>
                  <a:pt x="13718" y="10867"/>
                </a:cubicBezTo>
                <a:cubicBezTo>
                  <a:pt x="13721" y="10867"/>
                  <a:pt x="13721" y="10872"/>
                  <a:pt x="13716" y="10885"/>
                </a:cubicBezTo>
                <a:cubicBezTo>
                  <a:pt x="13704" y="10885"/>
                  <a:pt x="13704" y="10885"/>
                  <a:pt x="13692" y="10897"/>
                </a:cubicBezTo>
                <a:cubicBezTo>
                  <a:pt x="13680" y="10933"/>
                  <a:pt x="13752" y="10909"/>
                  <a:pt x="13740" y="10944"/>
                </a:cubicBezTo>
                <a:cubicBezTo>
                  <a:pt x="13710" y="10974"/>
                  <a:pt x="13701" y="10979"/>
                  <a:pt x="13696" y="10979"/>
                </a:cubicBezTo>
                <a:cubicBezTo>
                  <a:pt x="13694" y="10979"/>
                  <a:pt x="13693" y="10978"/>
                  <a:pt x="13690" y="10978"/>
                </a:cubicBezTo>
                <a:cubicBezTo>
                  <a:pt x="13686" y="10978"/>
                  <a:pt x="13679" y="10982"/>
                  <a:pt x="13657" y="11004"/>
                </a:cubicBezTo>
                <a:cubicBezTo>
                  <a:pt x="13660" y="11006"/>
                  <a:pt x="13666" y="11007"/>
                  <a:pt x="13673" y="11007"/>
                </a:cubicBezTo>
                <a:cubicBezTo>
                  <a:pt x="13695" y="11007"/>
                  <a:pt x="13730" y="11000"/>
                  <a:pt x="13756" y="11000"/>
                </a:cubicBezTo>
                <a:cubicBezTo>
                  <a:pt x="13774" y="11000"/>
                  <a:pt x="13788" y="11003"/>
                  <a:pt x="13788" y="11016"/>
                </a:cubicBezTo>
                <a:lnTo>
                  <a:pt x="13788" y="11004"/>
                </a:lnTo>
                <a:cubicBezTo>
                  <a:pt x="13815" y="10985"/>
                  <a:pt x="13828" y="10978"/>
                  <a:pt x="13832" y="10978"/>
                </a:cubicBezTo>
                <a:cubicBezTo>
                  <a:pt x="13845" y="10978"/>
                  <a:pt x="13781" y="11042"/>
                  <a:pt x="13801" y="11042"/>
                </a:cubicBezTo>
                <a:cubicBezTo>
                  <a:pt x="13802" y="11042"/>
                  <a:pt x="13804" y="11042"/>
                  <a:pt x="13805" y="11042"/>
                </a:cubicBezTo>
                <a:lnTo>
                  <a:pt x="13805" y="11042"/>
                </a:lnTo>
                <a:cubicBezTo>
                  <a:pt x="13793" y="11048"/>
                  <a:pt x="13770" y="11069"/>
                  <a:pt x="13764" y="11076"/>
                </a:cubicBezTo>
                <a:lnTo>
                  <a:pt x="13764" y="11076"/>
                </a:lnTo>
                <a:cubicBezTo>
                  <a:pt x="13764" y="11091"/>
                  <a:pt x="13775" y="11095"/>
                  <a:pt x="13791" y="11095"/>
                </a:cubicBezTo>
                <a:cubicBezTo>
                  <a:pt x="13813" y="11095"/>
                  <a:pt x="13844" y="11087"/>
                  <a:pt x="13871" y="11087"/>
                </a:cubicBezTo>
                <a:lnTo>
                  <a:pt x="13847" y="11111"/>
                </a:lnTo>
                <a:cubicBezTo>
                  <a:pt x="13823" y="11135"/>
                  <a:pt x="13847" y="11147"/>
                  <a:pt x="13847" y="11171"/>
                </a:cubicBezTo>
                <a:cubicBezTo>
                  <a:pt x="13871" y="11147"/>
                  <a:pt x="13871" y="11159"/>
                  <a:pt x="13919" y="11123"/>
                </a:cubicBezTo>
                <a:lnTo>
                  <a:pt x="13919" y="11123"/>
                </a:lnTo>
                <a:cubicBezTo>
                  <a:pt x="13859" y="11188"/>
                  <a:pt x="13872" y="11198"/>
                  <a:pt x="13899" y="11198"/>
                </a:cubicBezTo>
                <a:cubicBezTo>
                  <a:pt x="13912" y="11198"/>
                  <a:pt x="13928" y="11196"/>
                  <a:pt x="13941" y="11196"/>
                </a:cubicBezTo>
                <a:cubicBezTo>
                  <a:pt x="13964" y="11196"/>
                  <a:pt x="13975" y="11205"/>
                  <a:pt x="13930" y="11254"/>
                </a:cubicBezTo>
                <a:cubicBezTo>
                  <a:pt x="13930" y="11254"/>
                  <a:pt x="13907" y="11266"/>
                  <a:pt x="13907" y="11266"/>
                </a:cubicBezTo>
                <a:lnTo>
                  <a:pt x="13954" y="11278"/>
                </a:lnTo>
                <a:cubicBezTo>
                  <a:pt x="14002" y="11242"/>
                  <a:pt x="13978" y="11254"/>
                  <a:pt x="14014" y="11218"/>
                </a:cubicBezTo>
                <a:cubicBezTo>
                  <a:pt x="14049" y="11194"/>
                  <a:pt x="14073" y="11194"/>
                  <a:pt x="14073" y="11194"/>
                </a:cubicBezTo>
                <a:lnTo>
                  <a:pt x="14073" y="11194"/>
                </a:lnTo>
                <a:cubicBezTo>
                  <a:pt x="14038" y="11206"/>
                  <a:pt x="14002" y="11254"/>
                  <a:pt x="13978" y="11278"/>
                </a:cubicBezTo>
                <a:cubicBezTo>
                  <a:pt x="13990" y="11266"/>
                  <a:pt x="14002" y="11254"/>
                  <a:pt x="14026" y="11242"/>
                </a:cubicBezTo>
                <a:lnTo>
                  <a:pt x="14026" y="11242"/>
                </a:lnTo>
                <a:cubicBezTo>
                  <a:pt x="14006" y="11262"/>
                  <a:pt x="14001" y="11269"/>
                  <a:pt x="14004" y="11269"/>
                </a:cubicBezTo>
                <a:cubicBezTo>
                  <a:pt x="14012" y="11269"/>
                  <a:pt x="14069" y="11227"/>
                  <a:pt x="14080" y="11227"/>
                </a:cubicBezTo>
                <a:cubicBezTo>
                  <a:pt x="14083" y="11227"/>
                  <a:pt x="14082" y="11231"/>
                  <a:pt x="14073" y="11242"/>
                </a:cubicBezTo>
                <a:lnTo>
                  <a:pt x="14050" y="11254"/>
                </a:lnTo>
                <a:cubicBezTo>
                  <a:pt x="14065" y="11254"/>
                  <a:pt x="14087" y="11249"/>
                  <a:pt x="14099" y="11249"/>
                </a:cubicBezTo>
                <a:cubicBezTo>
                  <a:pt x="14105" y="11249"/>
                  <a:pt x="14109" y="11250"/>
                  <a:pt x="14109" y="11254"/>
                </a:cubicBezTo>
                <a:cubicBezTo>
                  <a:pt x="14050" y="11290"/>
                  <a:pt x="14073" y="11266"/>
                  <a:pt x="14026" y="11290"/>
                </a:cubicBezTo>
                <a:cubicBezTo>
                  <a:pt x="14027" y="11291"/>
                  <a:pt x="14029" y="11291"/>
                  <a:pt x="14032" y="11291"/>
                </a:cubicBezTo>
                <a:cubicBezTo>
                  <a:pt x="14050" y="11291"/>
                  <a:pt x="14098" y="11271"/>
                  <a:pt x="14111" y="11271"/>
                </a:cubicBezTo>
                <a:cubicBezTo>
                  <a:pt x="14117" y="11271"/>
                  <a:pt x="14115" y="11276"/>
                  <a:pt x="14097" y="11290"/>
                </a:cubicBezTo>
                <a:lnTo>
                  <a:pt x="14061" y="11290"/>
                </a:lnTo>
                <a:cubicBezTo>
                  <a:pt x="13990" y="11349"/>
                  <a:pt x="14014" y="11337"/>
                  <a:pt x="14002" y="11349"/>
                </a:cubicBezTo>
                <a:lnTo>
                  <a:pt x="13990" y="11397"/>
                </a:lnTo>
                <a:lnTo>
                  <a:pt x="14002" y="11373"/>
                </a:lnTo>
                <a:cubicBezTo>
                  <a:pt x="14057" y="11345"/>
                  <a:pt x="14081" y="11337"/>
                  <a:pt x="14092" y="11337"/>
                </a:cubicBezTo>
                <a:cubicBezTo>
                  <a:pt x="14107" y="11337"/>
                  <a:pt x="14099" y="11351"/>
                  <a:pt x="14113" y="11351"/>
                </a:cubicBezTo>
                <a:cubicBezTo>
                  <a:pt x="14120" y="11351"/>
                  <a:pt x="14133" y="11348"/>
                  <a:pt x="14157" y="11337"/>
                </a:cubicBezTo>
                <a:lnTo>
                  <a:pt x="14157" y="11337"/>
                </a:lnTo>
                <a:cubicBezTo>
                  <a:pt x="14050" y="11385"/>
                  <a:pt x="14097" y="11373"/>
                  <a:pt x="14038" y="11409"/>
                </a:cubicBezTo>
                <a:cubicBezTo>
                  <a:pt x="14014" y="11433"/>
                  <a:pt x="14002" y="11445"/>
                  <a:pt x="13978" y="11456"/>
                </a:cubicBezTo>
                <a:cubicBezTo>
                  <a:pt x="13989" y="11452"/>
                  <a:pt x="13994" y="11451"/>
                  <a:pt x="13997" y="11451"/>
                </a:cubicBezTo>
                <a:cubicBezTo>
                  <a:pt x="14006" y="11451"/>
                  <a:pt x="13984" y="11468"/>
                  <a:pt x="13997" y="11468"/>
                </a:cubicBezTo>
                <a:cubicBezTo>
                  <a:pt x="14003" y="11468"/>
                  <a:pt x="14014" y="11465"/>
                  <a:pt x="14038" y="11456"/>
                </a:cubicBezTo>
                <a:lnTo>
                  <a:pt x="14038" y="11456"/>
                </a:lnTo>
                <a:cubicBezTo>
                  <a:pt x="14014" y="11480"/>
                  <a:pt x="14038" y="11468"/>
                  <a:pt x="13978" y="11504"/>
                </a:cubicBezTo>
                <a:cubicBezTo>
                  <a:pt x="14002" y="11504"/>
                  <a:pt x="14014" y="11480"/>
                  <a:pt x="14050" y="11456"/>
                </a:cubicBezTo>
                <a:cubicBezTo>
                  <a:pt x="14057" y="11454"/>
                  <a:pt x="14063" y="11453"/>
                  <a:pt x="14067" y="11453"/>
                </a:cubicBezTo>
                <a:cubicBezTo>
                  <a:pt x="14101" y="11453"/>
                  <a:pt x="14020" y="11523"/>
                  <a:pt x="14063" y="11523"/>
                </a:cubicBezTo>
                <a:cubicBezTo>
                  <a:pt x="14070" y="11523"/>
                  <a:pt x="14081" y="11521"/>
                  <a:pt x="14097" y="11516"/>
                </a:cubicBezTo>
                <a:cubicBezTo>
                  <a:pt x="14148" y="11516"/>
                  <a:pt x="14208" y="11490"/>
                  <a:pt x="14254" y="11490"/>
                </a:cubicBezTo>
                <a:cubicBezTo>
                  <a:pt x="14262" y="11490"/>
                  <a:pt x="14269" y="11490"/>
                  <a:pt x="14276" y="11492"/>
                </a:cubicBezTo>
                <a:cubicBezTo>
                  <a:pt x="14240" y="11516"/>
                  <a:pt x="14192" y="11528"/>
                  <a:pt x="14192" y="11528"/>
                </a:cubicBezTo>
                <a:cubicBezTo>
                  <a:pt x="14157" y="11552"/>
                  <a:pt x="14169" y="11552"/>
                  <a:pt x="14204" y="11552"/>
                </a:cubicBezTo>
                <a:cubicBezTo>
                  <a:pt x="14180" y="11564"/>
                  <a:pt x="14169" y="11575"/>
                  <a:pt x="14145" y="11587"/>
                </a:cubicBezTo>
                <a:cubicBezTo>
                  <a:pt x="14145" y="11589"/>
                  <a:pt x="14146" y="11589"/>
                  <a:pt x="14148" y="11589"/>
                </a:cubicBezTo>
                <a:cubicBezTo>
                  <a:pt x="14158" y="11589"/>
                  <a:pt x="14189" y="11574"/>
                  <a:pt x="14199" y="11574"/>
                </a:cubicBezTo>
                <a:cubicBezTo>
                  <a:pt x="14203" y="11574"/>
                  <a:pt x="14202" y="11577"/>
                  <a:pt x="14192" y="11587"/>
                </a:cubicBezTo>
                <a:cubicBezTo>
                  <a:pt x="14169" y="11587"/>
                  <a:pt x="14133" y="11611"/>
                  <a:pt x="14097" y="11611"/>
                </a:cubicBezTo>
                <a:lnTo>
                  <a:pt x="14193" y="11611"/>
                </a:lnTo>
                <a:cubicBezTo>
                  <a:pt x="14202" y="11607"/>
                  <a:pt x="14210" y="11602"/>
                  <a:pt x="14216" y="11599"/>
                </a:cubicBezTo>
                <a:lnTo>
                  <a:pt x="14228" y="11599"/>
                </a:lnTo>
                <a:cubicBezTo>
                  <a:pt x="14290" y="11573"/>
                  <a:pt x="14292" y="11568"/>
                  <a:pt x="14274" y="11568"/>
                </a:cubicBezTo>
                <a:cubicBezTo>
                  <a:pt x="14261" y="11568"/>
                  <a:pt x="14237" y="11571"/>
                  <a:pt x="14221" y="11571"/>
                </a:cubicBezTo>
                <a:cubicBezTo>
                  <a:pt x="14209" y="11571"/>
                  <a:pt x="14201" y="11569"/>
                  <a:pt x="14204" y="11564"/>
                </a:cubicBezTo>
                <a:lnTo>
                  <a:pt x="14300" y="11528"/>
                </a:lnTo>
                <a:lnTo>
                  <a:pt x="14300" y="11528"/>
                </a:lnTo>
                <a:lnTo>
                  <a:pt x="14216" y="11552"/>
                </a:lnTo>
                <a:cubicBezTo>
                  <a:pt x="14240" y="11528"/>
                  <a:pt x="14288" y="11504"/>
                  <a:pt x="14311" y="11504"/>
                </a:cubicBezTo>
                <a:cubicBezTo>
                  <a:pt x="14323" y="11493"/>
                  <a:pt x="14322" y="11490"/>
                  <a:pt x="14318" y="11490"/>
                </a:cubicBezTo>
                <a:cubicBezTo>
                  <a:pt x="14313" y="11490"/>
                  <a:pt x="14303" y="11494"/>
                  <a:pt x="14301" y="11494"/>
                </a:cubicBezTo>
                <a:cubicBezTo>
                  <a:pt x="14300" y="11494"/>
                  <a:pt x="14305" y="11491"/>
                  <a:pt x="14323" y="11480"/>
                </a:cubicBezTo>
                <a:cubicBezTo>
                  <a:pt x="14323" y="11468"/>
                  <a:pt x="14335" y="11468"/>
                  <a:pt x="14335" y="11468"/>
                </a:cubicBezTo>
                <a:lnTo>
                  <a:pt x="14300" y="11468"/>
                </a:lnTo>
                <a:cubicBezTo>
                  <a:pt x="14320" y="11468"/>
                  <a:pt x="14358" y="11442"/>
                  <a:pt x="14361" y="11442"/>
                </a:cubicBezTo>
                <a:cubicBezTo>
                  <a:pt x="14361" y="11442"/>
                  <a:pt x="14361" y="11443"/>
                  <a:pt x="14359" y="11445"/>
                </a:cubicBezTo>
                <a:lnTo>
                  <a:pt x="14359" y="11445"/>
                </a:lnTo>
                <a:cubicBezTo>
                  <a:pt x="14378" y="11425"/>
                  <a:pt x="14369" y="11422"/>
                  <a:pt x="14355" y="11422"/>
                </a:cubicBezTo>
                <a:cubicBezTo>
                  <a:pt x="14346" y="11422"/>
                  <a:pt x="14335" y="11423"/>
                  <a:pt x="14329" y="11423"/>
                </a:cubicBezTo>
                <a:cubicBezTo>
                  <a:pt x="14322" y="11423"/>
                  <a:pt x="14323" y="11421"/>
                  <a:pt x="14347" y="11409"/>
                </a:cubicBezTo>
                <a:lnTo>
                  <a:pt x="14347" y="11397"/>
                </a:lnTo>
                <a:cubicBezTo>
                  <a:pt x="14342" y="11396"/>
                  <a:pt x="14337" y="11395"/>
                  <a:pt x="14332" y="11395"/>
                </a:cubicBezTo>
                <a:cubicBezTo>
                  <a:pt x="14294" y="11395"/>
                  <a:pt x="14265" y="11435"/>
                  <a:pt x="14180" y="11456"/>
                </a:cubicBezTo>
                <a:lnTo>
                  <a:pt x="14347" y="11349"/>
                </a:lnTo>
                <a:lnTo>
                  <a:pt x="14347" y="11349"/>
                </a:lnTo>
                <a:lnTo>
                  <a:pt x="14276" y="11385"/>
                </a:lnTo>
                <a:cubicBezTo>
                  <a:pt x="14276" y="11385"/>
                  <a:pt x="14276" y="11373"/>
                  <a:pt x="14311" y="11361"/>
                </a:cubicBezTo>
                <a:lnTo>
                  <a:pt x="14311" y="11361"/>
                </a:lnTo>
                <a:cubicBezTo>
                  <a:pt x="14252" y="11373"/>
                  <a:pt x="14276" y="11385"/>
                  <a:pt x="14228" y="11397"/>
                </a:cubicBezTo>
                <a:cubicBezTo>
                  <a:pt x="14288" y="11349"/>
                  <a:pt x="14180" y="11373"/>
                  <a:pt x="14288" y="11314"/>
                </a:cubicBezTo>
                <a:lnTo>
                  <a:pt x="14288" y="11314"/>
                </a:lnTo>
                <a:cubicBezTo>
                  <a:pt x="14228" y="11337"/>
                  <a:pt x="14252" y="11349"/>
                  <a:pt x="14204" y="11349"/>
                </a:cubicBezTo>
                <a:cubicBezTo>
                  <a:pt x="14250" y="11322"/>
                  <a:pt x="14257" y="11315"/>
                  <a:pt x="14251" y="11315"/>
                </a:cubicBezTo>
                <a:cubicBezTo>
                  <a:pt x="14246" y="11315"/>
                  <a:pt x="14232" y="11319"/>
                  <a:pt x="14224" y="11319"/>
                </a:cubicBezTo>
                <a:cubicBezTo>
                  <a:pt x="14217" y="11319"/>
                  <a:pt x="14214" y="11316"/>
                  <a:pt x="14228" y="11302"/>
                </a:cubicBezTo>
                <a:cubicBezTo>
                  <a:pt x="14288" y="11278"/>
                  <a:pt x="14264" y="11302"/>
                  <a:pt x="14311" y="11254"/>
                </a:cubicBezTo>
                <a:lnTo>
                  <a:pt x="14311" y="11254"/>
                </a:lnTo>
                <a:cubicBezTo>
                  <a:pt x="14286" y="11268"/>
                  <a:pt x="14273" y="11274"/>
                  <a:pt x="14268" y="11274"/>
                </a:cubicBezTo>
                <a:cubicBezTo>
                  <a:pt x="14252" y="11274"/>
                  <a:pt x="14315" y="11218"/>
                  <a:pt x="14288" y="11218"/>
                </a:cubicBezTo>
                <a:cubicBezTo>
                  <a:pt x="14300" y="11218"/>
                  <a:pt x="14323" y="11206"/>
                  <a:pt x="14335" y="11194"/>
                </a:cubicBezTo>
                <a:cubicBezTo>
                  <a:pt x="14335" y="11193"/>
                  <a:pt x="14335" y="11193"/>
                  <a:pt x="14333" y="11193"/>
                </a:cubicBezTo>
                <a:cubicBezTo>
                  <a:pt x="14322" y="11193"/>
                  <a:pt x="14272" y="11232"/>
                  <a:pt x="14240" y="11242"/>
                </a:cubicBezTo>
                <a:cubicBezTo>
                  <a:pt x="14228" y="11242"/>
                  <a:pt x="14228" y="11218"/>
                  <a:pt x="14204" y="11218"/>
                </a:cubicBezTo>
                <a:cubicBezTo>
                  <a:pt x="14240" y="11206"/>
                  <a:pt x="14228" y="11159"/>
                  <a:pt x="14252" y="11123"/>
                </a:cubicBezTo>
                <a:lnTo>
                  <a:pt x="14264" y="11111"/>
                </a:lnTo>
                <a:lnTo>
                  <a:pt x="14264" y="11111"/>
                </a:lnTo>
                <a:cubicBezTo>
                  <a:pt x="14222" y="11135"/>
                  <a:pt x="14201" y="11141"/>
                  <a:pt x="14188" y="11141"/>
                </a:cubicBezTo>
                <a:cubicBezTo>
                  <a:pt x="14175" y="11141"/>
                  <a:pt x="14169" y="11135"/>
                  <a:pt x="14157" y="11135"/>
                </a:cubicBezTo>
                <a:cubicBezTo>
                  <a:pt x="14204" y="11099"/>
                  <a:pt x="14228" y="11099"/>
                  <a:pt x="14252" y="11087"/>
                </a:cubicBezTo>
                <a:lnTo>
                  <a:pt x="14240" y="11075"/>
                </a:lnTo>
                <a:cubicBezTo>
                  <a:pt x="14216" y="11087"/>
                  <a:pt x="14204" y="11099"/>
                  <a:pt x="14180" y="11099"/>
                </a:cubicBezTo>
                <a:lnTo>
                  <a:pt x="14252" y="11052"/>
                </a:lnTo>
                <a:cubicBezTo>
                  <a:pt x="14248" y="11050"/>
                  <a:pt x="14243" y="11049"/>
                  <a:pt x="14237" y="11049"/>
                </a:cubicBezTo>
                <a:cubicBezTo>
                  <a:pt x="14223" y="11049"/>
                  <a:pt x="14204" y="11053"/>
                  <a:pt x="14192" y="11053"/>
                </a:cubicBezTo>
                <a:cubicBezTo>
                  <a:pt x="14178" y="11053"/>
                  <a:pt x="14170" y="11048"/>
                  <a:pt x="14180" y="11028"/>
                </a:cubicBezTo>
                <a:lnTo>
                  <a:pt x="14180" y="11028"/>
                </a:lnTo>
                <a:cubicBezTo>
                  <a:pt x="14152" y="11045"/>
                  <a:pt x="14118" y="11073"/>
                  <a:pt x="14085" y="11099"/>
                </a:cubicBezTo>
                <a:lnTo>
                  <a:pt x="14085" y="11099"/>
                </a:lnTo>
                <a:cubicBezTo>
                  <a:pt x="14077" y="11100"/>
                  <a:pt x="14069" y="11105"/>
                  <a:pt x="14065" y="11105"/>
                </a:cubicBezTo>
                <a:cubicBezTo>
                  <a:pt x="14063" y="11105"/>
                  <a:pt x="14061" y="11103"/>
                  <a:pt x="14061" y="11099"/>
                </a:cubicBezTo>
                <a:lnTo>
                  <a:pt x="14121" y="11064"/>
                </a:lnTo>
                <a:cubicBezTo>
                  <a:pt x="14123" y="11059"/>
                  <a:pt x="14123" y="11057"/>
                  <a:pt x="14121" y="11057"/>
                </a:cubicBezTo>
                <a:cubicBezTo>
                  <a:pt x="14114" y="11057"/>
                  <a:pt x="14094" y="11072"/>
                  <a:pt x="14082" y="11081"/>
                </a:cubicBezTo>
                <a:lnTo>
                  <a:pt x="14082" y="11081"/>
                </a:lnTo>
                <a:cubicBezTo>
                  <a:pt x="14118" y="11052"/>
                  <a:pt x="14100" y="11050"/>
                  <a:pt x="14133" y="11028"/>
                </a:cubicBezTo>
                <a:cubicBezTo>
                  <a:pt x="14142" y="11028"/>
                  <a:pt x="14129" y="11043"/>
                  <a:pt x="14136" y="11043"/>
                </a:cubicBezTo>
                <a:cubicBezTo>
                  <a:pt x="14137" y="11043"/>
                  <a:pt x="14140" y="11042"/>
                  <a:pt x="14145" y="11040"/>
                </a:cubicBezTo>
                <a:cubicBezTo>
                  <a:pt x="14145" y="11028"/>
                  <a:pt x="14157" y="11004"/>
                  <a:pt x="14192" y="10980"/>
                </a:cubicBezTo>
                <a:lnTo>
                  <a:pt x="14192" y="10980"/>
                </a:lnTo>
                <a:cubicBezTo>
                  <a:pt x="14169" y="10992"/>
                  <a:pt x="14133" y="11016"/>
                  <a:pt x="14121" y="11016"/>
                </a:cubicBezTo>
                <a:cubicBezTo>
                  <a:pt x="14109" y="11004"/>
                  <a:pt x="14169" y="10968"/>
                  <a:pt x="14192" y="10944"/>
                </a:cubicBezTo>
                <a:lnTo>
                  <a:pt x="14192" y="10944"/>
                </a:lnTo>
                <a:cubicBezTo>
                  <a:pt x="14180" y="10952"/>
                  <a:pt x="14175" y="10954"/>
                  <a:pt x="14171" y="10954"/>
                </a:cubicBezTo>
                <a:cubicBezTo>
                  <a:pt x="14169" y="10954"/>
                  <a:pt x="14168" y="10953"/>
                  <a:pt x="14166" y="10953"/>
                </a:cubicBezTo>
                <a:cubicBezTo>
                  <a:pt x="14160" y="10953"/>
                  <a:pt x="14151" y="10956"/>
                  <a:pt x="14121" y="10980"/>
                </a:cubicBezTo>
                <a:cubicBezTo>
                  <a:pt x="14109" y="10980"/>
                  <a:pt x="14145" y="10956"/>
                  <a:pt x="14157" y="10933"/>
                </a:cubicBezTo>
                <a:lnTo>
                  <a:pt x="14157" y="10933"/>
                </a:lnTo>
                <a:cubicBezTo>
                  <a:pt x="14151" y="10935"/>
                  <a:pt x="14146" y="10935"/>
                  <a:pt x="14141" y="10935"/>
                </a:cubicBezTo>
                <a:cubicBezTo>
                  <a:pt x="14133" y="10935"/>
                  <a:pt x="14126" y="10933"/>
                  <a:pt x="14118" y="10933"/>
                </a:cubicBezTo>
                <a:cubicBezTo>
                  <a:pt x="14106" y="10933"/>
                  <a:pt x="14091" y="10939"/>
                  <a:pt x="14061" y="10968"/>
                </a:cubicBezTo>
                <a:cubicBezTo>
                  <a:pt x="14052" y="10971"/>
                  <a:pt x="14045" y="10972"/>
                  <a:pt x="14039" y="10972"/>
                </a:cubicBezTo>
                <a:cubicBezTo>
                  <a:pt x="13993" y="10972"/>
                  <a:pt x="14046" y="10897"/>
                  <a:pt x="14014" y="10897"/>
                </a:cubicBezTo>
                <a:lnTo>
                  <a:pt x="14026" y="10873"/>
                </a:lnTo>
                <a:lnTo>
                  <a:pt x="14026" y="10873"/>
                </a:lnTo>
                <a:cubicBezTo>
                  <a:pt x="14018" y="10876"/>
                  <a:pt x="14011" y="10877"/>
                  <a:pt x="14006" y="10877"/>
                </a:cubicBezTo>
                <a:cubicBezTo>
                  <a:pt x="13996" y="10877"/>
                  <a:pt x="13989" y="10874"/>
                  <a:pt x="13980" y="10874"/>
                </a:cubicBezTo>
                <a:cubicBezTo>
                  <a:pt x="13971" y="10874"/>
                  <a:pt x="13960" y="10876"/>
                  <a:pt x="13942" y="10885"/>
                </a:cubicBezTo>
                <a:cubicBezTo>
                  <a:pt x="13930" y="10873"/>
                  <a:pt x="13966" y="10837"/>
                  <a:pt x="13990" y="10825"/>
                </a:cubicBezTo>
                <a:cubicBezTo>
                  <a:pt x="13978" y="10825"/>
                  <a:pt x="13966" y="10831"/>
                  <a:pt x="13960" y="10831"/>
                </a:cubicBezTo>
                <a:cubicBezTo>
                  <a:pt x="13954" y="10831"/>
                  <a:pt x="13954" y="10825"/>
                  <a:pt x="13966" y="10802"/>
                </a:cubicBezTo>
                <a:cubicBezTo>
                  <a:pt x="13994" y="10788"/>
                  <a:pt x="13997" y="10782"/>
                  <a:pt x="13998" y="10782"/>
                </a:cubicBezTo>
                <a:lnTo>
                  <a:pt x="13998" y="10782"/>
                </a:lnTo>
                <a:cubicBezTo>
                  <a:pt x="13998" y="10782"/>
                  <a:pt x="13997" y="10785"/>
                  <a:pt x="14002" y="10790"/>
                </a:cubicBezTo>
                <a:cubicBezTo>
                  <a:pt x="14002" y="10773"/>
                  <a:pt x="14019" y="10751"/>
                  <a:pt x="14006" y="10751"/>
                </a:cubicBezTo>
                <a:cubicBezTo>
                  <a:pt x="14000" y="10751"/>
                  <a:pt x="13988" y="10755"/>
                  <a:pt x="13966" y="10766"/>
                </a:cubicBezTo>
                <a:cubicBezTo>
                  <a:pt x="14018" y="10735"/>
                  <a:pt x="14025" y="10704"/>
                  <a:pt x="14010" y="10704"/>
                </a:cubicBezTo>
                <a:cubicBezTo>
                  <a:pt x="14008" y="10704"/>
                  <a:pt x="14005" y="10705"/>
                  <a:pt x="14002" y="10706"/>
                </a:cubicBezTo>
                <a:lnTo>
                  <a:pt x="13978" y="10742"/>
                </a:lnTo>
                <a:cubicBezTo>
                  <a:pt x="13966" y="10742"/>
                  <a:pt x="13966" y="10730"/>
                  <a:pt x="13954" y="10718"/>
                </a:cubicBezTo>
                <a:lnTo>
                  <a:pt x="14026" y="10671"/>
                </a:lnTo>
                <a:cubicBezTo>
                  <a:pt x="14041" y="10647"/>
                  <a:pt x="14037" y="10639"/>
                  <a:pt x="14025" y="10639"/>
                </a:cubicBezTo>
                <a:cubicBezTo>
                  <a:pt x="14005" y="10639"/>
                  <a:pt x="13961" y="10660"/>
                  <a:pt x="13942" y="10660"/>
                </a:cubicBezTo>
                <a:cubicBezTo>
                  <a:pt x="13926" y="10660"/>
                  <a:pt x="13926" y="10647"/>
                  <a:pt x="13966" y="10599"/>
                </a:cubicBezTo>
                <a:lnTo>
                  <a:pt x="13966" y="10599"/>
                </a:lnTo>
                <a:cubicBezTo>
                  <a:pt x="13919" y="10635"/>
                  <a:pt x="13942" y="10647"/>
                  <a:pt x="13883" y="10683"/>
                </a:cubicBezTo>
                <a:cubicBezTo>
                  <a:pt x="13883" y="10659"/>
                  <a:pt x="13966" y="10563"/>
                  <a:pt x="13966" y="10563"/>
                </a:cubicBezTo>
                <a:cubicBezTo>
                  <a:pt x="13970" y="10555"/>
                  <a:pt x="13970" y="10552"/>
                  <a:pt x="13966" y="10552"/>
                </a:cubicBezTo>
                <a:cubicBezTo>
                  <a:pt x="13952" y="10552"/>
                  <a:pt x="13893" y="10599"/>
                  <a:pt x="13869" y="10599"/>
                </a:cubicBezTo>
                <a:cubicBezTo>
                  <a:pt x="13863" y="10599"/>
                  <a:pt x="13859" y="10595"/>
                  <a:pt x="13859" y="10587"/>
                </a:cubicBezTo>
                <a:cubicBezTo>
                  <a:pt x="13847" y="10611"/>
                  <a:pt x="13776" y="10671"/>
                  <a:pt x="13752" y="10683"/>
                </a:cubicBezTo>
                <a:cubicBezTo>
                  <a:pt x="13740" y="10659"/>
                  <a:pt x="13835" y="10575"/>
                  <a:pt x="13859" y="10563"/>
                </a:cubicBezTo>
                <a:lnTo>
                  <a:pt x="13859" y="10563"/>
                </a:lnTo>
                <a:cubicBezTo>
                  <a:pt x="13859" y="10563"/>
                  <a:pt x="13859" y="10575"/>
                  <a:pt x="13847" y="10587"/>
                </a:cubicBezTo>
                <a:cubicBezTo>
                  <a:pt x="13859" y="10575"/>
                  <a:pt x="13871" y="10575"/>
                  <a:pt x="13895" y="10552"/>
                </a:cubicBezTo>
                <a:lnTo>
                  <a:pt x="13895" y="10552"/>
                </a:lnTo>
                <a:lnTo>
                  <a:pt x="13871" y="10563"/>
                </a:lnTo>
                <a:cubicBezTo>
                  <a:pt x="13883" y="10540"/>
                  <a:pt x="13871" y="10528"/>
                  <a:pt x="13907" y="10492"/>
                </a:cubicBezTo>
                <a:lnTo>
                  <a:pt x="13907" y="10492"/>
                </a:lnTo>
                <a:cubicBezTo>
                  <a:pt x="13883" y="10504"/>
                  <a:pt x="13871" y="10528"/>
                  <a:pt x="13859" y="10540"/>
                </a:cubicBezTo>
                <a:cubicBezTo>
                  <a:pt x="13883" y="10492"/>
                  <a:pt x="13847" y="10516"/>
                  <a:pt x="13847" y="10480"/>
                </a:cubicBezTo>
                <a:cubicBezTo>
                  <a:pt x="13835" y="10492"/>
                  <a:pt x="13811" y="10516"/>
                  <a:pt x="13811" y="10516"/>
                </a:cubicBezTo>
                <a:cubicBezTo>
                  <a:pt x="13814" y="10505"/>
                  <a:pt x="13813" y="10501"/>
                  <a:pt x="13810" y="10501"/>
                </a:cubicBezTo>
                <a:cubicBezTo>
                  <a:pt x="13799" y="10501"/>
                  <a:pt x="13765" y="10541"/>
                  <a:pt x="13745" y="10541"/>
                </a:cubicBezTo>
                <a:cubicBezTo>
                  <a:pt x="13743" y="10541"/>
                  <a:pt x="13742" y="10540"/>
                  <a:pt x="13740" y="10540"/>
                </a:cubicBezTo>
                <a:cubicBezTo>
                  <a:pt x="13761" y="10509"/>
                  <a:pt x="13808" y="10478"/>
                  <a:pt x="13789" y="10478"/>
                </a:cubicBezTo>
                <a:cubicBezTo>
                  <a:pt x="13786" y="10478"/>
                  <a:pt x="13782" y="10479"/>
                  <a:pt x="13776" y="10480"/>
                </a:cubicBezTo>
                <a:cubicBezTo>
                  <a:pt x="13788" y="10444"/>
                  <a:pt x="13835" y="10421"/>
                  <a:pt x="13859" y="10409"/>
                </a:cubicBezTo>
                <a:lnTo>
                  <a:pt x="13859" y="10409"/>
                </a:lnTo>
                <a:cubicBezTo>
                  <a:pt x="13852" y="10412"/>
                  <a:pt x="13846" y="10413"/>
                  <a:pt x="13842" y="10413"/>
                </a:cubicBezTo>
                <a:cubicBezTo>
                  <a:pt x="13813" y="10413"/>
                  <a:pt x="13859" y="10348"/>
                  <a:pt x="13859" y="10337"/>
                </a:cubicBezTo>
                <a:lnTo>
                  <a:pt x="13859" y="10337"/>
                </a:lnTo>
                <a:lnTo>
                  <a:pt x="13823" y="10373"/>
                </a:lnTo>
                <a:cubicBezTo>
                  <a:pt x="13823" y="10366"/>
                  <a:pt x="13823" y="10359"/>
                  <a:pt x="13828" y="10352"/>
                </a:cubicBezTo>
                <a:lnTo>
                  <a:pt x="13828" y="10352"/>
                </a:lnTo>
                <a:cubicBezTo>
                  <a:pt x="13799" y="10377"/>
                  <a:pt x="13767" y="10413"/>
                  <a:pt x="13728" y="10432"/>
                </a:cubicBezTo>
                <a:lnTo>
                  <a:pt x="13728" y="10432"/>
                </a:lnTo>
                <a:cubicBezTo>
                  <a:pt x="13740" y="10409"/>
                  <a:pt x="13680" y="10444"/>
                  <a:pt x="13740" y="10385"/>
                </a:cubicBezTo>
                <a:cubicBezTo>
                  <a:pt x="13740" y="10391"/>
                  <a:pt x="13741" y="10393"/>
                  <a:pt x="13744" y="10393"/>
                </a:cubicBezTo>
                <a:cubicBezTo>
                  <a:pt x="13756" y="10393"/>
                  <a:pt x="13792" y="10343"/>
                  <a:pt x="13815" y="10337"/>
                </a:cubicBezTo>
                <a:lnTo>
                  <a:pt x="13815" y="10337"/>
                </a:lnTo>
                <a:cubicBezTo>
                  <a:pt x="13816" y="10337"/>
                  <a:pt x="13819" y="10337"/>
                  <a:pt x="13823" y="10337"/>
                </a:cubicBezTo>
                <a:cubicBezTo>
                  <a:pt x="13822" y="10337"/>
                  <a:pt x="13820" y="10336"/>
                  <a:pt x="13819" y="10336"/>
                </a:cubicBezTo>
                <a:cubicBezTo>
                  <a:pt x="13817" y="10336"/>
                  <a:pt x="13816" y="10336"/>
                  <a:pt x="13815" y="10337"/>
                </a:cubicBezTo>
                <a:lnTo>
                  <a:pt x="13815" y="10337"/>
                </a:lnTo>
                <a:cubicBezTo>
                  <a:pt x="13811" y="10336"/>
                  <a:pt x="13811" y="10333"/>
                  <a:pt x="13811" y="10325"/>
                </a:cubicBezTo>
                <a:cubicBezTo>
                  <a:pt x="13823" y="10313"/>
                  <a:pt x="13823" y="10313"/>
                  <a:pt x="13835" y="10313"/>
                </a:cubicBezTo>
                <a:cubicBezTo>
                  <a:pt x="13844" y="10297"/>
                  <a:pt x="13843" y="10290"/>
                  <a:pt x="13838" y="10290"/>
                </a:cubicBezTo>
                <a:cubicBezTo>
                  <a:pt x="13823" y="10290"/>
                  <a:pt x="13766" y="10340"/>
                  <a:pt x="13746" y="10340"/>
                </a:cubicBezTo>
                <a:cubicBezTo>
                  <a:pt x="13743" y="10340"/>
                  <a:pt x="13741" y="10339"/>
                  <a:pt x="13740" y="10337"/>
                </a:cubicBezTo>
                <a:cubicBezTo>
                  <a:pt x="13776" y="10313"/>
                  <a:pt x="13799" y="10278"/>
                  <a:pt x="13788" y="10278"/>
                </a:cubicBezTo>
                <a:cubicBezTo>
                  <a:pt x="13799" y="10290"/>
                  <a:pt x="13740" y="10337"/>
                  <a:pt x="13704" y="10361"/>
                </a:cubicBezTo>
                <a:cubicBezTo>
                  <a:pt x="13708" y="10344"/>
                  <a:pt x="13705" y="10339"/>
                  <a:pt x="13699" y="10339"/>
                </a:cubicBezTo>
                <a:cubicBezTo>
                  <a:pt x="13691" y="10339"/>
                  <a:pt x="13676" y="10351"/>
                  <a:pt x="13670" y="10351"/>
                </a:cubicBezTo>
                <a:cubicBezTo>
                  <a:pt x="13669" y="10351"/>
                  <a:pt x="13669" y="10351"/>
                  <a:pt x="13669" y="10349"/>
                </a:cubicBezTo>
                <a:lnTo>
                  <a:pt x="13657" y="10373"/>
                </a:lnTo>
                <a:cubicBezTo>
                  <a:pt x="13639" y="10385"/>
                  <a:pt x="13630" y="10388"/>
                  <a:pt x="13624" y="10388"/>
                </a:cubicBezTo>
                <a:cubicBezTo>
                  <a:pt x="13618" y="10388"/>
                  <a:pt x="13615" y="10385"/>
                  <a:pt x="13609" y="10385"/>
                </a:cubicBezTo>
                <a:cubicBezTo>
                  <a:pt x="13613" y="10381"/>
                  <a:pt x="13617" y="10378"/>
                  <a:pt x="13620" y="10376"/>
                </a:cubicBezTo>
                <a:lnTo>
                  <a:pt x="13620" y="10376"/>
                </a:lnTo>
                <a:cubicBezTo>
                  <a:pt x="13620" y="10378"/>
                  <a:pt x="13622" y="10380"/>
                  <a:pt x="13625" y="10380"/>
                </a:cubicBezTo>
                <a:cubicBezTo>
                  <a:pt x="13628" y="10380"/>
                  <a:pt x="13632" y="10379"/>
                  <a:pt x="13637" y="10376"/>
                </a:cubicBezTo>
                <a:lnTo>
                  <a:pt x="13637" y="10376"/>
                </a:lnTo>
                <a:cubicBezTo>
                  <a:pt x="13637" y="10376"/>
                  <a:pt x="13638" y="10377"/>
                  <a:pt x="13638" y="10377"/>
                </a:cubicBezTo>
                <a:cubicBezTo>
                  <a:pt x="13640" y="10377"/>
                  <a:pt x="13642" y="10376"/>
                  <a:pt x="13645" y="10373"/>
                </a:cubicBezTo>
                <a:lnTo>
                  <a:pt x="13645" y="10373"/>
                </a:lnTo>
                <a:cubicBezTo>
                  <a:pt x="13642" y="10374"/>
                  <a:pt x="13639" y="10376"/>
                  <a:pt x="13637" y="10376"/>
                </a:cubicBezTo>
                <a:lnTo>
                  <a:pt x="13637" y="10376"/>
                </a:lnTo>
                <a:cubicBezTo>
                  <a:pt x="13634" y="10376"/>
                  <a:pt x="13631" y="10374"/>
                  <a:pt x="13627" y="10374"/>
                </a:cubicBezTo>
                <a:cubicBezTo>
                  <a:pt x="13625" y="10374"/>
                  <a:pt x="13623" y="10374"/>
                  <a:pt x="13620" y="10376"/>
                </a:cubicBezTo>
                <a:lnTo>
                  <a:pt x="13620" y="10376"/>
                </a:lnTo>
                <a:cubicBezTo>
                  <a:pt x="13616" y="10362"/>
                  <a:pt x="13657" y="10310"/>
                  <a:pt x="13642" y="10310"/>
                </a:cubicBezTo>
                <a:cubicBezTo>
                  <a:pt x="13640" y="10310"/>
                  <a:pt x="13637" y="10311"/>
                  <a:pt x="13633" y="10313"/>
                </a:cubicBezTo>
                <a:cubicBezTo>
                  <a:pt x="13645" y="10290"/>
                  <a:pt x="13692" y="10254"/>
                  <a:pt x="13704" y="10230"/>
                </a:cubicBezTo>
                <a:lnTo>
                  <a:pt x="13704" y="10230"/>
                </a:lnTo>
                <a:cubicBezTo>
                  <a:pt x="13697" y="10233"/>
                  <a:pt x="13692" y="10234"/>
                  <a:pt x="13688" y="10234"/>
                </a:cubicBezTo>
                <a:cubicBezTo>
                  <a:pt x="13670" y="10234"/>
                  <a:pt x="13715" y="10190"/>
                  <a:pt x="13696" y="10190"/>
                </a:cubicBezTo>
                <a:cubicBezTo>
                  <a:pt x="13693" y="10190"/>
                  <a:pt x="13688" y="10191"/>
                  <a:pt x="13680" y="10194"/>
                </a:cubicBezTo>
                <a:cubicBezTo>
                  <a:pt x="13645" y="10242"/>
                  <a:pt x="13657" y="10230"/>
                  <a:pt x="13597" y="10266"/>
                </a:cubicBezTo>
                <a:lnTo>
                  <a:pt x="13657" y="10254"/>
                </a:lnTo>
                <a:lnTo>
                  <a:pt x="13573" y="10302"/>
                </a:lnTo>
                <a:cubicBezTo>
                  <a:pt x="13576" y="10304"/>
                  <a:pt x="13579" y="10305"/>
                  <a:pt x="13583" y="10305"/>
                </a:cubicBezTo>
                <a:cubicBezTo>
                  <a:pt x="13594" y="10305"/>
                  <a:pt x="13608" y="10298"/>
                  <a:pt x="13611" y="10298"/>
                </a:cubicBezTo>
                <a:cubicBezTo>
                  <a:pt x="13612" y="10298"/>
                  <a:pt x="13611" y="10299"/>
                  <a:pt x="13609" y="10302"/>
                </a:cubicBezTo>
                <a:cubicBezTo>
                  <a:pt x="13573" y="10325"/>
                  <a:pt x="13585" y="10325"/>
                  <a:pt x="13549" y="10361"/>
                </a:cubicBezTo>
                <a:cubicBezTo>
                  <a:pt x="13569" y="10337"/>
                  <a:pt x="13569" y="10331"/>
                  <a:pt x="13562" y="10331"/>
                </a:cubicBezTo>
                <a:cubicBezTo>
                  <a:pt x="13552" y="10331"/>
                  <a:pt x="13531" y="10341"/>
                  <a:pt x="13523" y="10341"/>
                </a:cubicBezTo>
                <a:cubicBezTo>
                  <a:pt x="13517" y="10341"/>
                  <a:pt x="13517" y="10337"/>
                  <a:pt x="13526" y="10325"/>
                </a:cubicBezTo>
                <a:lnTo>
                  <a:pt x="13633" y="10218"/>
                </a:lnTo>
                <a:cubicBezTo>
                  <a:pt x="13644" y="10197"/>
                  <a:pt x="13640" y="10190"/>
                  <a:pt x="13630" y="10190"/>
                </a:cubicBezTo>
                <a:cubicBezTo>
                  <a:pt x="13616" y="10190"/>
                  <a:pt x="13588" y="10203"/>
                  <a:pt x="13569" y="10203"/>
                </a:cubicBezTo>
                <a:cubicBezTo>
                  <a:pt x="13558" y="10203"/>
                  <a:pt x="13549" y="10198"/>
                  <a:pt x="13549" y="10182"/>
                </a:cubicBezTo>
                <a:lnTo>
                  <a:pt x="13538" y="10218"/>
                </a:lnTo>
                <a:cubicBezTo>
                  <a:pt x="13524" y="10228"/>
                  <a:pt x="13517" y="10232"/>
                  <a:pt x="13514" y="10232"/>
                </a:cubicBezTo>
                <a:cubicBezTo>
                  <a:pt x="13507" y="10232"/>
                  <a:pt x="13515" y="10216"/>
                  <a:pt x="13508" y="10216"/>
                </a:cubicBezTo>
                <a:cubicBezTo>
                  <a:pt x="13507" y="10216"/>
                  <a:pt x="13505" y="10217"/>
                  <a:pt x="13502" y="10218"/>
                </a:cubicBezTo>
                <a:cubicBezTo>
                  <a:pt x="13538" y="10182"/>
                  <a:pt x="13549" y="10159"/>
                  <a:pt x="13561" y="10135"/>
                </a:cubicBezTo>
                <a:lnTo>
                  <a:pt x="13561" y="10135"/>
                </a:lnTo>
                <a:cubicBezTo>
                  <a:pt x="13555" y="10141"/>
                  <a:pt x="13552" y="10142"/>
                  <a:pt x="13548" y="10142"/>
                </a:cubicBezTo>
                <a:cubicBezTo>
                  <a:pt x="13545" y="10142"/>
                  <a:pt x="13542" y="10141"/>
                  <a:pt x="13538" y="10141"/>
                </a:cubicBezTo>
                <a:cubicBezTo>
                  <a:pt x="13529" y="10141"/>
                  <a:pt x="13514" y="10147"/>
                  <a:pt x="13478" y="10182"/>
                </a:cubicBezTo>
                <a:lnTo>
                  <a:pt x="13514" y="10123"/>
                </a:lnTo>
                <a:cubicBezTo>
                  <a:pt x="13514" y="10118"/>
                  <a:pt x="13511" y="10116"/>
                  <a:pt x="13507" y="10116"/>
                </a:cubicBezTo>
                <a:cubicBezTo>
                  <a:pt x="13484" y="10116"/>
                  <a:pt x="13403" y="10186"/>
                  <a:pt x="13386" y="10186"/>
                </a:cubicBezTo>
                <a:cubicBezTo>
                  <a:pt x="13384" y="10186"/>
                  <a:pt x="13383" y="10185"/>
                  <a:pt x="13383" y="10182"/>
                </a:cubicBezTo>
                <a:cubicBezTo>
                  <a:pt x="13430" y="10147"/>
                  <a:pt x="13442" y="10111"/>
                  <a:pt x="13490" y="10099"/>
                </a:cubicBezTo>
                <a:cubicBezTo>
                  <a:pt x="13483" y="10092"/>
                  <a:pt x="13480" y="10085"/>
                  <a:pt x="13474" y="10085"/>
                </a:cubicBezTo>
                <a:cubicBezTo>
                  <a:pt x="13470" y="10085"/>
                  <a:pt x="13464" y="10089"/>
                  <a:pt x="13454" y="10099"/>
                </a:cubicBezTo>
                <a:cubicBezTo>
                  <a:pt x="13458" y="10095"/>
                  <a:pt x="13459" y="10093"/>
                  <a:pt x="13458" y="10093"/>
                </a:cubicBezTo>
                <a:cubicBezTo>
                  <a:pt x="13454" y="10093"/>
                  <a:pt x="13426" y="10111"/>
                  <a:pt x="13417" y="10111"/>
                </a:cubicBezTo>
                <a:cubicBezTo>
                  <a:pt x="13413" y="10111"/>
                  <a:pt x="13413" y="10108"/>
                  <a:pt x="13418" y="10099"/>
                </a:cubicBezTo>
                <a:lnTo>
                  <a:pt x="13418" y="10099"/>
                </a:lnTo>
                <a:cubicBezTo>
                  <a:pt x="13408" y="10109"/>
                  <a:pt x="13372" y="10137"/>
                  <a:pt x="13361" y="10137"/>
                </a:cubicBezTo>
                <a:cubicBezTo>
                  <a:pt x="13360" y="10137"/>
                  <a:pt x="13359" y="10136"/>
                  <a:pt x="13359" y="10135"/>
                </a:cubicBezTo>
                <a:cubicBezTo>
                  <a:pt x="13370" y="10124"/>
                  <a:pt x="13371" y="10123"/>
                  <a:pt x="13371" y="10123"/>
                </a:cubicBezTo>
                <a:lnTo>
                  <a:pt x="13371" y="10123"/>
                </a:lnTo>
                <a:cubicBezTo>
                  <a:pt x="13359" y="10135"/>
                  <a:pt x="13347" y="10135"/>
                  <a:pt x="13311" y="10182"/>
                </a:cubicBezTo>
                <a:cubicBezTo>
                  <a:pt x="13407" y="10051"/>
                  <a:pt x="13252" y="10135"/>
                  <a:pt x="13335" y="10016"/>
                </a:cubicBezTo>
                <a:cubicBezTo>
                  <a:pt x="13311" y="10016"/>
                  <a:pt x="13276" y="10016"/>
                  <a:pt x="13264" y="10004"/>
                </a:cubicBezTo>
                <a:cubicBezTo>
                  <a:pt x="13276" y="9992"/>
                  <a:pt x="13288" y="9992"/>
                  <a:pt x="13288" y="9992"/>
                </a:cubicBezTo>
                <a:cubicBezTo>
                  <a:pt x="13289" y="9985"/>
                  <a:pt x="13288" y="9982"/>
                  <a:pt x="13284" y="9982"/>
                </a:cubicBezTo>
                <a:cubicBezTo>
                  <a:pt x="13268" y="9982"/>
                  <a:pt x="13207" y="10042"/>
                  <a:pt x="13193" y="10042"/>
                </a:cubicBezTo>
                <a:cubicBezTo>
                  <a:pt x="13189" y="10042"/>
                  <a:pt x="13188" y="10038"/>
                  <a:pt x="13192" y="10028"/>
                </a:cubicBezTo>
                <a:cubicBezTo>
                  <a:pt x="13216" y="9998"/>
                  <a:pt x="13225" y="9995"/>
                  <a:pt x="13231" y="9995"/>
                </a:cubicBezTo>
                <a:cubicBezTo>
                  <a:pt x="13232" y="9995"/>
                  <a:pt x="13234" y="9995"/>
                  <a:pt x="13235" y="9995"/>
                </a:cubicBezTo>
                <a:cubicBezTo>
                  <a:pt x="13239" y="9995"/>
                  <a:pt x="13243" y="9993"/>
                  <a:pt x="13252" y="9980"/>
                </a:cubicBezTo>
                <a:cubicBezTo>
                  <a:pt x="13294" y="9933"/>
                  <a:pt x="13296" y="9923"/>
                  <a:pt x="13286" y="9923"/>
                </a:cubicBezTo>
                <a:cubicBezTo>
                  <a:pt x="13278" y="9923"/>
                  <a:pt x="13264" y="9929"/>
                  <a:pt x="13256" y="9929"/>
                </a:cubicBezTo>
                <a:cubicBezTo>
                  <a:pt x="13247" y="9929"/>
                  <a:pt x="13245" y="9923"/>
                  <a:pt x="13264" y="9897"/>
                </a:cubicBezTo>
                <a:lnTo>
                  <a:pt x="13276" y="9897"/>
                </a:lnTo>
                <a:cubicBezTo>
                  <a:pt x="13287" y="9878"/>
                  <a:pt x="13284" y="9872"/>
                  <a:pt x="13275" y="9872"/>
                </a:cubicBezTo>
                <a:cubicBezTo>
                  <a:pt x="13260" y="9872"/>
                  <a:pt x="13225" y="9890"/>
                  <a:pt x="13211" y="9890"/>
                </a:cubicBezTo>
                <a:cubicBezTo>
                  <a:pt x="13207" y="9890"/>
                  <a:pt x="13204" y="9888"/>
                  <a:pt x="13204" y="9885"/>
                </a:cubicBezTo>
                <a:cubicBezTo>
                  <a:pt x="13204" y="9885"/>
                  <a:pt x="13216" y="9885"/>
                  <a:pt x="13216" y="9873"/>
                </a:cubicBezTo>
                <a:lnTo>
                  <a:pt x="13216" y="9873"/>
                </a:lnTo>
                <a:cubicBezTo>
                  <a:pt x="13146" y="9919"/>
                  <a:pt x="13111" y="9920"/>
                  <a:pt x="13076" y="9921"/>
                </a:cubicBezTo>
                <a:lnTo>
                  <a:pt x="13076" y="9921"/>
                </a:lnTo>
                <a:cubicBezTo>
                  <a:pt x="13065" y="9928"/>
                  <a:pt x="13056" y="9932"/>
                  <a:pt x="13049" y="9932"/>
                </a:cubicBezTo>
                <a:cubicBezTo>
                  <a:pt x="13073" y="9909"/>
                  <a:pt x="13085" y="9873"/>
                  <a:pt x="13133" y="9825"/>
                </a:cubicBezTo>
                <a:lnTo>
                  <a:pt x="13157" y="9825"/>
                </a:lnTo>
                <a:cubicBezTo>
                  <a:pt x="13180" y="9797"/>
                  <a:pt x="13181" y="9789"/>
                  <a:pt x="13174" y="9789"/>
                </a:cubicBezTo>
                <a:cubicBezTo>
                  <a:pt x="13165" y="9789"/>
                  <a:pt x="13142" y="9803"/>
                  <a:pt x="13135" y="9803"/>
                </a:cubicBezTo>
                <a:cubicBezTo>
                  <a:pt x="13133" y="9803"/>
                  <a:pt x="13133" y="9803"/>
                  <a:pt x="13133" y="9801"/>
                </a:cubicBezTo>
                <a:lnTo>
                  <a:pt x="13168" y="9778"/>
                </a:lnTo>
                <a:cubicBezTo>
                  <a:pt x="13167" y="9777"/>
                  <a:pt x="13164" y="9776"/>
                  <a:pt x="13162" y="9776"/>
                </a:cubicBezTo>
                <a:cubicBezTo>
                  <a:pt x="13137" y="9776"/>
                  <a:pt x="13082" y="9818"/>
                  <a:pt x="13059" y="9818"/>
                </a:cubicBezTo>
                <a:cubicBezTo>
                  <a:pt x="13054" y="9818"/>
                  <a:pt x="13051" y="9817"/>
                  <a:pt x="13049" y="9813"/>
                </a:cubicBezTo>
                <a:lnTo>
                  <a:pt x="13026" y="9837"/>
                </a:lnTo>
                <a:cubicBezTo>
                  <a:pt x="13008" y="9850"/>
                  <a:pt x="13000" y="9854"/>
                  <a:pt x="12996" y="9854"/>
                </a:cubicBezTo>
                <a:cubicBezTo>
                  <a:pt x="12987" y="9854"/>
                  <a:pt x="13024" y="9814"/>
                  <a:pt x="13019" y="9814"/>
                </a:cubicBezTo>
                <a:cubicBezTo>
                  <a:pt x="13017" y="9814"/>
                  <a:pt x="13012" y="9817"/>
                  <a:pt x="13002" y="9825"/>
                </a:cubicBezTo>
                <a:lnTo>
                  <a:pt x="13073" y="9754"/>
                </a:lnTo>
                <a:cubicBezTo>
                  <a:pt x="13049" y="9754"/>
                  <a:pt x="12966" y="9790"/>
                  <a:pt x="12942" y="9790"/>
                </a:cubicBezTo>
                <a:cubicBezTo>
                  <a:pt x="13002" y="9742"/>
                  <a:pt x="13049" y="9730"/>
                  <a:pt x="13097" y="9706"/>
                </a:cubicBezTo>
                <a:cubicBezTo>
                  <a:pt x="13092" y="9706"/>
                  <a:pt x="13086" y="9704"/>
                  <a:pt x="13077" y="9704"/>
                </a:cubicBezTo>
                <a:cubicBezTo>
                  <a:pt x="13069" y="9704"/>
                  <a:pt x="13059" y="9706"/>
                  <a:pt x="13047" y="9713"/>
                </a:cubicBezTo>
                <a:lnTo>
                  <a:pt x="13047" y="9713"/>
                </a:lnTo>
                <a:cubicBezTo>
                  <a:pt x="13048" y="9713"/>
                  <a:pt x="13049" y="9715"/>
                  <a:pt x="13049" y="9718"/>
                </a:cubicBezTo>
                <a:cubicBezTo>
                  <a:pt x="12997" y="9753"/>
                  <a:pt x="12964" y="9775"/>
                  <a:pt x="12945" y="9775"/>
                </a:cubicBezTo>
                <a:cubicBezTo>
                  <a:pt x="12938" y="9775"/>
                  <a:pt x="12934" y="9772"/>
                  <a:pt x="12930" y="9766"/>
                </a:cubicBezTo>
                <a:cubicBezTo>
                  <a:pt x="13073" y="9635"/>
                  <a:pt x="12930" y="9694"/>
                  <a:pt x="13026" y="9575"/>
                </a:cubicBezTo>
                <a:lnTo>
                  <a:pt x="13026" y="9575"/>
                </a:lnTo>
                <a:cubicBezTo>
                  <a:pt x="13016" y="9578"/>
                  <a:pt x="13009" y="9579"/>
                  <a:pt x="13003" y="9579"/>
                </a:cubicBezTo>
                <a:cubicBezTo>
                  <a:pt x="12954" y="9579"/>
                  <a:pt x="12997" y="9501"/>
                  <a:pt x="12954" y="9480"/>
                </a:cubicBezTo>
                <a:lnTo>
                  <a:pt x="12954" y="9480"/>
                </a:lnTo>
                <a:cubicBezTo>
                  <a:pt x="12913" y="9531"/>
                  <a:pt x="12905" y="9538"/>
                  <a:pt x="12901" y="9538"/>
                </a:cubicBezTo>
                <a:cubicBezTo>
                  <a:pt x="12899" y="9538"/>
                  <a:pt x="12898" y="9537"/>
                  <a:pt x="12896" y="9537"/>
                </a:cubicBezTo>
                <a:cubicBezTo>
                  <a:pt x="12891" y="9537"/>
                  <a:pt x="12879" y="9544"/>
                  <a:pt x="12835" y="9587"/>
                </a:cubicBezTo>
                <a:cubicBezTo>
                  <a:pt x="12823" y="9587"/>
                  <a:pt x="12823" y="9587"/>
                  <a:pt x="12823" y="9575"/>
                </a:cubicBezTo>
                <a:lnTo>
                  <a:pt x="12871" y="9492"/>
                </a:lnTo>
                <a:cubicBezTo>
                  <a:pt x="12907" y="9456"/>
                  <a:pt x="12907" y="9468"/>
                  <a:pt x="12930" y="9444"/>
                </a:cubicBezTo>
                <a:cubicBezTo>
                  <a:pt x="12930" y="9420"/>
                  <a:pt x="12978" y="9397"/>
                  <a:pt x="12990" y="9349"/>
                </a:cubicBezTo>
                <a:lnTo>
                  <a:pt x="12990" y="9349"/>
                </a:lnTo>
                <a:cubicBezTo>
                  <a:pt x="12966" y="9381"/>
                  <a:pt x="12948" y="9397"/>
                  <a:pt x="12941" y="9397"/>
                </a:cubicBezTo>
                <a:cubicBezTo>
                  <a:pt x="12938" y="9397"/>
                  <a:pt x="12938" y="9393"/>
                  <a:pt x="12942" y="9385"/>
                </a:cubicBezTo>
                <a:lnTo>
                  <a:pt x="12942" y="9385"/>
                </a:lnTo>
                <a:lnTo>
                  <a:pt x="12895" y="9444"/>
                </a:lnTo>
                <a:cubicBezTo>
                  <a:pt x="12886" y="9448"/>
                  <a:pt x="12880" y="9450"/>
                  <a:pt x="12876" y="9450"/>
                </a:cubicBezTo>
                <a:cubicBezTo>
                  <a:pt x="12848" y="9450"/>
                  <a:pt x="12935" y="9364"/>
                  <a:pt x="12916" y="9364"/>
                </a:cubicBezTo>
                <a:cubicBezTo>
                  <a:pt x="12913" y="9364"/>
                  <a:pt x="12906" y="9366"/>
                  <a:pt x="12895" y="9373"/>
                </a:cubicBezTo>
                <a:lnTo>
                  <a:pt x="12942" y="9337"/>
                </a:lnTo>
                <a:lnTo>
                  <a:pt x="12942" y="9337"/>
                </a:lnTo>
                <a:cubicBezTo>
                  <a:pt x="12938" y="9339"/>
                  <a:pt x="12934" y="9339"/>
                  <a:pt x="12930" y="9339"/>
                </a:cubicBezTo>
                <a:cubicBezTo>
                  <a:pt x="12917" y="9339"/>
                  <a:pt x="12905" y="9332"/>
                  <a:pt x="12888" y="9332"/>
                </a:cubicBezTo>
                <a:cubicBezTo>
                  <a:pt x="12869" y="9332"/>
                  <a:pt x="12843" y="9340"/>
                  <a:pt x="12799" y="9373"/>
                </a:cubicBezTo>
                <a:cubicBezTo>
                  <a:pt x="12811" y="9361"/>
                  <a:pt x="12835" y="9325"/>
                  <a:pt x="12847" y="9325"/>
                </a:cubicBezTo>
                <a:cubicBezTo>
                  <a:pt x="12844" y="9317"/>
                  <a:pt x="12835" y="9315"/>
                  <a:pt x="12822" y="9315"/>
                </a:cubicBezTo>
                <a:cubicBezTo>
                  <a:pt x="12800" y="9315"/>
                  <a:pt x="12768" y="9323"/>
                  <a:pt x="12746" y="9323"/>
                </a:cubicBezTo>
                <a:cubicBezTo>
                  <a:pt x="12726" y="9323"/>
                  <a:pt x="12715" y="9316"/>
                  <a:pt x="12728" y="9289"/>
                </a:cubicBezTo>
                <a:lnTo>
                  <a:pt x="12764" y="9266"/>
                </a:lnTo>
                <a:cubicBezTo>
                  <a:pt x="12756" y="9266"/>
                  <a:pt x="12732" y="9282"/>
                  <a:pt x="12724" y="9282"/>
                </a:cubicBezTo>
                <a:cubicBezTo>
                  <a:pt x="12720" y="9282"/>
                  <a:pt x="12720" y="9278"/>
                  <a:pt x="12728" y="9266"/>
                </a:cubicBezTo>
                <a:cubicBezTo>
                  <a:pt x="12740" y="9254"/>
                  <a:pt x="12751" y="9242"/>
                  <a:pt x="12752" y="9242"/>
                </a:cubicBezTo>
                <a:lnTo>
                  <a:pt x="12752" y="9242"/>
                </a:lnTo>
                <a:cubicBezTo>
                  <a:pt x="12743" y="9250"/>
                  <a:pt x="12718" y="9264"/>
                  <a:pt x="12707" y="9264"/>
                </a:cubicBezTo>
                <a:cubicBezTo>
                  <a:pt x="12702" y="9264"/>
                  <a:pt x="12700" y="9261"/>
                  <a:pt x="12704" y="9254"/>
                </a:cubicBezTo>
                <a:lnTo>
                  <a:pt x="12740" y="9230"/>
                </a:lnTo>
                <a:cubicBezTo>
                  <a:pt x="12743" y="9216"/>
                  <a:pt x="12737" y="9210"/>
                  <a:pt x="12727" y="9210"/>
                </a:cubicBezTo>
                <a:cubicBezTo>
                  <a:pt x="12697" y="9210"/>
                  <a:pt x="12625" y="9255"/>
                  <a:pt x="12592" y="9255"/>
                </a:cubicBezTo>
                <a:cubicBezTo>
                  <a:pt x="12590" y="9255"/>
                  <a:pt x="12587" y="9254"/>
                  <a:pt x="12585" y="9254"/>
                </a:cubicBezTo>
                <a:cubicBezTo>
                  <a:pt x="12668" y="9182"/>
                  <a:pt x="12668" y="9135"/>
                  <a:pt x="12680" y="9111"/>
                </a:cubicBezTo>
                <a:lnTo>
                  <a:pt x="12692" y="9099"/>
                </a:lnTo>
                <a:cubicBezTo>
                  <a:pt x="12686" y="9089"/>
                  <a:pt x="12674" y="9086"/>
                  <a:pt x="12659" y="9086"/>
                </a:cubicBezTo>
                <a:cubicBezTo>
                  <a:pt x="12619" y="9086"/>
                  <a:pt x="12557" y="9111"/>
                  <a:pt x="12514" y="9111"/>
                </a:cubicBezTo>
                <a:cubicBezTo>
                  <a:pt x="12585" y="9016"/>
                  <a:pt x="12502" y="9016"/>
                  <a:pt x="12526" y="8944"/>
                </a:cubicBezTo>
                <a:lnTo>
                  <a:pt x="12526" y="8944"/>
                </a:lnTo>
                <a:cubicBezTo>
                  <a:pt x="12514" y="8968"/>
                  <a:pt x="12454" y="9004"/>
                  <a:pt x="12442" y="9004"/>
                </a:cubicBezTo>
                <a:cubicBezTo>
                  <a:pt x="12444" y="9002"/>
                  <a:pt x="12444" y="9002"/>
                  <a:pt x="12443" y="9002"/>
                </a:cubicBezTo>
                <a:cubicBezTo>
                  <a:pt x="12439" y="9002"/>
                  <a:pt x="12425" y="9008"/>
                  <a:pt x="12417" y="9008"/>
                </a:cubicBezTo>
                <a:cubicBezTo>
                  <a:pt x="12409" y="9008"/>
                  <a:pt x="12410" y="9001"/>
                  <a:pt x="12442" y="8968"/>
                </a:cubicBezTo>
                <a:lnTo>
                  <a:pt x="12442" y="8980"/>
                </a:lnTo>
                <a:cubicBezTo>
                  <a:pt x="12526" y="8908"/>
                  <a:pt x="12490" y="8908"/>
                  <a:pt x="12478" y="8897"/>
                </a:cubicBezTo>
                <a:lnTo>
                  <a:pt x="12478" y="8897"/>
                </a:lnTo>
                <a:lnTo>
                  <a:pt x="12371" y="8980"/>
                </a:lnTo>
                <a:cubicBezTo>
                  <a:pt x="12502" y="8825"/>
                  <a:pt x="12252" y="8956"/>
                  <a:pt x="12383" y="8825"/>
                </a:cubicBezTo>
                <a:lnTo>
                  <a:pt x="12383" y="8825"/>
                </a:lnTo>
                <a:cubicBezTo>
                  <a:pt x="12347" y="8837"/>
                  <a:pt x="12335" y="8837"/>
                  <a:pt x="12311" y="8849"/>
                </a:cubicBezTo>
                <a:lnTo>
                  <a:pt x="12359" y="8801"/>
                </a:lnTo>
                <a:cubicBezTo>
                  <a:pt x="12359" y="8766"/>
                  <a:pt x="12359" y="8754"/>
                  <a:pt x="12323" y="8742"/>
                </a:cubicBezTo>
                <a:lnTo>
                  <a:pt x="12371" y="8718"/>
                </a:lnTo>
                <a:cubicBezTo>
                  <a:pt x="12370" y="8716"/>
                  <a:pt x="12368" y="8715"/>
                  <a:pt x="12365" y="8715"/>
                </a:cubicBezTo>
                <a:cubicBezTo>
                  <a:pt x="12335" y="8715"/>
                  <a:pt x="12203" y="8826"/>
                  <a:pt x="12182" y="8826"/>
                </a:cubicBezTo>
                <a:cubicBezTo>
                  <a:pt x="12181" y="8826"/>
                  <a:pt x="12181" y="8826"/>
                  <a:pt x="12180" y="8825"/>
                </a:cubicBezTo>
                <a:lnTo>
                  <a:pt x="12264" y="8754"/>
                </a:lnTo>
                <a:cubicBezTo>
                  <a:pt x="12244" y="8734"/>
                  <a:pt x="12281" y="8674"/>
                  <a:pt x="12241" y="8674"/>
                </a:cubicBezTo>
                <a:cubicBezTo>
                  <a:pt x="12232" y="8674"/>
                  <a:pt x="12220" y="8676"/>
                  <a:pt x="12204" y="8682"/>
                </a:cubicBezTo>
                <a:cubicBezTo>
                  <a:pt x="12216" y="8670"/>
                  <a:pt x="12240" y="8658"/>
                  <a:pt x="12240" y="8658"/>
                </a:cubicBezTo>
                <a:cubicBezTo>
                  <a:pt x="12240" y="8651"/>
                  <a:pt x="12249" y="8616"/>
                  <a:pt x="12230" y="8616"/>
                </a:cubicBezTo>
                <a:cubicBezTo>
                  <a:pt x="12219" y="8616"/>
                  <a:pt x="12197" y="8630"/>
                  <a:pt x="12156" y="8670"/>
                </a:cubicBezTo>
                <a:cubicBezTo>
                  <a:pt x="12190" y="8637"/>
                  <a:pt x="12189" y="8627"/>
                  <a:pt x="12175" y="8627"/>
                </a:cubicBezTo>
                <a:cubicBezTo>
                  <a:pt x="12158" y="8627"/>
                  <a:pt x="12122" y="8640"/>
                  <a:pt x="12097" y="8647"/>
                </a:cubicBezTo>
                <a:lnTo>
                  <a:pt x="12156" y="8611"/>
                </a:lnTo>
                <a:lnTo>
                  <a:pt x="12156" y="8611"/>
                </a:lnTo>
                <a:cubicBezTo>
                  <a:pt x="12073" y="8658"/>
                  <a:pt x="12061" y="8670"/>
                  <a:pt x="12025" y="8670"/>
                </a:cubicBezTo>
                <a:cubicBezTo>
                  <a:pt x="12025" y="8658"/>
                  <a:pt x="12049" y="8647"/>
                  <a:pt x="12061" y="8647"/>
                </a:cubicBezTo>
                <a:cubicBezTo>
                  <a:pt x="12061" y="8642"/>
                  <a:pt x="12059" y="8641"/>
                  <a:pt x="12055" y="8641"/>
                </a:cubicBezTo>
                <a:cubicBezTo>
                  <a:pt x="12044" y="8641"/>
                  <a:pt x="12018" y="8658"/>
                  <a:pt x="12011" y="8658"/>
                </a:cubicBezTo>
                <a:cubicBezTo>
                  <a:pt x="12008" y="8658"/>
                  <a:pt x="12008" y="8655"/>
                  <a:pt x="12014" y="8647"/>
                </a:cubicBezTo>
                <a:lnTo>
                  <a:pt x="12049" y="8623"/>
                </a:lnTo>
                <a:cubicBezTo>
                  <a:pt x="12049" y="8615"/>
                  <a:pt x="12047" y="8613"/>
                  <a:pt x="12043" y="8613"/>
                </a:cubicBezTo>
                <a:cubicBezTo>
                  <a:pt x="12034" y="8613"/>
                  <a:pt x="12018" y="8626"/>
                  <a:pt x="12002" y="8635"/>
                </a:cubicBezTo>
                <a:cubicBezTo>
                  <a:pt x="11991" y="8624"/>
                  <a:pt x="11999" y="8614"/>
                  <a:pt x="12001" y="8596"/>
                </a:cubicBezTo>
                <a:lnTo>
                  <a:pt x="12001" y="8596"/>
                </a:lnTo>
                <a:cubicBezTo>
                  <a:pt x="12000" y="8599"/>
                  <a:pt x="11997" y="8599"/>
                  <a:pt x="11990" y="8599"/>
                </a:cubicBezTo>
                <a:cubicBezTo>
                  <a:pt x="12002" y="8587"/>
                  <a:pt x="12014" y="8575"/>
                  <a:pt x="12025" y="8563"/>
                </a:cubicBezTo>
                <a:lnTo>
                  <a:pt x="12025" y="8563"/>
                </a:lnTo>
                <a:cubicBezTo>
                  <a:pt x="11998" y="8581"/>
                  <a:pt x="11964" y="8607"/>
                  <a:pt x="11954" y="8607"/>
                </a:cubicBezTo>
                <a:cubicBezTo>
                  <a:pt x="11952" y="8607"/>
                  <a:pt x="11951" y="8604"/>
                  <a:pt x="11954" y="8599"/>
                </a:cubicBezTo>
                <a:cubicBezTo>
                  <a:pt x="11978" y="8587"/>
                  <a:pt x="11990" y="8575"/>
                  <a:pt x="12002" y="8575"/>
                </a:cubicBezTo>
                <a:cubicBezTo>
                  <a:pt x="12002" y="8551"/>
                  <a:pt x="12002" y="8551"/>
                  <a:pt x="11990" y="8551"/>
                </a:cubicBezTo>
                <a:cubicBezTo>
                  <a:pt x="11990" y="8539"/>
                  <a:pt x="11978" y="8539"/>
                  <a:pt x="11978" y="8539"/>
                </a:cubicBezTo>
                <a:lnTo>
                  <a:pt x="11942" y="8551"/>
                </a:lnTo>
                <a:cubicBezTo>
                  <a:pt x="11942" y="8551"/>
                  <a:pt x="11942" y="8539"/>
                  <a:pt x="11954" y="8539"/>
                </a:cubicBezTo>
                <a:cubicBezTo>
                  <a:pt x="11954" y="8527"/>
                  <a:pt x="11954" y="8527"/>
                  <a:pt x="11966" y="8527"/>
                </a:cubicBezTo>
                <a:cubicBezTo>
                  <a:pt x="11978" y="8516"/>
                  <a:pt x="11978" y="8516"/>
                  <a:pt x="11978" y="8504"/>
                </a:cubicBezTo>
                <a:cubicBezTo>
                  <a:pt x="11990" y="8527"/>
                  <a:pt x="12002" y="8539"/>
                  <a:pt x="12002" y="8539"/>
                </a:cubicBezTo>
                <a:cubicBezTo>
                  <a:pt x="12049" y="8504"/>
                  <a:pt x="12049" y="8480"/>
                  <a:pt x="12133" y="8432"/>
                </a:cubicBezTo>
                <a:lnTo>
                  <a:pt x="12133" y="8432"/>
                </a:lnTo>
                <a:cubicBezTo>
                  <a:pt x="12097" y="8450"/>
                  <a:pt x="12029" y="8481"/>
                  <a:pt x="12006" y="8481"/>
                </a:cubicBezTo>
                <a:cubicBezTo>
                  <a:pt x="11998" y="8481"/>
                  <a:pt x="11996" y="8477"/>
                  <a:pt x="12002" y="8468"/>
                </a:cubicBezTo>
                <a:cubicBezTo>
                  <a:pt x="12002" y="8468"/>
                  <a:pt x="12002" y="8468"/>
                  <a:pt x="12014" y="8456"/>
                </a:cubicBezTo>
                <a:lnTo>
                  <a:pt x="12025" y="8456"/>
                </a:lnTo>
                <a:cubicBezTo>
                  <a:pt x="12025" y="8450"/>
                  <a:pt x="12022" y="8447"/>
                  <a:pt x="12018" y="8447"/>
                </a:cubicBezTo>
                <a:cubicBezTo>
                  <a:pt x="12014" y="8447"/>
                  <a:pt x="12008" y="8450"/>
                  <a:pt x="12002" y="8456"/>
                </a:cubicBezTo>
                <a:cubicBezTo>
                  <a:pt x="12014" y="8444"/>
                  <a:pt x="12014" y="8432"/>
                  <a:pt x="12014" y="8432"/>
                </a:cubicBezTo>
                <a:cubicBezTo>
                  <a:pt x="12014" y="8432"/>
                  <a:pt x="12014" y="8424"/>
                  <a:pt x="12006" y="8421"/>
                </a:cubicBezTo>
                <a:lnTo>
                  <a:pt x="12006" y="8421"/>
                </a:lnTo>
                <a:cubicBezTo>
                  <a:pt x="12013" y="8418"/>
                  <a:pt x="12019" y="8415"/>
                  <a:pt x="12025" y="8408"/>
                </a:cubicBezTo>
                <a:cubicBezTo>
                  <a:pt x="12037" y="8408"/>
                  <a:pt x="12025" y="8420"/>
                  <a:pt x="12014" y="8432"/>
                </a:cubicBezTo>
                <a:cubicBezTo>
                  <a:pt x="12061" y="8397"/>
                  <a:pt x="12025" y="8397"/>
                  <a:pt x="12025" y="8385"/>
                </a:cubicBezTo>
                <a:lnTo>
                  <a:pt x="12025" y="8385"/>
                </a:lnTo>
                <a:cubicBezTo>
                  <a:pt x="11966" y="8432"/>
                  <a:pt x="11966" y="8420"/>
                  <a:pt x="11930" y="8456"/>
                </a:cubicBezTo>
                <a:lnTo>
                  <a:pt x="11942" y="8456"/>
                </a:lnTo>
                <a:cubicBezTo>
                  <a:pt x="11954" y="8468"/>
                  <a:pt x="11954" y="8468"/>
                  <a:pt x="11954" y="8468"/>
                </a:cubicBezTo>
                <a:cubicBezTo>
                  <a:pt x="11941" y="8481"/>
                  <a:pt x="11924" y="8491"/>
                  <a:pt x="11918" y="8491"/>
                </a:cubicBezTo>
                <a:cubicBezTo>
                  <a:pt x="11912" y="8491"/>
                  <a:pt x="11914" y="8484"/>
                  <a:pt x="11930" y="8468"/>
                </a:cubicBezTo>
                <a:lnTo>
                  <a:pt x="11930" y="8468"/>
                </a:lnTo>
                <a:cubicBezTo>
                  <a:pt x="11894" y="8492"/>
                  <a:pt x="11883" y="8504"/>
                  <a:pt x="11859" y="8516"/>
                </a:cubicBezTo>
                <a:cubicBezTo>
                  <a:pt x="11859" y="8504"/>
                  <a:pt x="11847" y="8504"/>
                  <a:pt x="11847" y="8504"/>
                </a:cubicBezTo>
                <a:cubicBezTo>
                  <a:pt x="11906" y="8456"/>
                  <a:pt x="11942" y="8408"/>
                  <a:pt x="11978" y="8373"/>
                </a:cubicBezTo>
                <a:cubicBezTo>
                  <a:pt x="11954" y="8373"/>
                  <a:pt x="11941" y="8367"/>
                  <a:pt x="11917" y="8367"/>
                </a:cubicBezTo>
                <a:cubicBezTo>
                  <a:pt x="11905" y="8367"/>
                  <a:pt x="11891" y="8369"/>
                  <a:pt x="11871" y="8373"/>
                </a:cubicBezTo>
                <a:cubicBezTo>
                  <a:pt x="11871" y="8373"/>
                  <a:pt x="11859" y="8373"/>
                  <a:pt x="11859" y="8361"/>
                </a:cubicBezTo>
                <a:cubicBezTo>
                  <a:pt x="11859" y="8361"/>
                  <a:pt x="11870" y="8361"/>
                  <a:pt x="11882" y="8349"/>
                </a:cubicBezTo>
                <a:lnTo>
                  <a:pt x="11882" y="8349"/>
                </a:lnTo>
                <a:cubicBezTo>
                  <a:pt x="11876" y="8355"/>
                  <a:pt x="11871" y="8358"/>
                  <a:pt x="11866" y="8358"/>
                </a:cubicBezTo>
                <a:cubicBezTo>
                  <a:pt x="11862" y="8358"/>
                  <a:pt x="11859" y="8355"/>
                  <a:pt x="11859" y="8349"/>
                </a:cubicBezTo>
                <a:lnTo>
                  <a:pt x="11894" y="8337"/>
                </a:lnTo>
                <a:cubicBezTo>
                  <a:pt x="11894" y="8334"/>
                  <a:pt x="11892" y="8332"/>
                  <a:pt x="11889" y="8332"/>
                </a:cubicBezTo>
                <a:cubicBezTo>
                  <a:pt x="11881" y="8332"/>
                  <a:pt x="11864" y="8340"/>
                  <a:pt x="11847" y="8349"/>
                </a:cubicBezTo>
                <a:cubicBezTo>
                  <a:pt x="11823" y="8349"/>
                  <a:pt x="11811" y="8349"/>
                  <a:pt x="11764" y="8373"/>
                </a:cubicBezTo>
                <a:cubicBezTo>
                  <a:pt x="11764" y="8373"/>
                  <a:pt x="11775" y="8361"/>
                  <a:pt x="11787" y="8361"/>
                </a:cubicBezTo>
                <a:lnTo>
                  <a:pt x="11787" y="8349"/>
                </a:lnTo>
                <a:cubicBezTo>
                  <a:pt x="11811" y="8337"/>
                  <a:pt x="11835" y="8337"/>
                  <a:pt x="11811" y="8325"/>
                </a:cubicBezTo>
                <a:lnTo>
                  <a:pt x="11835" y="8313"/>
                </a:lnTo>
                <a:cubicBezTo>
                  <a:pt x="11863" y="8278"/>
                  <a:pt x="11858" y="8268"/>
                  <a:pt x="11839" y="8268"/>
                </a:cubicBezTo>
                <a:cubicBezTo>
                  <a:pt x="11826" y="8268"/>
                  <a:pt x="11807" y="8273"/>
                  <a:pt x="11787" y="8277"/>
                </a:cubicBezTo>
                <a:lnTo>
                  <a:pt x="11740" y="8277"/>
                </a:lnTo>
                <a:cubicBezTo>
                  <a:pt x="11752" y="8277"/>
                  <a:pt x="11775" y="8254"/>
                  <a:pt x="11787" y="8254"/>
                </a:cubicBezTo>
                <a:cubicBezTo>
                  <a:pt x="11779" y="8246"/>
                  <a:pt x="11793" y="8216"/>
                  <a:pt x="11773" y="8216"/>
                </a:cubicBezTo>
                <a:cubicBezTo>
                  <a:pt x="11764" y="8216"/>
                  <a:pt x="11747" y="8223"/>
                  <a:pt x="11716" y="8242"/>
                </a:cubicBezTo>
                <a:cubicBezTo>
                  <a:pt x="11728" y="8230"/>
                  <a:pt x="11728" y="8230"/>
                  <a:pt x="11728" y="8230"/>
                </a:cubicBezTo>
                <a:cubicBezTo>
                  <a:pt x="11728" y="8218"/>
                  <a:pt x="11716" y="8218"/>
                  <a:pt x="11704" y="8218"/>
                </a:cubicBezTo>
                <a:cubicBezTo>
                  <a:pt x="11704" y="8206"/>
                  <a:pt x="11704" y="8206"/>
                  <a:pt x="11704" y="8194"/>
                </a:cubicBezTo>
                <a:cubicBezTo>
                  <a:pt x="11668" y="8158"/>
                  <a:pt x="11585" y="8146"/>
                  <a:pt x="11656" y="8063"/>
                </a:cubicBezTo>
                <a:cubicBezTo>
                  <a:pt x="11668" y="8051"/>
                  <a:pt x="11656" y="8051"/>
                  <a:pt x="11644" y="8051"/>
                </a:cubicBezTo>
                <a:cubicBezTo>
                  <a:pt x="11652" y="8043"/>
                  <a:pt x="11660" y="8036"/>
                  <a:pt x="11674" y="8028"/>
                </a:cubicBezTo>
                <a:lnTo>
                  <a:pt x="11674" y="8028"/>
                </a:lnTo>
                <a:cubicBezTo>
                  <a:pt x="11656" y="8035"/>
                  <a:pt x="11636" y="8039"/>
                  <a:pt x="11621" y="8039"/>
                </a:cubicBezTo>
                <a:lnTo>
                  <a:pt x="11644" y="8027"/>
                </a:lnTo>
                <a:lnTo>
                  <a:pt x="11573" y="8051"/>
                </a:lnTo>
                <a:cubicBezTo>
                  <a:pt x="11561" y="8051"/>
                  <a:pt x="11561" y="8051"/>
                  <a:pt x="11561" y="8039"/>
                </a:cubicBezTo>
                <a:cubicBezTo>
                  <a:pt x="11561" y="8039"/>
                  <a:pt x="11573" y="8027"/>
                  <a:pt x="11585" y="8027"/>
                </a:cubicBezTo>
                <a:cubicBezTo>
                  <a:pt x="11597" y="8016"/>
                  <a:pt x="11585" y="8016"/>
                  <a:pt x="11573" y="8016"/>
                </a:cubicBezTo>
                <a:cubicBezTo>
                  <a:pt x="11573" y="8016"/>
                  <a:pt x="11585" y="8004"/>
                  <a:pt x="11585" y="8004"/>
                </a:cubicBezTo>
                <a:cubicBezTo>
                  <a:pt x="11616" y="7983"/>
                  <a:pt x="11638" y="7954"/>
                  <a:pt x="11605" y="7954"/>
                </a:cubicBezTo>
                <a:cubicBezTo>
                  <a:pt x="11600" y="7954"/>
                  <a:pt x="11593" y="7954"/>
                  <a:pt x="11585" y="7956"/>
                </a:cubicBezTo>
                <a:lnTo>
                  <a:pt x="11537" y="7980"/>
                </a:lnTo>
                <a:cubicBezTo>
                  <a:pt x="11537" y="7980"/>
                  <a:pt x="11525" y="7968"/>
                  <a:pt x="11525" y="7968"/>
                </a:cubicBezTo>
                <a:cubicBezTo>
                  <a:pt x="11537" y="7956"/>
                  <a:pt x="11537" y="7944"/>
                  <a:pt x="11549" y="7944"/>
                </a:cubicBezTo>
                <a:cubicBezTo>
                  <a:pt x="11549" y="7932"/>
                  <a:pt x="11537" y="7932"/>
                  <a:pt x="11537" y="7932"/>
                </a:cubicBezTo>
                <a:lnTo>
                  <a:pt x="11478" y="7932"/>
                </a:lnTo>
                <a:cubicBezTo>
                  <a:pt x="11502" y="7896"/>
                  <a:pt x="11633" y="7861"/>
                  <a:pt x="11621" y="7837"/>
                </a:cubicBezTo>
                <a:cubicBezTo>
                  <a:pt x="11609" y="7837"/>
                  <a:pt x="11502" y="7849"/>
                  <a:pt x="11478" y="7861"/>
                </a:cubicBezTo>
                <a:cubicBezTo>
                  <a:pt x="11478" y="7873"/>
                  <a:pt x="11454" y="7885"/>
                  <a:pt x="11418" y="7908"/>
                </a:cubicBezTo>
                <a:cubicBezTo>
                  <a:pt x="11406" y="7896"/>
                  <a:pt x="11406" y="7896"/>
                  <a:pt x="11406" y="7896"/>
                </a:cubicBezTo>
                <a:lnTo>
                  <a:pt x="11394" y="7896"/>
                </a:lnTo>
                <a:cubicBezTo>
                  <a:pt x="11394" y="7896"/>
                  <a:pt x="11394" y="7908"/>
                  <a:pt x="11383" y="7908"/>
                </a:cubicBezTo>
                <a:cubicBezTo>
                  <a:pt x="11383" y="7908"/>
                  <a:pt x="11359" y="7908"/>
                  <a:pt x="11347" y="7920"/>
                </a:cubicBezTo>
                <a:lnTo>
                  <a:pt x="11335" y="7920"/>
                </a:lnTo>
                <a:cubicBezTo>
                  <a:pt x="11359" y="7885"/>
                  <a:pt x="11418" y="7885"/>
                  <a:pt x="11394" y="7873"/>
                </a:cubicBezTo>
                <a:lnTo>
                  <a:pt x="11418" y="7861"/>
                </a:lnTo>
                <a:cubicBezTo>
                  <a:pt x="11449" y="7826"/>
                  <a:pt x="11441" y="7817"/>
                  <a:pt x="11418" y="7817"/>
                </a:cubicBezTo>
                <a:cubicBezTo>
                  <a:pt x="11389" y="7817"/>
                  <a:pt x="11334" y="7833"/>
                  <a:pt x="11302" y="7833"/>
                </a:cubicBezTo>
                <a:cubicBezTo>
                  <a:pt x="11276" y="7833"/>
                  <a:pt x="11265" y="7822"/>
                  <a:pt x="11295" y="7784"/>
                </a:cubicBezTo>
                <a:lnTo>
                  <a:pt x="11295" y="7784"/>
                </a:lnTo>
                <a:cubicBezTo>
                  <a:pt x="11291" y="7787"/>
                  <a:pt x="11285" y="7789"/>
                  <a:pt x="11275" y="7789"/>
                </a:cubicBezTo>
                <a:cubicBezTo>
                  <a:pt x="11323" y="7694"/>
                  <a:pt x="11144" y="7718"/>
                  <a:pt x="11228" y="7599"/>
                </a:cubicBezTo>
                <a:cubicBezTo>
                  <a:pt x="11235" y="7591"/>
                  <a:pt x="11234" y="7589"/>
                  <a:pt x="11229" y="7589"/>
                </a:cubicBezTo>
                <a:cubicBezTo>
                  <a:pt x="11216" y="7589"/>
                  <a:pt x="11177" y="7602"/>
                  <a:pt x="11144" y="7611"/>
                </a:cubicBezTo>
                <a:lnTo>
                  <a:pt x="11216" y="7575"/>
                </a:lnTo>
                <a:lnTo>
                  <a:pt x="11121" y="7599"/>
                </a:lnTo>
                <a:cubicBezTo>
                  <a:pt x="11118" y="7599"/>
                  <a:pt x="11116" y="7600"/>
                  <a:pt x="11115" y="7600"/>
                </a:cubicBezTo>
                <a:cubicBezTo>
                  <a:pt x="11082" y="7600"/>
                  <a:pt x="11228" y="7498"/>
                  <a:pt x="11176" y="7498"/>
                </a:cubicBezTo>
                <a:cubicBezTo>
                  <a:pt x="11169" y="7498"/>
                  <a:pt x="11159" y="7500"/>
                  <a:pt x="11144" y="7504"/>
                </a:cubicBezTo>
                <a:lnTo>
                  <a:pt x="11097" y="7527"/>
                </a:lnTo>
                <a:cubicBezTo>
                  <a:pt x="11108" y="7516"/>
                  <a:pt x="11066" y="7515"/>
                  <a:pt x="11102" y="7485"/>
                </a:cubicBezTo>
                <a:lnTo>
                  <a:pt x="11102" y="7485"/>
                </a:lnTo>
                <a:cubicBezTo>
                  <a:pt x="11092" y="7491"/>
                  <a:pt x="11079" y="7497"/>
                  <a:pt x="11077" y="7497"/>
                </a:cubicBezTo>
                <a:cubicBezTo>
                  <a:pt x="11076" y="7497"/>
                  <a:pt x="11078" y="7495"/>
                  <a:pt x="11085" y="7492"/>
                </a:cubicBezTo>
                <a:lnTo>
                  <a:pt x="11121" y="7468"/>
                </a:lnTo>
                <a:lnTo>
                  <a:pt x="11121" y="7468"/>
                </a:lnTo>
                <a:lnTo>
                  <a:pt x="11037" y="7480"/>
                </a:lnTo>
                <a:cubicBezTo>
                  <a:pt x="11061" y="7444"/>
                  <a:pt x="11180" y="7396"/>
                  <a:pt x="11180" y="7373"/>
                </a:cubicBezTo>
                <a:cubicBezTo>
                  <a:pt x="11177" y="7371"/>
                  <a:pt x="11172" y="7370"/>
                  <a:pt x="11166" y="7370"/>
                </a:cubicBezTo>
                <a:cubicBezTo>
                  <a:pt x="11129" y="7370"/>
                  <a:pt x="11047" y="7400"/>
                  <a:pt x="11037" y="7420"/>
                </a:cubicBezTo>
                <a:cubicBezTo>
                  <a:pt x="11037" y="7420"/>
                  <a:pt x="11013" y="7444"/>
                  <a:pt x="10978" y="7456"/>
                </a:cubicBezTo>
                <a:lnTo>
                  <a:pt x="10954" y="7468"/>
                </a:lnTo>
                <a:cubicBezTo>
                  <a:pt x="10847" y="7527"/>
                  <a:pt x="10740" y="7575"/>
                  <a:pt x="10680" y="7646"/>
                </a:cubicBezTo>
                <a:lnTo>
                  <a:pt x="10751" y="7623"/>
                </a:lnTo>
                <a:lnTo>
                  <a:pt x="10713" y="7652"/>
                </a:lnTo>
                <a:lnTo>
                  <a:pt x="10713" y="7652"/>
                </a:lnTo>
                <a:cubicBezTo>
                  <a:pt x="10718" y="7650"/>
                  <a:pt x="10723" y="7648"/>
                  <a:pt x="10728" y="7646"/>
                </a:cubicBezTo>
                <a:lnTo>
                  <a:pt x="10728" y="7646"/>
                </a:lnTo>
                <a:cubicBezTo>
                  <a:pt x="10704" y="7670"/>
                  <a:pt x="10680" y="7682"/>
                  <a:pt x="10680" y="7694"/>
                </a:cubicBezTo>
                <a:lnTo>
                  <a:pt x="10787" y="7646"/>
                </a:lnTo>
                <a:lnTo>
                  <a:pt x="10787" y="7646"/>
                </a:lnTo>
                <a:cubicBezTo>
                  <a:pt x="10740" y="7670"/>
                  <a:pt x="10704" y="7694"/>
                  <a:pt x="10680" y="7706"/>
                </a:cubicBezTo>
                <a:cubicBezTo>
                  <a:pt x="10740" y="7694"/>
                  <a:pt x="10775" y="7646"/>
                  <a:pt x="10811" y="7646"/>
                </a:cubicBezTo>
                <a:cubicBezTo>
                  <a:pt x="10777" y="7672"/>
                  <a:pt x="10749" y="7692"/>
                  <a:pt x="10753" y="7692"/>
                </a:cubicBezTo>
                <a:cubicBezTo>
                  <a:pt x="10755" y="7692"/>
                  <a:pt x="10762" y="7689"/>
                  <a:pt x="10775" y="7682"/>
                </a:cubicBezTo>
                <a:lnTo>
                  <a:pt x="10775" y="7682"/>
                </a:lnTo>
                <a:cubicBezTo>
                  <a:pt x="10750" y="7699"/>
                  <a:pt x="10736" y="7710"/>
                  <a:pt x="10726" y="7715"/>
                </a:cubicBezTo>
                <a:lnTo>
                  <a:pt x="10726" y="7715"/>
                </a:lnTo>
                <a:cubicBezTo>
                  <a:pt x="10729" y="7715"/>
                  <a:pt x="10732" y="7714"/>
                  <a:pt x="10734" y="7714"/>
                </a:cubicBezTo>
                <a:cubicBezTo>
                  <a:pt x="10742" y="7714"/>
                  <a:pt x="10747" y="7717"/>
                  <a:pt x="10756" y="7717"/>
                </a:cubicBezTo>
                <a:cubicBezTo>
                  <a:pt x="10765" y="7717"/>
                  <a:pt x="10777" y="7715"/>
                  <a:pt x="10799" y="7706"/>
                </a:cubicBezTo>
                <a:lnTo>
                  <a:pt x="10799" y="7706"/>
                </a:lnTo>
                <a:cubicBezTo>
                  <a:pt x="10740" y="7742"/>
                  <a:pt x="10835" y="7718"/>
                  <a:pt x="10728" y="7777"/>
                </a:cubicBezTo>
                <a:cubicBezTo>
                  <a:pt x="10747" y="7768"/>
                  <a:pt x="10790" y="7750"/>
                  <a:pt x="10811" y="7750"/>
                </a:cubicBezTo>
                <a:cubicBezTo>
                  <a:pt x="10817" y="7750"/>
                  <a:pt x="10821" y="7751"/>
                  <a:pt x="10823" y="7754"/>
                </a:cubicBezTo>
                <a:cubicBezTo>
                  <a:pt x="10705" y="7797"/>
                  <a:pt x="10810" y="7791"/>
                  <a:pt x="10735" y="7842"/>
                </a:cubicBezTo>
                <a:lnTo>
                  <a:pt x="10735" y="7842"/>
                </a:lnTo>
                <a:cubicBezTo>
                  <a:pt x="10748" y="7837"/>
                  <a:pt x="10758" y="7835"/>
                  <a:pt x="10766" y="7835"/>
                </a:cubicBezTo>
                <a:cubicBezTo>
                  <a:pt x="10776" y="7835"/>
                  <a:pt x="10782" y="7837"/>
                  <a:pt x="10787" y="7837"/>
                </a:cubicBezTo>
                <a:cubicBezTo>
                  <a:pt x="10775" y="7861"/>
                  <a:pt x="10835" y="7849"/>
                  <a:pt x="10787" y="7885"/>
                </a:cubicBezTo>
                <a:lnTo>
                  <a:pt x="10775" y="7885"/>
                </a:lnTo>
                <a:lnTo>
                  <a:pt x="10787" y="7896"/>
                </a:lnTo>
                <a:cubicBezTo>
                  <a:pt x="10775" y="7896"/>
                  <a:pt x="10775" y="7908"/>
                  <a:pt x="10775" y="7908"/>
                </a:cubicBezTo>
                <a:cubicBezTo>
                  <a:pt x="10775" y="7908"/>
                  <a:pt x="10787" y="7896"/>
                  <a:pt x="10799" y="7896"/>
                </a:cubicBezTo>
                <a:lnTo>
                  <a:pt x="10811" y="7908"/>
                </a:lnTo>
                <a:cubicBezTo>
                  <a:pt x="10795" y="7908"/>
                  <a:pt x="10769" y="7919"/>
                  <a:pt x="10756" y="7919"/>
                </a:cubicBezTo>
                <a:cubicBezTo>
                  <a:pt x="10751" y="7919"/>
                  <a:pt x="10749" y="7917"/>
                  <a:pt x="10750" y="7912"/>
                </a:cubicBezTo>
                <a:lnTo>
                  <a:pt x="10750" y="7912"/>
                </a:lnTo>
                <a:cubicBezTo>
                  <a:pt x="10720" y="7991"/>
                  <a:pt x="10858" y="7957"/>
                  <a:pt x="10787" y="8016"/>
                </a:cubicBezTo>
                <a:lnTo>
                  <a:pt x="10775" y="8016"/>
                </a:lnTo>
                <a:cubicBezTo>
                  <a:pt x="10775" y="8019"/>
                  <a:pt x="10777" y="8021"/>
                  <a:pt x="10779" y="8021"/>
                </a:cubicBezTo>
                <a:cubicBezTo>
                  <a:pt x="10783" y="8021"/>
                  <a:pt x="10791" y="8016"/>
                  <a:pt x="10799" y="8016"/>
                </a:cubicBezTo>
                <a:cubicBezTo>
                  <a:pt x="10799" y="8016"/>
                  <a:pt x="10811" y="8027"/>
                  <a:pt x="10811" y="8027"/>
                </a:cubicBezTo>
                <a:cubicBezTo>
                  <a:pt x="10831" y="8027"/>
                  <a:pt x="10896" y="8001"/>
                  <a:pt x="10913" y="8001"/>
                </a:cubicBezTo>
                <a:cubicBezTo>
                  <a:pt x="10916" y="8001"/>
                  <a:pt x="10918" y="8002"/>
                  <a:pt x="10918" y="8004"/>
                </a:cubicBezTo>
                <a:cubicBezTo>
                  <a:pt x="10906" y="8016"/>
                  <a:pt x="10906" y="8016"/>
                  <a:pt x="10882" y="8027"/>
                </a:cubicBezTo>
                <a:cubicBezTo>
                  <a:pt x="10906" y="8016"/>
                  <a:pt x="10918" y="8016"/>
                  <a:pt x="10930" y="8016"/>
                </a:cubicBezTo>
                <a:lnTo>
                  <a:pt x="10799" y="8111"/>
                </a:lnTo>
                <a:lnTo>
                  <a:pt x="10799" y="8111"/>
                </a:lnTo>
                <a:lnTo>
                  <a:pt x="10871" y="8087"/>
                </a:lnTo>
                <a:lnTo>
                  <a:pt x="10871" y="8087"/>
                </a:lnTo>
                <a:cubicBezTo>
                  <a:pt x="10871" y="8087"/>
                  <a:pt x="10871" y="8111"/>
                  <a:pt x="10847" y="8111"/>
                </a:cubicBezTo>
                <a:cubicBezTo>
                  <a:pt x="10858" y="8113"/>
                  <a:pt x="10866" y="8114"/>
                  <a:pt x="10872" y="8114"/>
                </a:cubicBezTo>
                <a:cubicBezTo>
                  <a:pt x="10896" y="8114"/>
                  <a:pt x="10882" y="8097"/>
                  <a:pt x="10930" y="8087"/>
                </a:cubicBezTo>
                <a:cubicBezTo>
                  <a:pt x="10930" y="8087"/>
                  <a:pt x="10930" y="8099"/>
                  <a:pt x="10930" y="8099"/>
                </a:cubicBezTo>
                <a:cubicBezTo>
                  <a:pt x="10918" y="8099"/>
                  <a:pt x="10906" y="8111"/>
                  <a:pt x="10894" y="8123"/>
                </a:cubicBezTo>
                <a:cubicBezTo>
                  <a:pt x="10882" y="8135"/>
                  <a:pt x="10906" y="8135"/>
                  <a:pt x="10918" y="8135"/>
                </a:cubicBezTo>
                <a:cubicBezTo>
                  <a:pt x="10926" y="8158"/>
                  <a:pt x="10944" y="8171"/>
                  <a:pt x="10936" y="8190"/>
                </a:cubicBezTo>
                <a:lnTo>
                  <a:pt x="10936" y="8190"/>
                </a:lnTo>
                <a:cubicBezTo>
                  <a:pt x="10941" y="8185"/>
                  <a:pt x="10949" y="8182"/>
                  <a:pt x="10966" y="8182"/>
                </a:cubicBezTo>
                <a:cubicBezTo>
                  <a:pt x="10954" y="8194"/>
                  <a:pt x="10954" y="8194"/>
                  <a:pt x="10954" y="8206"/>
                </a:cubicBezTo>
                <a:cubicBezTo>
                  <a:pt x="10871" y="8254"/>
                  <a:pt x="11013" y="8218"/>
                  <a:pt x="10966" y="8277"/>
                </a:cubicBezTo>
                <a:cubicBezTo>
                  <a:pt x="10952" y="8283"/>
                  <a:pt x="10942" y="8285"/>
                  <a:pt x="10934" y="8285"/>
                </a:cubicBezTo>
                <a:cubicBezTo>
                  <a:pt x="10923" y="8285"/>
                  <a:pt x="10917" y="8282"/>
                  <a:pt x="10912" y="8282"/>
                </a:cubicBezTo>
                <a:cubicBezTo>
                  <a:pt x="10905" y="8282"/>
                  <a:pt x="10898" y="8287"/>
                  <a:pt x="10882" y="8313"/>
                </a:cubicBezTo>
                <a:cubicBezTo>
                  <a:pt x="10899" y="8308"/>
                  <a:pt x="10910" y="8305"/>
                  <a:pt x="10918" y="8305"/>
                </a:cubicBezTo>
                <a:cubicBezTo>
                  <a:pt x="10960" y="8305"/>
                  <a:pt x="10888" y="8376"/>
                  <a:pt x="10918" y="8397"/>
                </a:cubicBezTo>
                <a:cubicBezTo>
                  <a:pt x="10932" y="8383"/>
                  <a:pt x="10942" y="8377"/>
                  <a:pt x="10950" y="8377"/>
                </a:cubicBezTo>
                <a:cubicBezTo>
                  <a:pt x="10956" y="8377"/>
                  <a:pt x="10961" y="8380"/>
                  <a:pt x="10966" y="8385"/>
                </a:cubicBezTo>
                <a:cubicBezTo>
                  <a:pt x="11002" y="8397"/>
                  <a:pt x="11002" y="8432"/>
                  <a:pt x="11037" y="8444"/>
                </a:cubicBezTo>
                <a:cubicBezTo>
                  <a:pt x="11002" y="8468"/>
                  <a:pt x="11025" y="8551"/>
                  <a:pt x="11013" y="8599"/>
                </a:cubicBezTo>
                <a:lnTo>
                  <a:pt x="11002" y="8611"/>
                </a:lnTo>
                <a:cubicBezTo>
                  <a:pt x="11024" y="8601"/>
                  <a:pt x="11041" y="8598"/>
                  <a:pt x="11054" y="8598"/>
                </a:cubicBezTo>
                <a:cubicBezTo>
                  <a:pt x="11093" y="8598"/>
                  <a:pt x="11106" y="8626"/>
                  <a:pt x="11132" y="8635"/>
                </a:cubicBezTo>
                <a:cubicBezTo>
                  <a:pt x="11085" y="8658"/>
                  <a:pt x="11061" y="8670"/>
                  <a:pt x="11025" y="8670"/>
                </a:cubicBezTo>
                <a:lnTo>
                  <a:pt x="11037" y="8694"/>
                </a:lnTo>
                <a:cubicBezTo>
                  <a:pt x="11055" y="8688"/>
                  <a:pt x="11067" y="8685"/>
                  <a:pt x="11077" y="8685"/>
                </a:cubicBezTo>
                <a:cubicBezTo>
                  <a:pt x="11088" y="8685"/>
                  <a:pt x="11097" y="8688"/>
                  <a:pt x="11109" y="8694"/>
                </a:cubicBezTo>
                <a:lnTo>
                  <a:pt x="11037" y="8718"/>
                </a:lnTo>
                <a:cubicBezTo>
                  <a:pt x="11073" y="8754"/>
                  <a:pt x="11156" y="8754"/>
                  <a:pt x="11144" y="8825"/>
                </a:cubicBezTo>
                <a:cubicBezTo>
                  <a:pt x="11200" y="8792"/>
                  <a:pt x="11267" y="8705"/>
                  <a:pt x="11334" y="8705"/>
                </a:cubicBezTo>
                <a:cubicBezTo>
                  <a:pt x="11338" y="8705"/>
                  <a:pt x="11343" y="8705"/>
                  <a:pt x="11347" y="8706"/>
                </a:cubicBezTo>
                <a:cubicBezTo>
                  <a:pt x="11347" y="8718"/>
                  <a:pt x="11335" y="8718"/>
                  <a:pt x="11335" y="8718"/>
                </a:cubicBezTo>
                <a:cubicBezTo>
                  <a:pt x="11316" y="8737"/>
                  <a:pt x="11281" y="8757"/>
                  <a:pt x="11255" y="8763"/>
                </a:cubicBezTo>
                <a:lnTo>
                  <a:pt x="11255" y="8763"/>
                </a:lnTo>
                <a:cubicBezTo>
                  <a:pt x="11258" y="8763"/>
                  <a:pt x="11260" y="8763"/>
                  <a:pt x="11262" y="8763"/>
                </a:cubicBezTo>
                <a:cubicBezTo>
                  <a:pt x="11269" y="8763"/>
                  <a:pt x="11275" y="8766"/>
                  <a:pt x="11275" y="8778"/>
                </a:cubicBezTo>
                <a:lnTo>
                  <a:pt x="11204" y="8789"/>
                </a:lnTo>
                <a:cubicBezTo>
                  <a:pt x="11201" y="8800"/>
                  <a:pt x="11203" y="8803"/>
                  <a:pt x="11208" y="8803"/>
                </a:cubicBezTo>
                <a:cubicBezTo>
                  <a:pt x="11220" y="8803"/>
                  <a:pt x="11245" y="8787"/>
                  <a:pt x="11258" y="8787"/>
                </a:cubicBezTo>
                <a:cubicBezTo>
                  <a:pt x="11260" y="8787"/>
                  <a:pt x="11262" y="8788"/>
                  <a:pt x="11263" y="8789"/>
                </a:cubicBezTo>
                <a:cubicBezTo>
                  <a:pt x="11216" y="8813"/>
                  <a:pt x="11240" y="8825"/>
                  <a:pt x="11204" y="8837"/>
                </a:cubicBezTo>
                <a:cubicBezTo>
                  <a:pt x="11194" y="8837"/>
                  <a:pt x="11208" y="8822"/>
                  <a:pt x="11201" y="8822"/>
                </a:cubicBezTo>
                <a:cubicBezTo>
                  <a:pt x="11200" y="8822"/>
                  <a:pt x="11197" y="8823"/>
                  <a:pt x="11192" y="8825"/>
                </a:cubicBezTo>
                <a:cubicBezTo>
                  <a:pt x="11192" y="8849"/>
                  <a:pt x="11180" y="8885"/>
                  <a:pt x="11156" y="8908"/>
                </a:cubicBezTo>
                <a:cubicBezTo>
                  <a:pt x="11176" y="8899"/>
                  <a:pt x="11203" y="8881"/>
                  <a:pt x="11219" y="8881"/>
                </a:cubicBezTo>
                <a:cubicBezTo>
                  <a:pt x="11222" y="8881"/>
                  <a:pt x="11225" y="8882"/>
                  <a:pt x="11228" y="8885"/>
                </a:cubicBezTo>
                <a:cubicBezTo>
                  <a:pt x="11252" y="8920"/>
                  <a:pt x="11180" y="8932"/>
                  <a:pt x="11168" y="8968"/>
                </a:cubicBezTo>
                <a:cubicBezTo>
                  <a:pt x="11176" y="8964"/>
                  <a:pt x="11181" y="8963"/>
                  <a:pt x="11185" y="8963"/>
                </a:cubicBezTo>
                <a:cubicBezTo>
                  <a:pt x="11193" y="8963"/>
                  <a:pt x="11196" y="8968"/>
                  <a:pt x="11204" y="8968"/>
                </a:cubicBezTo>
                <a:cubicBezTo>
                  <a:pt x="11216" y="8968"/>
                  <a:pt x="11216" y="8968"/>
                  <a:pt x="11252" y="8944"/>
                </a:cubicBezTo>
                <a:lnTo>
                  <a:pt x="11252" y="8944"/>
                </a:lnTo>
                <a:cubicBezTo>
                  <a:pt x="11252" y="8956"/>
                  <a:pt x="11216" y="8968"/>
                  <a:pt x="11204" y="8980"/>
                </a:cubicBezTo>
                <a:cubicBezTo>
                  <a:pt x="11230" y="8980"/>
                  <a:pt x="11250" y="9025"/>
                  <a:pt x="11283" y="9025"/>
                </a:cubicBezTo>
                <a:cubicBezTo>
                  <a:pt x="11294" y="9025"/>
                  <a:pt x="11307" y="9019"/>
                  <a:pt x="11323" y="9004"/>
                </a:cubicBezTo>
                <a:lnTo>
                  <a:pt x="11323" y="8992"/>
                </a:lnTo>
                <a:lnTo>
                  <a:pt x="11335" y="8992"/>
                </a:lnTo>
                <a:cubicBezTo>
                  <a:pt x="11430" y="9016"/>
                  <a:pt x="11359" y="9135"/>
                  <a:pt x="11418" y="9182"/>
                </a:cubicBezTo>
                <a:lnTo>
                  <a:pt x="11394" y="9194"/>
                </a:lnTo>
                <a:cubicBezTo>
                  <a:pt x="11442" y="9218"/>
                  <a:pt x="11454" y="9266"/>
                  <a:pt x="11525" y="9266"/>
                </a:cubicBezTo>
                <a:cubicBezTo>
                  <a:pt x="11525" y="9266"/>
                  <a:pt x="11490" y="9313"/>
                  <a:pt x="11466" y="9325"/>
                </a:cubicBezTo>
                <a:cubicBezTo>
                  <a:pt x="11502" y="9337"/>
                  <a:pt x="11525" y="9325"/>
                  <a:pt x="11513" y="9385"/>
                </a:cubicBezTo>
                <a:cubicBezTo>
                  <a:pt x="11479" y="9385"/>
                  <a:pt x="11473" y="9393"/>
                  <a:pt x="11471" y="9393"/>
                </a:cubicBezTo>
                <a:cubicBezTo>
                  <a:pt x="11469" y="9393"/>
                  <a:pt x="11471" y="9388"/>
                  <a:pt x="11466" y="9373"/>
                </a:cubicBezTo>
                <a:lnTo>
                  <a:pt x="11466" y="9373"/>
                </a:lnTo>
                <a:cubicBezTo>
                  <a:pt x="11466" y="9420"/>
                  <a:pt x="11430" y="9444"/>
                  <a:pt x="11513" y="9456"/>
                </a:cubicBezTo>
                <a:cubicBezTo>
                  <a:pt x="11454" y="9468"/>
                  <a:pt x="11466" y="9516"/>
                  <a:pt x="11490" y="9528"/>
                </a:cubicBezTo>
                <a:lnTo>
                  <a:pt x="11513" y="9480"/>
                </a:lnTo>
                <a:cubicBezTo>
                  <a:pt x="11537" y="9492"/>
                  <a:pt x="11537" y="9516"/>
                  <a:pt x="11537" y="9528"/>
                </a:cubicBezTo>
                <a:lnTo>
                  <a:pt x="11466" y="9563"/>
                </a:lnTo>
                <a:cubicBezTo>
                  <a:pt x="11454" y="9599"/>
                  <a:pt x="11454" y="9611"/>
                  <a:pt x="11478" y="9623"/>
                </a:cubicBezTo>
                <a:cubicBezTo>
                  <a:pt x="11466" y="9635"/>
                  <a:pt x="11454" y="9647"/>
                  <a:pt x="11442" y="9659"/>
                </a:cubicBezTo>
                <a:cubicBezTo>
                  <a:pt x="11435" y="9662"/>
                  <a:pt x="11430" y="9663"/>
                  <a:pt x="11426" y="9663"/>
                </a:cubicBezTo>
                <a:cubicBezTo>
                  <a:pt x="11401" y="9663"/>
                  <a:pt x="11420" y="9608"/>
                  <a:pt x="11430" y="9587"/>
                </a:cubicBezTo>
                <a:lnTo>
                  <a:pt x="11454" y="9587"/>
                </a:lnTo>
                <a:cubicBezTo>
                  <a:pt x="11475" y="9525"/>
                  <a:pt x="11457" y="9510"/>
                  <a:pt x="11428" y="9510"/>
                </a:cubicBezTo>
                <a:cubicBezTo>
                  <a:pt x="11401" y="9510"/>
                  <a:pt x="11363" y="9523"/>
                  <a:pt x="11336" y="9523"/>
                </a:cubicBezTo>
                <a:cubicBezTo>
                  <a:pt x="11326" y="9523"/>
                  <a:pt x="11317" y="9521"/>
                  <a:pt x="11311" y="9516"/>
                </a:cubicBezTo>
                <a:lnTo>
                  <a:pt x="11383" y="9432"/>
                </a:lnTo>
                <a:lnTo>
                  <a:pt x="11383" y="9432"/>
                </a:lnTo>
                <a:lnTo>
                  <a:pt x="11287" y="9480"/>
                </a:lnTo>
                <a:cubicBezTo>
                  <a:pt x="11299" y="9456"/>
                  <a:pt x="11323" y="9397"/>
                  <a:pt x="11347" y="9397"/>
                </a:cubicBezTo>
                <a:cubicBezTo>
                  <a:pt x="11347" y="9372"/>
                  <a:pt x="11341" y="9366"/>
                  <a:pt x="11334" y="9366"/>
                </a:cubicBezTo>
                <a:cubicBezTo>
                  <a:pt x="11326" y="9366"/>
                  <a:pt x="11317" y="9372"/>
                  <a:pt x="11310" y="9372"/>
                </a:cubicBezTo>
                <a:cubicBezTo>
                  <a:pt x="11304" y="9372"/>
                  <a:pt x="11299" y="9367"/>
                  <a:pt x="11299" y="9349"/>
                </a:cubicBezTo>
                <a:cubicBezTo>
                  <a:pt x="11299" y="9337"/>
                  <a:pt x="11311" y="9325"/>
                  <a:pt x="11311" y="9325"/>
                </a:cubicBezTo>
                <a:lnTo>
                  <a:pt x="11311" y="9325"/>
                </a:lnTo>
                <a:lnTo>
                  <a:pt x="11263" y="9337"/>
                </a:lnTo>
                <a:cubicBezTo>
                  <a:pt x="11283" y="9327"/>
                  <a:pt x="11295" y="9284"/>
                  <a:pt x="11305" y="9284"/>
                </a:cubicBezTo>
                <a:cubicBezTo>
                  <a:pt x="11307" y="9284"/>
                  <a:pt x="11309" y="9286"/>
                  <a:pt x="11311" y="9289"/>
                </a:cubicBezTo>
                <a:cubicBezTo>
                  <a:pt x="11303" y="9263"/>
                  <a:pt x="11287" y="9256"/>
                  <a:pt x="11269" y="9256"/>
                </a:cubicBezTo>
                <a:cubicBezTo>
                  <a:pt x="11249" y="9256"/>
                  <a:pt x="11226" y="9264"/>
                  <a:pt x="11211" y="9264"/>
                </a:cubicBezTo>
                <a:cubicBezTo>
                  <a:pt x="11197" y="9264"/>
                  <a:pt x="11188" y="9257"/>
                  <a:pt x="11192" y="9230"/>
                </a:cubicBezTo>
                <a:lnTo>
                  <a:pt x="11204" y="9230"/>
                </a:lnTo>
                <a:cubicBezTo>
                  <a:pt x="11192" y="9227"/>
                  <a:pt x="11183" y="9226"/>
                  <a:pt x="11175" y="9226"/>
                </a:cubicBezTo>
                <a:cubicBezTo>
                  <a:pt x="11118" y="9226"/>
                  <a:pt x="11143" y="9295"/>
                  <a:pt x="11049" y="9337"/>
                </a:cubicBezTo>
                <a:lnTo>
                  <a:pt x="11109" y="9147"/>
                </a:lnTo>
                <a:lnTo>
                  <a:pt x="11109" y="9147"/>
                </a:lnTo>
                <a:lnTo>
                  <a:pt x="11061" y="9206"/>
                </a:lnTo>
                <a:cubicBezTo>
                  <a:pt x="11049" y="9194"/>
                  <a:pt x="11037" y="9182"/>
                  <a:pt x="11061" y="9159"/>
                </a:cubicBezTo>
                <a:lnTo>
                  <a:pt x="11061" y="9159"/>
                </a:lnTo>
                <a:cubicBezTo>
                  <a:pt x="11002" y="9182"/>
                  <a:pt x="11049" y="9194"/>
                  <a:pt x="11002" y="9230"/>
                </a:cubicBezTo>
                <a:cubicBezTo>
                  <a:pt x="11002" y="9147"/>
                  <a:pt x="10882" y="9194"/>
                  <a:pt x="10942" y="9075"/>
                </a:cubicBezTo>
                <a:lnTo>
                  <a:pt x="10942" y="9075"/>
                </a:lnTo>
                <a:cubicBezTo>
                  <a:pt x="10894" y="9123"/>
                  <a:pt x="10954" y="9135"/>
                  <a:pt x="10882" y="9147"/>
                </a:cubicBezTo>
                <a:cubicBezTo>
                  <a:pt x="10908" y="9096"/>
                  <a:pt x="10901" y="9086"/>
                  <a:pt x="10885" y="9086"/>
                </a:cubicBezTo>
                <a:cubicBezTo>
                  <a:pt x="10874" y="9086"/>
                  <a:pt x="10860" y="9090"/>
                  <a:pt x="10848" y="9090"/>
                </a:cubicBezTo>
                <a:cubicBezTo>
                  <a:pt x="10834" y="9090"/>
                  <a:pt x="10823" y="9085"/>
                  <a:pt x="10823" y="9063"/>
                </a:cubicBezTo>
                <a:cubicBezTo>
                  <a:pt x="10871" y="9004"/>
                  <a:pt x="10882" y="9063"/>
                  <a:pt x="10882" y="8980"/>
                </a:cubicBezTo>
                <a:lnTo>
                  <a:pt x="10882" y="8980"/>
                </a:lnTo>
                <a:cubicBezTo>
                  <a:pt x="10863" y="9002"/>
                  <a:pt x="10850" y="9011"/>
                  <a:pt x="10841" y="9011"/>
                </a:cubicBezTo>
                <a:cubicBezTo>
                  <a:pt x="10811" y="9011"/>
                  <a:pt x="10824" y="8920"/>
                  <a:pt x="10787" y="8920"/>
                </a:cubicBezTo>
                <a:cubicBezTo>
                  <a:pt x="10773" y="8942"/>
                  <a:pt x="10760" y="8949"/>
                  <a:pt x="10746" y="8949"/>
                </a:cubicBezTo>
                <a:cubicBezTo>
                  <a:pt x="10715" y="8949"/>
                  <a:pt x="10682" y="8908"/>
                  <a:pt x="10632" y="8908"/>
                </a:cubicBezTo>
                <a:cubicBezTo>
                  <a:pt x="10656" y="8885"/>
                  <a:pt x="10573" y="8801"/>
                  <a:pt x="10549" y="8742"/>
                </a:cubicBezTo>
                <a:lnTo>
                  <a:pt x="10561" y="8730"/>
                </a:lnTo>
                <a:lnTo>
                  <a:pt x="10561" y="8730"/>
                </a:lnTo>
                <a:cubicBezTo>
                  <a:pt x="10530" y="8761"/>
                  <a:pt x="10506" y="8769"/>
                  <a:pt x="10486" y="8769"/>
                </a:cubicBezTo>
                <a:cubicBezTo>
                  <a:pt x="10459" y="8769"/>
                  <a:pt x="10439" y="8754"/>
                  <a:pt x="10418" y="8754"/>
                </a:cubicBezTo>
                <a:cubicBezTo>
                  <a:pt x="10442" y="8706"/>
                  <a:pt x="10466" y="8682"/>
                  <a:pt x="10501" y="8682"/>
                </a:cubicBezTo>
                <a:lnTo>
                  <a:pt x="10466" y="8658"/>
                </a:lnTo>
                <a:cubicBezTo>
                  <a:pt x="10442" y="8682"/>
                  <a:pt x="10418" y="8682"/>
                  <a:pt x="10394" y="8682"/>
                </a:cubicBezTo>
                <a:lnTo>
                  <a:pt x="10442" y="8623"/>
                </a:lnTo>
                <a:cubicBezTo>
                  <a:pt x="10394" y="8599"/>
                  <a:pt x="10311" y="8635"/>
                  <a:pt x="10275" y="8563"/>
                </a:cubicBezTo>
                <a:cubicBezTo>
                  <a:pt x="10240" y="8611"/>
                  <a:pt x="10216" y="8742"/>
                  <a:pt x="10132" y="8742"/>
                </a:cubicBezTo>
                <a:cubicBezTo>
                  <a:pt x="10154" y="8721"/>
                  <a:pt x="10175" y="8671"/>
                  <a:pt x="10196" y="8660"/>
                </a:cubicBezTo>
                <a:lnTo>
                  <a:pt x="10196" y="8660"/>
                </a:lnTo>
                <a:cubicBezTo>
                  <a:pt x="10193" y="8661"/>
                  <a:pt x="10190" y="8661"/>
                  <a:pt x="10186" y="8661"/>
                </a:cubicBezTo>
                <a:cubicBezTo>
                  <a:pt x="10177" y="8661"/>
                  <a:pt x="10168" y="8658"/>
                  <a:pt x="10168" y="8647"/>
                </a:cubicBezTo>
                <a:lnTo>
                  <a:pt x="10228" y="8623"/>
                </a:lnTo>
                <a:cubicBezTo>
                  <a:pt x="10228" y="8611"/>
                  <a:pt x="10225" y="8606"/>
                  <a:pt x="10221" y="8606"/>
                </a:cubicBezTo>
                <a:cubicBezTo>
                  <a:pt x="10211" y="8606"/>
                  <a:pt x="10191" y="8636"/>
                  <a:pt x="10174" y="8636"/>
                </a:cubicBezTo>
                <a:cubicBezTo>
                  <a:pt x="10172" y="8636"/>
                  <a:pt x="10170" y="8636"/>
                  <a:pt x="10168" y="8635"/>
                </a:cubicBezTo>
                <a:cubicBezTo>
                  <a:pt x="10204" y="8587"/>
                  <a:pt x="10180" y="8587"/>
                  <a:pt x="10204" y="8563"/>
                </a:cubicBezTo>
                <a:cubicBezTo>
                  <a:pt x="10213" y="8563"/>
                  <a:pt x="10215" y="8578"/>
                  <a:pt x="10222" y="8578"/>
                </a:cubicBezTo>
                <a:cubicBezTo>
                  <a:pt x="10223" y="8578"/>
                  <a:pt x="10225" y="8577"/>
                  <a:pt x="10228" y="8575"/>
                </a:cubicBezTo>
                <a:cubicBezTo>
                  <a:pt x="10216" y="8551"/>
                  <a:pt x="10204" y="8504"/>
                  <a:pt x="10216" y="8468"/>
                </a:cubicBezTo>
                <a:lnTo>
                  <a:pt x="10216" y="8468"/>
                </a:lnTo>
                <a:cubicBezTo>
                  <a:pt x="10205" y="8489"/>
                  <a:pt x="10186" y="8518"/>
                  <a:pt x="10166" y="8518"/>
                </a:cubicBezTo>
                <a:cubicBezTo>
                  <a:pt x="10163" y="8518"/>
                  <a:pt x="10159" y="8517"/>
                  <a:pt x="10156" y="8516"/>
                </a:cubicBezTo>
                <a:cubicBezTo>
                  <a:pt x="10120" y="8492"/>
                  <a:pt x="10180" y="8456"/>
                  <a:pt x="10168" y="8420"/>
                </a:cubicBezTo>
                <a:lnTo>
                  <a:pt x="10168" y="8420"/>
                </a:lnTo>
                <a:cubicBezTo>
                  <a:pt x="10162" y="8426"/>
                  <a:pt x="10157" y="8428"/>
                  <a:pt x="10153" y="8428"/>
                </a:cubicBezTo>
                <a:cubicBezTo>
                  <a:pt x="10146" y="8428"/>
                  <a:pt x="10139" y="8424"/>
                  <a:pt x="10131" y="8424"/>
                </a:cubicBezTo>
                <a:cubicBezTo>
                  <a:pt x="10120" y="8424"/>
                  <a:pt x="10106" y="8430"/>
                  <a:pt x="10085" y="8456"/>
                </a:cubicBezTo>
                <a:cubicBezTo>
                  <a:pt x="10073" y="8444"/>
                  <a:pt x="10097" y="8420"/>
                  <a:pt x="10109" y="8397"/>
                </a:cubicBezTo>
                <a:lnTo>
                  <a:pt x="10109" y="8397"/>
                </a:lnTo>
                <a:cubicBezTo>
                  <a:pt x="10105" y="8397"/>
                  <a:pt x="10102" y="8398"/>
                  <a:pt x="10099" y="8398"/>
                </a:cubicBezTo>
                <a:cubicBezTo>
                  <a:pt x="10070" y="8398"/>
                  <a:pt x="10038" y="8371"/>
                  <a:pt x="10013" y="8371"/>
                </a:cubicBezTo>
                <a:cubicBezTo>
                  <a:pt x="9998" y="8371"/>
                  <a:pt x="9986" y="8380"/>
                  <a:pt x="9978" y="8408"/>
                </a:cubicBezTo>
                <a:lnTo>
                  <a:pt x="9978" y="8420"/>
                </a:lnTo>
                <a:cubicBezTo>
                  <a:pt x="9973" y="8421"/>
                  <a:pt x="9969" y="8421"/>
                  <a:pt x="9965" y="8421"/>
                </a:cubicBezTo>
                <a:cubicBezTo>
                  <a:pt x="9858" y="8421"/>
                  <a:pt x="9844" y="8277"/>
                  <a:pt x="9763" y="8254"/>
                </a:cubicBezTo>
                <a:lnTo>
                  <a:pt x="9775" y="8230"/>
                </a:lnTo>
                <a:cubicBezTo>
                  <a:pt x="9728" y="8230"/>
                  <a:pt x="9695" y="8199"/>
                  <a:pt x="9648" y="8199"/>
                </a:cubicBezTo>
                <a:cubicBezTo>
                  <a:pt x="9636" y="8199"/>
                  <a:pt x="9623" y="8201"/>
                  <a:pt x="9608" y="8206"/>
                </a:cubicBezTo>
                <a:cubicBezTo>
                  <a:pt x="9597" y="8194"/>
                  <a:pt x="9608" y="8146"/>
                  <a:pt x="9632" y="8123"/>
                </a:cubicBezTo>
                <a:cubicBezTo>
                  <a:pt x="9597" y="8111"/>
                  <a:pt x="9573" y="8135"/>
                  <a:pt x="9549" y="8063"/>
                </a:cubicBezTo>
                <a:cubicBezTo>
                  <a:pt x="9585" y="8056"/>
                  <a:pt x="9582" y="8044"/>
                  <a:pt x="9584" y="8044"/>
                </a:cubicBezTo>
                <a:cubicBezTo>
                  <a:pt x="9586" y="8044"/>
                  <a:pt x="9590" y="8049"/>
                  <a:pt x="9608" y="8063"/>
                </a:cubicBezTo>
                <a:cubicBezTo>
                  <a:pt x="9577" y="8022"/>
                  <a:pt x="9591" y="7989"/>
                  <a:pt x="9533" y="7989"/>
                </a:cubicBezTo>
                <a:cubicBezTo>
                  <a:pt x="9524" y="7989"/>
                  <a:pt x="9514" y="7990"/>
                  <a:pt x="9501" y="7992"/>
                </a:cubicBezTo>
                <a:cubicBezTo>
                  <a:pt x="9561" y="7956"/>
                  <a:pt x="9525" y="7908"/>
                  <a:pt x="9489" y="7908"/>
                </a:cubicBezTo>
                <a:lnTo>
                  <a:pt x="9489" y="7968"/>
                </a:lnTo>
                <a:cubicBezTo>
                  <a:pt x="9466" y="7956"/>
                  <a:pt x="9454" y="7932"/>
                  <a:pt x="9442" y="7920"/>
                </a:cubicBezTo>
                <a:lnTo>
                  <a:pt x="9501" y="7861"/>
                </a:lnTo>
                <a:cubicBezTo>
                  <a:pt x="9496" y="7798"/>
                  <a:pt x="9453" y="7790"/>
                  <a:pt x="9405" y="7790"/>
                </a:cubicBezTo>
                <a:cubicBezTo>
                  <a:pt x="9389" y="7790"/>
                  <a:pt x="9372" y="7791"/>
                  <a:pt x="9357" y="7791"/>
                </a:cubicBezTo>
                <a:cubicBezTo>
                  <a:pt x="9305" y="7791"/>
                  <a:pt x="9265" y="7781"/>
                  <a:pt x="9287" y="7694"/>
                </a:cubicBezTo>
                <a:lnTo>
                  <a:pt x="9287" y="7694"/>
                </a:lnTo>
                <a:cubicBezTo>
                  <a:pt x="9227" y="7718"/>
                  <a:pt x="9311" y="7765"/>
                  <a:pt x="9239" y="7801"/>
                </a:cubicBezTo>
                <a:cubicBezTo>
                  <a:pt x="9216" y="7765"/>
                  <a:pt x="9251" y="7635"/>
                  <a:pt x="9239" y="7623"/>
                </a:cubicBezTo>
                <a:cubicBezTo>
                  <a:pt x="9237" y="7603"/>
                  <a:pt x="9227" y="7596"/>
                  <a:pt x="9215" y="7596"/>
                </a:cubicBezTo>
                <a:cubicBezTo>
                  <a:pt x="9187" y="7596"/>
                  <a:pt x="9141" y="7631"/>
                  <a:pt x="9111" y="7631"/>
                </a:cubicBezTo>
                <a:cubicBezTo>
                  <a:pt x="9099" y="7631"/>
                  <a:pt x="9090" y="7626"/>
                  <a:pt x="9085" y="7611"/>
                </a:cubicBezTo>
                <a:cubicBezTo>
                  <a:pt x="9073" y="7646"/>
                  <a:pt x="9025" y="7706"/>
                  <a:pt x="8966" y="7706"/>
                </a:cubicBezTo>
                <a:cubicBezTo>
                  <a:pt x="8930" y="7658"/>
                  <a:pt x="9001" y="7563"/>
                  <a:pt x="9037" y="7563"/>
                </a:cubicBezTo>
                <a:cubicBezTo>
                  <a:pt x="9049" y="7563"/>
                  <a:pt x="9049" y="7575"/>
                  <a:pt x="9037" y="7587"/>
                </a:cubicBezTo>
                <a:cubicBezTo>
                  <a:pt x="9061" y="7587"/>
                  <a:pt x="9085" y="7587"/>
                  <a:pt x="9097" y="7551"/>
                </a:cubicBezTo>
                <a:lnTo>
                  <a:pt x="9097" y="7551"/>
                </a:lnTo>
                <a:lnTo>
                  <a:pt x="9061" y="7575"/>
                </a:lnTo>
                <a:cubicBezTo>
                  <a:pt x="9073" y="7539"/>
                  <a:pt x="9013" y="7492"/>
                  <a:pt x="9061" y="7468"/>
                </a:cubicBezTo>
                <a:cubicBezTo>
                  <a:pt x="9013" y="7468"/>
                  <a:pt x="9013" y="7492"/>
                  <a:pt x="9025" y="7527"/>
                </a:cubicBezTo>
                <a:cubicBezTo>
                  <a:pt x="9001" y="7456"/>
                  <a:pt x="8954" y="7468"/>
                  <a:pt x="8918" y="7396"/>
                </a:cubicBezTo>
                <a:cubicBezTo>
                  <a:pt x="8918" y="7417"/>
                  <a:pt x="8909" y="7446"/>
                  <a:pt x="8899" y="7446"/>
                </a:cubicBezTo>
                <a:cubicBezTo>
                  <a:pt x="8897" y="7446"/>
                  <a:pt x="8896" y="7446"/>
                  <a:pt x="8894" y="7444"/>
                </a:cubicBezTo>
                <a:cubicBezTo>
                  <a:pt x="8880" y="7419"/>
                  <a:pt x="8868" y="7411"/>
                  <a:pt x="8857" y="7411"/>
                </a:cubicBezTo>
                <a:cubicBezTo>
                  <a:pt x="8835" y="7411"/>
                  <a:pt x="8816" y="7440"/>
                  <a:pt x="8788" y="7440"/>
                </a:cubicBezTo>
                <a:cubicBezTo>
                  <a:pt x="8780" y="7440"/>
                  <a:pt x="8772" y="7438"/>
                  <a:pt x="8763" y="7432"/>
                </a:cubicBezTo>
                <a:cubicBezTo>
                  <a:pt x="8775" y="7373"/>
                  <a:pt x="8846" y="7349"/>
                  <a:pt x="8775" y="7337"/>
                </a:cubicBezTo>
                <a:cubicBezTo>
                  <a:pt x="8775" y="7289"/>
                  <a:pt x="8823" y="7277"/>
                  <a:pt x="8858" y="7265"/>
                </a:cubicBezTo>
                <a:lnTo>
                  <a:pt x="8858" y="7265"/>
                </a:lnTo>
                <a:cubicBezTo>
                  <a:pt x="8854" y="7266"/>
                  <a:pt x="8850" y="7266"/>
                  <a:pt x="8846" y="7266"/>
                </a:cubicBezTo>
                <a:cubicBezTo>
                  <a:pt x="8777" y="7266"/>
                  <a:pt x="8798" y="7168"/>
                  <a:pt x="8775" y="7134"/>
                </a:cubicBezTo>
                <a:lnTo>
                  <a:pt x="8823" y="7134"/>
                </a:lnTo>
                <a:cubicBezTo>
                  <a:pt x="8799" y="7134"/>
                  <a:pt x="8787" y="7123"/>
                  <a:pt x="8775" y="7111"/>
                </a:cubicBezTo>
                <a:lnTo>
                  <a:pt x="8751" y="7170"/>
                </a:lnTo>
                <a:cubicBezTo>
                  <a:pt x="8739" y="7158"/>
                  <a:pt x="8727" y="7146"/>
                  <a:pt x="8751" y="7123"/>
                </a:cubicBezTo>
                <a:lnTo>
                  <a:pt x="8751" y="7123"/>
                </a:lnTo>
                <a:cubicBezTo>
                  <a:pt x="8704" y="7146"/>
                  <a:pt x="8692" y="7206"/>
                  <a:pt x="8620" y="7230"/>
                </a:cubicBezTo>
                <a:cubicBezTo>
                  <a:pt x="8632" y="7194"/>
                  <a:pt x="8549" y="7206"/>
                  <a:pt x="8596" y="7134"/>
                </a:cubicBezTo>
                <a:lnTo>
                  <a:pt x="8596" y="7134"/>
                </a:lnTo>
                <a:cubicBezTo>
                  <a:pt x="8604" y="7150"/>
                  <a:pt x="8611" y="7156"/>
                  <a:pt x="8617" y="7156"/>
                </a:cubicBezTo>
                <a:cubicBezTo>
                  <a:pt x="8637" y="7156"/>
                  <a:pt x="8652" y="7100"/>
                  <a:pt x="8686" y="7096"/>
                </a:cubicBezTo>
                <a:lnTo>
                  <a:pt x="8686" y="7096"/>
                </a:lnTo>
                <a:cubicBezTo>
                  <a:pt x="8674" y="7092"/>
                  <a:pt x="8668" y="7083"/>
                  <a:pt x="8668" y="7075"/>
                </a:cubicBezTo>
                <a:cubicBezTo>
                  <a:pt x="8668" y="7063"/>
                  <a:pt x="8680" y="7063"/>
                  <a:pt x="8692" y="7063"/>
                </a:cubicBezTo>
                <a:cubicBezTo>
                  <a:pt x="8688" y="7034"/>
                  <a:pt x="8680" y="7024"/>
                  <a:pt x="8669" y="7024"/>
                </a:cubicBezTo>
                <a:cubicBezTo>
                  <a:pt x="8644" y="7024"/>
                  <a:pt x="8603" y="7072"/>
                  <a:pt x="8571" y="7072"/>
                </a:cubicBezTo>
                <a:cubicBezTo>
                  <a:pt x="8563" y="7072"/>
                  <a:pt x="8555" y="7070"/>
                  <a:pt x="8549" y="7063"/>
                </a:cubicBezTo>
                <a:cubicBezTo>
                  <a:pt x="8585" y="7027"/>
                  <a:pt x="8596" y="6980"/>
                  <a:pt x="8573" y="6980"/>
                </a:cubicBezTo>
                <a:cubicBezTo>
                  <a:pt x="8596" y="7003"/>
                  <a:pt x="8537" y="7051"/>
                  <a:pt x="8489" y="7051"/>
                </a:cubicBezTo>
                <a:cubicBezTo>
                  <a:pt x="8484" y="7025"/>
                  <a:pt x="8472" y="7020"/>
                  <a:pt x="8459" y="7020"/>
                </a:cubicBezTo>
                <a:cubicBezTo>
                  <a:pt x="8450" y="7020"/>
                  <a:pt x="8439" y="7023"/>
                  <a:pt x="8431" y="7023"/>
                </a:cubicBezTo>
                <a:cubicBezTo>
                  <a:pt x="8425" y="7023"/>
                  <a:pt x="8421" y="7021"/>
                  <a:pt x="8418" y="7015"/>
                </a:cubicBezTo>
                <a:lnTo>
                  <a:pt x="8418" y="7015"/>
                </a:lnTo>
                <a:lnTo>
                  <a:pt x="8430" y="7051"/>
                </a:lnTo>
                <a:cubicBezTo>
                  <a:pt x="8415" y="7061"/>
                  <a:pt x="8404" y="7065"/>
                  <a:pt x="8394" y="7065"/>
                </a:cubicBezTo>
                <a:cubicBezTo>
                  <a:pt x="8380" y="7065"/>
                  <a:pt x="8367" y="7058"/>
                  <a:pt x="8346" y="7051"/>
                </a:cubicBezTo>
                <a:cubicBezTo>
                  <a:pt x="8351" y="7037"/>
                  <a:pt x="8357" y="7034"/>
                  <a:pt x="8364" y="7034"/>
                </a:cubicBezTo>
                <a:cubicBezTo>
                  <a:pt x="8369" y="7034"/>
                  <a:pt x="8373" y="7036"/>
                  <a:pt x="8377" y="7036"/>
                </a:cubicBezTo>
                <a:cubicBezTo>
                  <a:pt x="8380" y="7036"/>
                  <a:pt x="8382" y="7034"/>
                  <a:pt x="8382" y="7027"/>
                </a:cubicBezTo>
                <a:lnTo>
                  <a:pt x="8382" y="7027"/>
                </a:lnTo>
                <a:cubicBezTo>
                  <a:pt x="8373" y="7031"/>
                  <a:pt x="8367" y="7033"/>
                  <a:pt x="8361" y="7033"/>
                </a:cubicBezTo>
                <a:cubicBezTo>
                  <a:pt x="8316" y="7033"/>
                  <a:pt x="8369" y="6919"/>
                  <a:pt x="8307" y="6919"/>
                </a:cubicBezTo>
                <a:cubicBezTo>
                  <a:pt x="8305" y="6919"/>
                  <a:pt x="8302" y="6920"/>
                  <a:pt x="8299" y="6920"/>
                </a:cubicBezTo>
                <a:cubicBezTo>
                  <a:pt x="8299" y="6884"/>
                  <a:pt x="8358" y="6849"/>
                  <a:pt x="8358" y="6825"/>
                </a:cubicBezTo>
                <a:cubicBezTo>
                  <a:pt x="8275" y="6825"/>
                  <a:pt x="8346" y="6742"/>
                  <a:pt x="8275" y="6730"/>
                </a:cubicBezTo>
                <a:cubicBezTo>
                  <a:pt x="8239" y="6789"/>
                  <a:pt x="8251" y="6777"/>
                  <a:pt x="8180" y="6789"/>
                </a:cubicBezTo>
                <a:lnTo>
                  <a:pt x="8287" y="6825"/>
                </a:lnTo>
                <a:lnTo>
                  <a:pt x="8180" y="6849"/>
                </a:lnTo>
                <a:cubicBezTo>
                  <a:pt x="8204" y="6873"/>
                  <a:pt x="8251" y="6873"/>
                  <a:pt x="8263" y="6884"/>
                </a:cubicBezTo>
                <a:cubicBezTo>
                  <a:pt x="8204" y="6908"/>
                  <a:pt x="8215" y="6896"/>
                  <a:pt x="8192" y="6944"/>
                </a:cubicBezTo>
                <a:cubicBezTo>
                  <a:pt x="8227" y="6849"/>
                  <a:pt x="8096" y="6932"/>
                  <a:pt x="8096" y="6849"/>
                </a:cubicBezTo>
                <a:lnTo>
                  <a:pt x="8204" y="6742"/>
                </a:lnTo>
                <a:cubicBezTo>
                  <a:pt x="8204" y="6634"/>
                  <a:pt x="8061" y="6706"/>
                  <a:pt x="8013" y="6611"/>
                </a:cubicBezTo>
                <a:lnTo>
                  <a:pt x="8013" y="6611"/>
                </a:lnTo>
                <a:lnTo>
                  <a:pt x="8025" y="6658"/>
                </a:lnTo>
                <a:cubicBezTo>
                  <a:pt x="8013" y="6665"/>
                  <a:pt x="8004" y="6668"/>
                  <a:pt x="7997" y="6668"/>
                </a:cubicBezTo>
                <a:cubicBezTo>
                  <a:pt x="7968" y="6668"/>
                  <a:pt x="7968" y="6622"/>
                  <a:pt x="7930" y="6622"/>
                </a:cubicBezTo>
                <a:cubicBezTo>
                  <a:pt x="7977" y="6587"/>
                  <a:pt x="7965" y="6551"/>
                  <a:pt x="7989" y="6527"/>
                </a:cubicBezTo>
                <a:lnTo>
                  <a:pt x="7989" y="6527"/>
                </a:lnTo>
                <a:cubicBezTo>
                  <a:pt x="7984" y="6531"/>
                  <a:pt x="7979" y="6532"/>
                  <a:pt x="7974" y="6532"/>
                </a:cubicBezTo>
                <a:cubicBezTo>
                  <a:pt x="7958" y="6532"/>
                  <a:pt x="7944" y="6515"/>
                  <a:pt x="7918" y="6515"/>
                </a:cubicBezTo>
                <a:cubicBezTo>
                  <a:pt x="7903" y="6515"/>
                  <a:pt x="7884" y="6521"/>
                  <a:pt x="7858" y="6539"/>
                </a:cubicBezTo>
                <a:lnTo>
                  <a:pt x="7870" y="6468"/>
                </a:lnTo>
                <a:cubicBezTo>
                  <a:pt x="7861" y="6450"/>
                  <a:pt x="7848" y="6444"/>
                  <a:pt x="7831" y="6444"/>
                </a:cubicBezTo>
                <a:cubicBezTo>
                  <a:pt x="7795" y="6444"/>
                  <a:pt x="7745" y="6473"/>
                  <a:pt x="7707" y="6473"/>
                </a:cubicBezTo>
                <a:cubicBezTo>
                  <a:pt x="7691" y="6473"/>
                  <a:pt x="7678" y="6469"/>
                  <a:pt x="7668" y="6456"/>
                </a:cubicBezTo>
                <a:cubicBezTo>
                  <a:pt x="7721" y="6424"/>
                  <a:pt x="7727" y="6383"/>
                  <a:pt x="7770" y="6383"/>
                </a:cubicBezTo>
                <a:cubicBezTo>
                  <a:pt x="7775" y="6383"/>
                  <a:pt x="7780" y="6383"/>
                  <a:pt x="7787" y="6384"/>
                </a:cubicBezTo>
                <a:cubicBezTo>
                  <a:pt x="7779" y="6369"/>
                  <a:pt x="7772" y="6354"/>
                  <a:pt x="7761" y="6354"/>
                </a:cubicBezTo>
                <a:cubicBezTo>
                  <a:pt x="7755" y="6354"/>
                  <a:pt x="7748" y="6359"/>
                  <a:pt x="7739" y="6372"/>
                </a:cubicBezTo>
                <a:cubicBezTo>
                  <a:pt x="7751" y="6337"/>
                  <a:pt x="7644" y="6372"/>
                  <a:pt x="7656" y="6325"/>
                </a:cubicBezTo>
                <a:cubicBezTo>
                  <a:pt x="7637" y="6325"/>
                  <a:pt x="7610" y="6355"/>
                  <a:pt x="7594" y="6355"/>
                </a:cubicBezTo>
                <a:cubicBezTo>
                  <a:pt x="7590" y="6355"/>
                  <a:pt x="7587" y="6353"/>
                  <a:pt x="7584" y="6349"/>
                </a:cubicBezTo>
                <a:cubicBezTo>
                  <a:pt x="7584" y="6342"/>
                  <a:pt x="7588" y="6336"/>
                  <a:pt x="7591" y="6331"/>
                </a:cubicBezTo>
                <a:lnTo>
                  <a:pt x="7591" y="6331"/>
                </a:lnTo>
                <a:cubicBezTo>
                  <a:pt x="7575" y="6343"/>
                  <a:pt x="7541" y="6333"/>
                  <a:pt x="7528" y="6374"/>
                </a:cubicBezTo>
                <a:lnTo>
                  <a:pt x="7528" y="6374"/>
                </a:lnTo>
                <a:cubicBezTo>
                  <a:pt x="7563" y="6219"/>
                  <a:pt x="7359" y="6238"/>
                  <a:pt x="7406" y="6099"/>
                </a:cubicBezTo>
                <a:cubicBezTo>
                  <a:pt x="7358" y="6075"/>
                  <a:pt x="7311" y="6039"/>
                  <a:pt x="7263" y="6003"/>
                </a:cubicBezTo>
                <a:cubicBezTo>
                  <a:pt x="7279" y="6003"/>
                  <a:pt x="7284" y="5998"/>
                  <a:pt x="7286" y="5998"/>
                </a:cubicBezTo>
                <a:lnTo>
                  <a:pt x="7286" y="5998"/>
                </a:lnTo>
                <a:cubicBezTo>
                  <a:pt x="7286" y="6000"/>
                  <a:pt x="7286" y="6001"/>
                  <a:pt x="7287" y="6003"/>
                </a:cubicBezTo>
                <a:cubicBezTo>
                  <a:pt x="7287" y="5999"/>
                  <a:pt x="7287" y="5998"/>
                  <a:pt x="7286" y="5998"/>
                </a:cubicBezTo>
                <a:cubicBezTo>
                  <a:pt x="7286" y="5998"/>
                  <a:pt x="7286" y="5998"/>
                  <a:pt x="7286" y="5998"/>
                </a:cubicBezTo>
                <a:lnTo>
                  <a:pt x="7286" y="5998"/>
                </a:lnTo>
                <a:cubicBezTo>
                  <a:pt x="7282" y="5983"/>
                  <a:pt x="7275" y="5978"/>
                  <a:pt x="7264" y="5978"/>
                </a:cubicBezTo>
                <a:cubicBezTo>
                  <a:pt x="7239" y="5978"/>
                  <a:pt x="7197" y="6012"/>
                  <a:pt x="7170" y="6012"/>
                </a:cubicBezTo>
                <a:cubicBezTo>
                  <a:pt x="7157" y="6012"/>
                  <a:pt x="7147" y="6004"/>
                  <a:pt x="7144" y="5980"/>
                </a:cubicBezTo>
                <a:cubicBezTo>
                  <a:pt x="7153" y="5949"/>
                  <a:pt x="7163" y="5941"/>
                  <a:pt x="7172" y="5941"/>
                </a:cubicBezTo>
                <a:cubicBezTo>
                  <a:pt x="7184" y="5941"/>
                  <a:pt x="7194" y="5953"/>
                  <a:pt x="7200" y="5953"/>
                </a:cubicBezTo>
                <a:cubicBezTo>
                  <a:pt x="7202" y="5953"/>
                  <a:pt x="7203" y="5951"/>
                  <a:pt x="7203" y="5944"/>
                </a:cubicBezTo>
                <a:cubicBezTo>
                  <a:pt x="7322" y="5813"/>
                  <a:pt x="7120" y="5896"/>
                  <a:pt x="7156" y="5789"/>
                </a:cubicBezTo>
                <a:lnTo>
                  <a:pt x="7168" y="5789"/>
                </a:lnTo>
                <a:cubicBezTo>
                  <a:pt x="7192" y="5718"/>
                  <a:pt x="7061" y="5765"/>
                  <a:pt x="7025" y="5718"/>
                </a:cubicBezTo>
                <a:cubicBezTo>
                  <a:pt x="7025" y="5718"/>
                  <a:pt x="7037" y="5706"/>
                  <a:pt x="7037" y="5694"/>
                </a:cubicBezTo>
                <a:lnTo>
                  <a:pt x="7037" y="5694"/>
                </a:lnTo>
                <a:cubicBezTo>
                  <a:pt x="7012" y="5704"/>
                  <a:pt x="6988" y="5709"/>
                  <a:pt x="6964" y="5709"/>
                </a:cubicBezTo>
                <a:cubicBezTo>
                  <a:pt x="6907" y="5709"/>
                  <a:pt x="6853" y="5683"/>
                  <a:pt x="6811" y="5658"/>
                </a:cubicBezTo>
                <a:cubicBezTo>
                  <a:pt x="6870" y="5634"/>
                  <a:pt x="6858" y="5658"/>
                  <a:pt x="6894" y="5599"/>
                </a:cubicBezTo>
                <a:cubicBezTo>
                  <a:pt x="6892" y="5598"/>
                  <a:pt x="6891" y="5598"/>
                  <a:pt x="6889" y="5598"/>
                </a:cubicBezTo>
                <a:cubicBezTo>
                  <a:pt x="6867" y="5598"/>
                  <a:pt x="6830" y="5662"/>
                  <a:pt x="6791" y="5662"/>
                </a:cubicBezTo>
                <a:cubicBezTo>
                  <a:pt x="6785" y="5662"/>
                  <a:pt x="6780" y="5661"/>
                  <a:pt x="6775" y="5658"/>
                </a:cubicBezTo>
                <a:cubicBezTo>
                  <a:pt x="6787" y="5622"/>
                  <a:pt x="6787" y="5563"/>
                  <a:pt x="6834" y="5515"/>
                </a:cubicBezTo>
                <a:lnTo>
                  <a:pt x="6870" y="5551"/>
                </a:lnTo>
                <a:cubicBezTo>
                  <a:pt x="6918" y="5468"/>
                  <a:pt x="6822" y="5503"/>
                  <a:pt x="6811" y="5468"/>
                </a:cubicBezTo>
                <a:lnTo>
                  <a:pt x="6846" y="5444"/>
                </a:lnTo>
                <a:cubicBezTo>
                  <a:pt x="6826" y="5430"/>
                  <a:pt x="6805" y="5426"/>
                  <a:pt x="6786" y="5426"/>
                </a:cubicBezTo>
                <a:cubicBezTo>
                  <a:pt x="6759" y="5426"/>
                  <a:pt x="6734" y="5433"/>
                  <a:pt x="6710" y="5433"/>
                </a:cubicBezTo>
                <a:cubicBezTo>
                  <a:pt x="6690" y="5433"/>
                  <a:pt x="6672" y="5428"/>
                  <a:pt x="6656" y="5408"/>
                </a:cubicBezTo>
                <a:lnTo>
                  <a:pt x="6632" y="5432"/>
                </a:lnTo>
                <a:cubicBezTo>
                  <a:pt x="6616" y="5437"/>
                  <a:pt x="6606" y="5439"/>
                  <a:pt x="6598" y="5439"/>
                </a:cubicBezTo>
                <a:cubicBezTo>
                  <a:pt x="6560" y="5439"/>
                  <a:pt x="6615" y="5381"/>
                  <a:pt x="6580" y="5381"/>
                </a:cubicBezTo>
                <a:cubicBezTo>
                  <a:pt x="6575" y="5381"/>
                  <a:pt x="6569" y="5382"/>
                  <a:pt x="6560" y="5384"/>
                </a:cubicBezTo>
                <a:lnTo>
                  <a:pt x="6632" y="5301"/>
                </a:lnTo>
                <a:cubicBezTo>
                  <a:pt x="6584" y="5289"/>
                  <a:pt x="6477" y="5289"/>
                  <a:pt x="6430" y="5265"/>
                </a:cubicBezTo>
                <a:cubicBezTo>
                  <a:pt x="6460" y="5250"/>
                  <a:pt x="6491" y="5246"/>
                  <a:pt x="6520" y="5246"/>
                </a:cubicBezTo>
                <a:cubicBezTo>
                  <a:pt x="6560" y="5246"/>
                  <a:pt x="6598" y="5253"/>
                  <a:pt x="6632" y="5253"/>
                </a:cubicBezTo>
                <a:cubicBezTo>
                  <a:pt x="6622" y="5234"/>
                  <a:pt x="6581" y="5199"/>
                  <a:pt x="6541" y="5199"/>
                </a:cubicBezTo>
                <a:cubicBezTo>
                  <a:pt x="6531" y="5199"/>
                  <a:pt x="6522" y="5201"/>
                  <a:pt x="6513" y="5206"/>
                </a:cubicBezTo>
                <a:cubicBezTo>
                  <a:pt x="6525" y="5206"/>
                  <a:pt x="6560" y="5206"/>
                  <a:pt x="6549" y="5218"/>
                </a:cubicBezTo>
                <a:cubicBezTo>
                  <a:pt x="6516" y="5232"/>
                  <a:pt x="6487" y="5238"/>
                  <a:pt x="6461" y="5238"/>
                </a:cubicBezTo>
                <a:cubicBezTo>
                  <a:pt x="6422" y="5238"/>
                  <a:pt x="6392" y="5223"/>
                  <a:pt x="6370" y="5194"/>
                </a:cubicBezTo>
                <a:cubicBezTo>
                  <a:pt x="6513" y="5063"/>
                  <a:pt x="6287" y="5051"/>
                  <a:pt x="6370" y="4908"/>
                </a:cubicBezTo>
                <a:cubicBezTo>
                  <a:pt x="6251" y="4884"/>
                  <a:pt x="6251" y="4729"/>
                  <a:pt x="6156" y="4646"/>
                </a:cubicBezTo>
                <a:cubicBezTo>
                  <a:pt x="6127" y="4695"/>
                  <a:pt x="6115" y="4708"/>
                  <a:pt x="6107" y="4708"/>
                </a:cubicBezTo>
                <a:cubicBezTo>
                  <a:pt x="6099" y="4708"/>
                  <a:pt x="6095" y="4695"/>
                  <a:pt x="6081" y="4695"/>
                </a:cubicBezTo>
                <a:cubicBezTo>
                  <a:pt x="6069" y="4695"/>
                  <a:pt x="6049" y="4705"/>
                  <a:pt x="6013" y="4741"/>
                </a:cubicBezTo>
                <a:cubicBezTo>
                  <a:pt x="5989" y="4729"/>
                  <a:pt x="5989" y="4717"/>
                  <a:pt x="5989" y="4717"/>
                </a:cubicBezTo>
                <a:cubicBezTo>
                  <a:pt x="5989" y="4717"/>
                  <a:pt x="5989" y="4706"/>
                  <a:pt x="5989" y="4706"/>
                </a:cubicBezTo>
                <a:lnTo>
                  <a:pt x="6001" y="4587"/>
                </a:lnTo>
                <a:cubicBezTo>
                  <a:pt x="6007" y="4563"/>
                  <a:pt x="6019" y="4560"/>
                  <a:pt x="6032" y="4560"/>
                </a:cubicBezTo>
                <a:cubicBezTo>
                  <a:pt x="6037" y="4560"/>
                  <a:pt x="6041" y="4560"/>
                  <a:pt x="6046" y="4560"/>
                </a:cubicBezTo>
                <a:cubicBezTo>
                  <a:pt x="6055" y="4560"/>
                  <a:pt x="6064" y="4559"/>
                  <a:pt x="6072" y="4551"/>
                </a:cubicBezTo>
                <a:cubicBezTo>
                  <a:pt x="6037" y="4491"/>
                  <a:pt x="6096" y="4479"/>
                  <a:pt x="6096" y="4420"/>
                </a:cubicBezTo>
                <a:lnTo>
                  <a:pt x="6096" y="4420"/>
                </a:lnTo>
                <a:cubicBezTo>
                  <a:pt x="6078" y="4444"/>
                  <a:pt x="6060" y="4456"/>
                  <a:pt x="6046" y="4456"/>
                </a:cubicBezTo>
                <a:cubicBezTo>
                  <a:pt x="6031" y="4456"/>
                  <a:pt x="6019" y="4444"/>
                  <a:pt x="6013" y="4420"/>
                </a:cubicBezTo>
                <a:lnTo>
                  <a:pt x="6001" y="4515"/>
                </a:lnTo>
                <a:cubicBezTo>
                  <a:pt x="5870" y="4503"/>
                  <a:pt x="6049" y="4360"/>
                  <a:pt x="5918" y="4360"/>
                </a:cubicBezTo>
                <a:lnTo>
                  <a:pt x="5977" y="4337"/>
                </a:lnTo>
                <a:cubicBezTo>
                  <a:pt x="5930" y="4327"/>
                  <a:pt x="5884" y="4259"/>
                  <a:pt x="5808" y="4259"/>
                </a:cubicBezTo>
                <a:cubicBezTo>
                  <a:pt x="5787" y="4259"/>
                  <a:pt x="5765" y="4264"/>
                  <a:pt x="5739" y="4277"/>
                </a:cubicBezTo>
                <a:lnTo>
                  <a:pt x="5739" y="4277"/>
                </a:lnTo>
                <a:cubicBezTo>
                  <a:pt x="5739" y="4253"/>
                  <a:pt x="5763" y="4217"/>
                  <a:pt x="5787" y="4217"/>
                </a:cubicBezTo>
                <a:cubicBezTo>
                  <a:pt x="5727" y="4134"/>
                  <a:pt x="5525" y="4134"/>
                  <a:pt x="5525" y="4027"/>
                </a:cubicBezTo>
                <a:lnTo>
                  <a:pt x="5560" y="4003"/>
                </a:lnTo>
                <a:cubicBezTo>
                  <a:pt x="5557" y="4001"/>
                  <a:pt x="5552" y="4001"/>
                  <a:pt x="5547" y="4001"/>
                </a:cubicBezTo>
                <a:cubicBezTo>
                  <a:pt x="5533" y="4001"/>
                  <a:pt x="5517" y="4005"/>
                  <a:pt x="5505" y="4005"/>
                </a:cubicBezTo>
                <a:cubicBezTo>
                  <a:pt x="5492" y="4005"/>
                  <a:pt x="5484" y="4000"/>
                  <a:pt x="5489" y="3979"/>
                </a:cubicBezTo>
                <a:cubicBezTo>
                  <a:pt x="5501" y="3967"/>
                  <a:pt x="5525" y="3956"/>
                  <a:pt x="5513" y="3944"/>
                </a:cubicBezTo>
                <a:lnTo>
                  <a:pt x="5513" y="3944"/>
                </a:lnTo>
                <a:cubicBezTo>
                  <a:pt x="5508" y="3948"/>
                  <a:pt x="5496" y="3951"/>
                  <a:pt x="5482" y="3951"/>
                </a:cubicBezTo>
                <a:cubicBezTo>
                  <a:pt x="5458" y="3951"/>
                  <a:pt x="5429" y="3942"/>
                  <a:pt x="5429" y="3920"/>
                </a:cubicBezTo>
                <a:lnTo>
                  <a:pt x="5477" y="3908"/>
                </a:lnTo>
                <a:cubicBezTo>
                  <a:pt x="5441" y="3789"/>
                  <a:pt x="5287" y="3860"/>
                  <a:pt x="5203" y="3813"/>
                </a:cubicBezTo>
                <a:cubicBezTo>
                  <a:pt x="5287" y="3729"/>
                  <a:pt x="5263" y="3646"/>
                  <a:pt x="5239" y="3598"/>
                </a:cubicBezTo>
                <a:lnTo>
                  <a:pt x="5251" y="3598"/>
                </a:lnTo>
                <a:cubicBezTo>
                  <a:pt x="5179" y="3491"/>
                  <a:pt x="5036" y="3503"/>
                  <a:pt x="4929" y="3455"/>
                </a:cubicBezTo>
                <a:cubicBezTo>
                  <a:pt x="4965" y="3313"/>
                  <a:pt x="4798" y="3241"/>
                  <a:pt x="4775" y="3098"/>
                </a:cubicBezTo>
                <a:cubicBezTo>
                  <a:pt x="4763" y="3134"/>
                  <a:pt x="4703" y="3158"/>
                  <a:pt x="4679" y="3158"/>
                </a:cubicBezTo>
                <a:cubicBezTo>
                  <a:pt x="4679" y="3122"/>
                  <a:pt x="4572" y="3158"/>
                  <a:pt x="4655" y="3086"/>
                </a:cubicBezTo>
                <a:lnTo>
                  <a:pt x="4655" y="3086"/>
                </a:lnTo>
                <a:lnTo>
                  <a:pt x="4655" y="3098"/>
                </a:lnTo>
                <a:cubicBezTo>
                  <a:pt x="4715" y="3003"/>
                  <a:pt x="4655" y="2991"/>
                  <a:pt x="4632" y="2955"/>
                </a:cubicBezTo>
                <a:lnTo>
                  <a:pt x="4525" y="3039"/>
                </a:lnTo>
                <a:cubicBezTo>
                  <a:pt x="4596" y="2824"/>
                  <a:pt x="4263" y="2872"/>
                  <a:pt x="4346" y="2705"/>
                </a:cubicBezTo>
                <a:lnTo>
                  <a:pt x="4346" y="2705"/>
                </a:lnTo>
                <a:cubicBezTo>
                  <a:pt x="4341" y="2707"/>
                  <a:pt x="4336" y="2708"/>
                  <a:pt x="4331" y="2708"/>
                </a:cubicBezTo>
                <a:cubicBezTo>
                  <a:pt x="4308" y="2708"/>
                  <a:pt x="4288" y="2691"/>
                  <a:pt x="4258" y="2691"/>
                </a:cubicBezTo>
                <a:cubicBezTo>
                  <a:pt x="4252" y="2691"/>
                  <a:pt x="4246" y="2692"/>
                  <a:pt x="4239" y="2693"/>
                </a:cubicBezTo>
                <a:lnTo>
                  <a:pt x="4298" y="2646"/>
                </a:lnTo>
                <a:cubicBezTo>
                  <a:pt x="4251" y="2574"/>
                  <a:pt x="4239" y="2539"/>
                  <a:pt x="4155" y="2479"/>
                </a:cubicBezTo>
                <a:lnTo>
                  <a:pt x="4203" y="2455"/>
                </a:lnTo>
                <a:cubicBezTo>
                  <a:pt x="4200" y="2451"/>
                  <a:pt x="4196" y="2450"/>
                  <a:pt x="4190" y="2450"/>
                </a:cubicBezTo>
                <a:cubicBezTo>
                  <a:pt x="4149" y="2450"/>
                  <a:pt x="4041" y="2533"/>
                  <a:pt x="3993" y="2533"/>
                </a:cubicBezTo>
                <a:cubicBezTo>
                  <a:pt x="3987" y="2533"/>
                  <a:pt x="3981" y="2531"/>
                  <a:pt x="3977" y="2527"/>
                </a:cubicBezTo>
                <a:lnTo>
                  <a:pt x="4036" y="2443"/>
                </a:lnTo>
                <a:cubicBezTo>
                  <a:pt x="3977" y="2372"/>
                  <a:pt x="3977" y="2241"/>
                  <a:pt x="3846" y="2241"/>
                </a:cubicBezTo>
                <a:cubicBezTo>
                  <a:pt x="3855" y="2231"/>
                  <a:pt x="3873" y="2214"/>
                  <a:pt x="3886" y="2214"/>
                </a:cubicBezTo>
                <a:cubicBezTo>
                  <a:pt x="3888" y="2214"/>
                  <a:pt x="3891" y="2215"/>
                  <a:pt x="3893" y="2217"/>
                </a:cubicBezTo>
                <a:cubicBezTo>
                  <a:pt x="3876" y="2192"/>
                  <a:pt x="3847" y="2111"/>
                  <a:pt x="3797" y="2111"/>
                </a:cubicBezTo>
                <a:cubicBezTo>
                  <a:pt x="3780" y="2111"/>
                  <a:pt x="3761" y="2120"/>
                  <a:pt x="3739" y="2143"/>
                </a:cubicBezTo>
                <a:lnTo>
                  <a:pt x="3739" y="2143"/>
                </a:lnTo>
                <a:cubicBezTo>
                  <a:pt x="3780" y="2086"/>
                  <a:pt x="3663" y="2086"/>
                  <a:pt x="3608" y="2086"/>
                </a:cubicBezTo>
                <a:lnTo>
                  <a:pt x="3655" y="2039"/>
                </a:lnTo>
                <a:lnTo>
                  <a:pt x="3655" y="2039"/>
                </a:lnTo>
                <a:cubicBezTo>
                  <a:pt x="3594" y="2062"/>
                  <a:pt x="3567" y="2075"/>
                  <a:pt x="3540" y="2075"/>
                </a:cubicBezTo>
                <a:cubicBezTo>
                  <a:pt x="3525" y="2075"/>
                  <a:pt x="3510" y="2071"/>
                  <a:pt x="3489" y="2062"/>
                </a:cubicBezTo>
                <a:cubicBezTo>
                  <a:pt x="3477" y="2051"/>
                  <a:pt x="3501" y="2027"/>
                  <a:pt x="3512" y="2027"/>
                </a:cubicBezTo>
                <a:cubicBezTo>
                  <a:pt x="3510" y="2021"/>
                  <a:pt x="3504" y="2019"/>
                  <a:pt x="3497" y="2019"/>
                </a:cubicBezTo>
                <a:cubicBezTo>
                  <a:pt x="3488" y="2019"/>
                  <a:pt x="3476" y="2023"/>
                  <a:pt x="3464" y="2023"/>
                </a:cubicBezTo>
                <a:cubicBezTo>
                  <a:pt x="3449" y="2023"/>
                  <a:pt x="3434" y="2017"/>
                  <a:pt x="3429" y="1991"/>
                </a:cubicBezTo>
                <a:lnTo>
                  <a:pt x="3477" y="1979"/>
                </a:lnTo>
                <a:cubicBezTo>
                  <a:pt x="3466" y="1963"/>
                  <a:pt x="3455" y="1957"/>
                  <a:pt x="3442" y="1957"/>
                </a:cubicBezTo>
                <a:cubicBezTo>
                  <a:pt x="3427" y="1957"/>
                  <a:pt x="3408" y="1966"/>
                  <a:pt x="3382" y="1979"/>
                </a:cubicBezTo>
                <a:cubicBezTo>
                  <a:pt x="3334" y="1979"/>
                  <a:pt x="3322" y="1896"/>
                  <a:pt x="3370" y="1848"/>
                </a:cubicBezTo>
                <a:lnTo>
                  <a:pt x="3370" y="1848"/>
                </a:lnTo>
                <a:cubicBezTo>
                  <a:pt x="3347" y="1863"/>
                  <a:pt x="3315" y="1878"/>
                  <a:pt x="3294" y="1878"/>
                </a:cubicBezTo>
                <a:cubicBezTo>
                  <a:pt x="3282" y="1878"/>
                  <a:pt x="3274" y="1873"/>
                  <a:pt x="3274" y="1860"/>
                </a:cubicBezTo>
                <a:cubicBezTo>
                  <a:pt x="3286" y="1836"/>
                  <a:pt x="3298" y="1836"/>
                  <a:pt x="3310" y="1836"/>
                </a:cubicBezTo>
                <a:cubicBezTo>
                  <a:pt x="3286" y="1741"/>
                  <a:pt x="3167" y="1812"/>
                  <a:pt x="3179" y="1717"/>
                </a:cubicBezTo>
                <a:cubicBezTo>
                  <a:pt x="3191" y="1705"/>
                  <a:pt x="3203" y="1693"/>
                  <a:pt x="3203" y="1681"/>
                </a:cubicBezTo>
                <a:cubicBezTo>
                  <a:pt x="3243" y="1722"/>
                  <a:pt x="3275" y="1754"/>
                  <a:pt x="3277" y="1762"/>
                </a:cubicBezTo>
                <a:lnTo>
                  <a:pt x="3277" y="1762"/>
                </a:lnTo>
                <a:cubicBezTo>
                  <a:pt x="3321" y="1716"/>
                  <a:pt x="3300" y="1669"/>
                  <a:pt x="3393" y="1634"/>
                </a:cubicBezTo>
                <a:lnTo>
                  <a:pt x="3393" y="1634"/>
                </a:lnTo>
                <a:cubicBezTo>
                  <a:pt x="3358" y="1640"/>
                  <a:pt x="3307" y="1649"/>
                  <a:pt x="3264" y="1649"/>
                </a:cubicBezTo>
                <a:cubicBezTo>
                  <a:pt x="3221" y="1649"/>
                  <a:pt x="3185" y="1640"/>
                  <a:pt x="3179" y="1610"/>
                </a:cubicBezTo>
                <a:cubicBezTo>
                  <a:pt x="3179" y="1610"/>
                  <a:pt x="3179" y="1598"/>
                  <a:pt x="3191" y="1598"/>
                </a:cubicBezTo>
                <a:lnTo>
                  <a:pt x="3203" y="1598"/>
                </a:lnTo>
                <a:cubicBezTo>
                  <a:pt x="3191" y="1574"/>
                  <a:pt x="3179" y="1574"/>
                  <a:pt x="3167" y="1574"/>
                </a:cubicBezTo>
                <a:cubicBezTo>
                  <a:pt x="3167" y="1562"/>
                  <a:pt x="3167" y="1550"/>
                  <a:pt x="3155" y="1539"/>
                </a:cubicBezTo>
                <a:cubicBezTo>
                  <a:pt x="3191" y="1491"/>
                  <a:pt x="3131" y="1467"/>
                  <a:pt x="3120" y="1455"/>
                </a:cubicBezTo>
                <a:cubicBezTo>
                  <a:pt x="3062" y="1501"/>
                  <a:pt x="3049" y="1480"/>
                  <a:pt x="3026" y="1534"/>
                </a:cubicBezTo>
                <a:lnTo>
                  <a:pt x="3026" y="1534"/>
                </a:lnTo>
                <a:cubicBezTo>
                  <a:pt x="3027" y="1534"/>
                  <a:pt x="3027" y="1534"/>
                  <a:pt x="3027" y="1534"/>
                </a:cubicBezTo>
                <a:cubicBezTo>
                  <a:pt x="3031" y="1534"/>
                  <a:pt x="3040" y="1542"/>
                  <a:pt x="3048" y="1550"/>
                </a:cubicBezTo>
                <a:lnTo>
                  <a:pt x="3060" y="1550"/>
                </a:lnTo>
                <a:cubicBezTo>
                  <a:pt x="3072" y="1562"/>
                  <a:pt x="3096" y="1574"/>
                  <a:pt x="3108" y="1598"/>
                </a:cubicBezTo>
                <a:cubicBezTo>
                  <a:pt x="3096" y="1602"/>
                  <a:pt x="3084" y="1605"/>
                  <a:pt x="3073" y="1605"/>
                </a:cubicBezTo>
                <a:cubicBezTo>
                  <a:pt x="3052" y="1605"/>
                  <a:pt x="3036" y="1594"/>
                  <a:pt x="3036" y="1562"/>
                </a:cubicBezTo>
                <a:cubicBezTo>
                  <a:pt x="3001" y="1586"/>
                  <a:pt x="2953" y="1610"/>
                  <a:pt x="2929" y="1622"/>
                </a:cubicBezTo>
                <a:cubicBezTo>
                  <a:pt x="2977" y="1527"/>
                  <a:pt x="2965" y="1443"/>
                  <a:pt x="3001" y="1384"/>
                </a:cubicBezTo>
                <a:cubicBezTo>
                  <a:pt x="2941" y="1367"/>
                  <a:pt x="2894" y="1320"/>
                  <a:pt x="2824" y="1320"/>
                </a:cubicBezTo>
                <a:cubicBezTo>
                  <a:pt x="2796" y="1320"/>
                  <a:pt x="2764" y="1327"/>
                  <a:pt x="2727" y="1348"/>
                </a:cubicBezTo>
                <a:cubicBezTo>
                  <a:pt x="2691" y="1336"/>
                  <a:pt x="2727" y="1300"/>
                  <a:pt x="2739" y="1277"/>
                </a:cubicBezTo>
                <a:cubicBezTo>
                  <a:pt x="2754" y="1277"/>
                  <a:pt x="2760" y="1282"/>
                  <a:pt x="2769" y="1282"/>
                </a:cubicBezTo>
                <a:cubicBezTo>
                  <a:pt x="2773" y="1282"/>
                  <a:pt x="2778" y="1281"/>
                  <a:pt x="2786" y="1277"/>
                </a:cubicBezTo>
                <a:cubicBezTo>
                  <a:pt x="2744" y="1268"/>
                  <a:pt x="2707" y="1229"/>
                  <a:pt x="2664" y="1229"/>
                </a:cubicBezTo>
                <a:cubicBezTo>
                  <a:pt x="2647" y="1229"/>
                  <a:pt x="2628" y="1236"/>
                  <a:pt x="2608" y="1253"/>
                </a:cubicBezTo>
                <a:cubicBezTo>
                  <a:pt x="2596" y="1181"/>
                  <a:pt x="2691" y="1217"/>
                  <a:pt x="2620" y="1169"/>
                </a:cubicBezTo>
                <a:lnTo>
                  <a:pt x="2655" y="1158"/>
                </a:lnTo>
                <a:cubicBezTo>
                  <a:pt x="2644" y="948"/>
                  <a:pt x="2312" y="1160"/>
                  <a:pt x="2310" y="923"/>
                </a:cubicBezTo>
                <a:lnTo>
                  <a:pt x="2310" y="923"/>
                </a:lnTo>
                <a:cubicBezTo>
                  <a:pt x="2309" y="932"/>
                  <a:pt x="2306" y="935"/>
                  <a:pt x="2298" y="943"/>
                </a:cubicBezTo>
                <a:cubicBezTo>
                  <a:pt x="2215" y="753"/>
                  <a:pt x="1953" y="741"/>
                  <a:pt x="1905" y="515"/>
                </a:cubicBezTo>
                <a:cubicBezTo>
                  <a:pt x="1896" y="493"/>
                  <a:pt x="1884" y="485"/>
                  <a:pt x="1870" y="485"/>
                </a:cubicBezTo>
                <a:cubicBezTo>
                  <a:pt x="1845" y="485"/>
                  <a:pt x="1812" y="507"/>
                  <a:pt x="1774" y="515"/>
                </a:cubicBezTo>
                <a:lnTo>
                  <a:pt x="1822" y="443"/>
                </a:lnTo>
                <a:lnTo>
                  <a:pt x="1822" y="443"/>
                </a:lnTo>
                <a:lnTo>
                  <a:pt x="1715" y="479"/>
                </a:lnTo>
                <a:cubicBezTo>
                  <a:pt x="1626" y="479"/>
                  <a:pt x="1723" y="273"/>
                  <a:pt x="1612" y="273"/>
                </a:cubicBezTo>
                <a:cubicBezTo>
                  <a:pt x="1604" y="273"/>
                  <a:pt x="1594" y="274"/>
                  <a:pt x="1584" y="276"/>
                </a:cubicBezTo>
                <a:lnTo>
                  <a:pt x="1560" y="324"/>
                </a:lnTo>
                <a:cubicBezTo>
                  <a:pt x="1536" y="288"/>
                  <a:pt x="1441" y="276"/>
                  <a:pt x="1488" y="229"/>
                </a:cubicBezTo>
                <a:cubicBezTo>
                  <a:pt x="1480" y="229"/>
                  <a:pt x="1462" y="245"/>
                  <a:pt x="1454" y="245"/>
                </a:cubicBezTo>
                <a:cubicBezTo>
                  <a:pt x="1450" y="245"/>
                  <a:pt x="1449" y="241"/>
                  <a:pt x="1453" y="229"/>
                </a:cubicBezTo>
                <a:lnTo>
                  <a:pt x="1477" y="205"/>
                </a:lnTo>
                <a:lnTo>
                  <a:pt x="1369" y="193"/>
                </a:lnTo>
                <a:cubicBezTo>
                  <a:pt x="1334" y="134"/>
                  <a:pt x="1477" y="74"/>
                  <a:pt x="1405" y="3"/>
                </a:cubicBezTo>
                <a:cubicBezTo>
                  <a:pt x="1400" y="1"/>
                  <a:pt x="1394" y="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408;p29">
            <a:extLst>
              <a:ext uri="{FF2B5EF4-FFF2-40B4-BE49-F238E27FC236}">
                <a16:creationId xmlns:a16="http://schemas.microsoft.com/office/drawing/2014/main" id="{F869F1B7-D392-41CC-808D-97DF8998C95D}"/>
              </a:ext>
            </a:extLst>
          </p:cNvPr>
          <p:cNvSpPr/>
          <p:nvPr/>
        </p:nvSpPr>
        <p:spPr>
          <a:xfrm rot="2048833">
            <a:off x="117358" y="2851007"/>
            <a:ext cx="995573" cy="302003"/>
          </a:xfrm>
          <a:custGeom>
            <a:avLst/>
            <a:gdLst/>
            <a:ahLst/>
            <a:cxnLst/>
            <a:rect l="l" t="t" r="r" b="b"/>
            <a:pathLst>
              <a:path w="26600" h="8069" extrusionOk="0">
                <a:moveTo>
                  <a:pt x="12445" y="1399"/>
                </a:moveTo>
                <a:cubicBezTo>
                  <a:pt x="12424" y="1406"/>
                  <a:pt x="12415" y="1414"/>
                  <a:pt x="12405" y="1422"/>
                </a:cubicBezTo>
                <a:lnTo>
                  <a:pt x="12405" y="1422"/>
                </a:lnTo>
                <a:cubicBezTo>
                  <a:pt x="12406" y="1422"/>
                  <a:pt x="12406" y="1422"/>
                  <a:pt x="12407" y="1421"/>
                </a:cubicBezTo>
                <a:cubicBezTo>
                  <a:pt x="12421" y="1414"/>
                  <a:pt x="12434" y="1407"/>
                  <a:pt x="12445" y="1399"/>
                </a:cubicBezTo>
                <a:close/>
                <a:moveTo>
                  <a:pt x="12405" y="1422"/>
                </a:moveTo>
                <a:cubicBezTo>
                  <a:pt x="12358" y="1445"/>
                  <a:pt x="12324" y="1457"/>
                  <a:pt x="12324" y="1457"/>
                </a:cubicBezTo>
                <a:cubicBezTo>
                  <a:pt x="12375" y="1447"/>
                  <a:pt x="12391" y="1434"/>
                  <a:pt x="12405" y="1422"/>
                </a:cubicBezTo>
                <a:close/>
                <a:moveTo>
                  <a:pt x="22134" y="1493"/>
                </a:moveTo>
                <a:lnTo>
                  <a:pt x="22134" y="1493"/>
                </a:lnTo>
                <a:cubicBezTo>
                  <a:pt x="22130" y="1497"/>
                  <a:pt x="22128" y="1502"/>
                  <a:pt x="22126" y="1508"/>
                </a:cubicBezTo>
                <a:lnTo>
                  <a:pt x="22126" y="1508"/>
                </a:lnTo>
                <a:cubicBezTo>
                  <a:pt x="22129" y="1504"/>
                  <a:pt x="22132" y="1499"/>
                  <a:pt x="22134" y="1493"/>
                </a:cubicBezTo>
                <a:close/>
                <a:moveTo>
                  <a:pt x="12199" y="1537"/>
                </a:moveTo>
                <a:lnTo>
                  <a:pt x="12199" y="1537"/>
                </a:lnTo>
                <a:cubicBezTo>
                  <a:pt x="12195" y="1538"/>
                  <a:pt x="12189" y="1539"/>
                  <a:pt x="12181" y="1540"/>
                </a:cubicBezTo>
                <a:cubicBezTo>
                  <a:pt x="12187" y="1539"/>
                  <a:pt x="12193" y="1538"/>
                  <a:pt x="12199" y="1537"/>
                </a:cubicBezTo>
                <a:close/>
                <a:moveTo>
                  <a:pt x="21194" y="1588"/>
                </a:moveTo>
                <a:lnTo>
                  <a:pt x="21194" y="1588"/>
                </a:lnTo>
                <a:cubicBezTo>
                  <a:pt x="21193" y="1597"/>
                  <a:pt x="21192" y="1605"/>
                  <a:pt x="21192" y="1613"/>
                </a:cubicBezTo>
                <a:lnTo>
                  <a:pt x="21192" y="1613"/>
                </a:lnTo>
                <a:cubicBezTo>
                  <a:pt x="21193" y="1603"/>
                  <a:pt x="21194" y="1595"/>
                  <a:pt x="21194" y="1588"/>
                </a:cubicBezTo>
                <a:close/>
                <a:moveTo>
                  <a:pt x="6834" y="1622"/>
                </a:moveTo>
                <a:lnTo>
                  <a:pt x="6834" y="1622"/>
                </a:lnTo>
                <a:cubicBezTo>
                  <a:pt x="6834" y="1622"/>
                  <a:pt x="6835" y="1623"/>
                  <a:pt x="6835" y="1624"/>
                </a:cubicBezTo>
                <a:cubicBezTo>
                  <a:pt x="6836" y="1623"/>
                  <a:pt x="6836" y="1622"/>
                  <a:pt x="6834" y="1622"/>
                </a:cubicBezTo>
                <a:close/>
                <a:moveTo>
                  <a:pt x="6069" y="1689"/>
                </a:moveTo>
                <a:cubicBezTo>
                  <a:pt x="6089" y="1689"/>
                  <a:pt x="6101" y="1704"/>
                  <a:pt x="6109" y="1719"/>
                </a:cubicBezTo>
                <a:cubicBezTo>
                  <a:pt x="6085" y="1731"/>
                  <a:pt x="6073" y="1743"/>
                  <a:pt x="6037" y="1767"/>
                </a:cubicBezTo>
                <a:cubicBezTo>
                  <a:pt x="6037" y="1779"/>
                  <a:pt x="6037" y="1779"/>
                  <a:pt x="6037" y="1790"/>
                </a:cubicBezTo>
                <a:cubicBezTo>
                  <a:pt x="6037" y="1755"/>
                  <a:pt x="6025" y="1731"/>
                  <a:pt x="6025" y="1707"/>
                </a:cubicBezTo>
                <a:cubicBezTo>
                  <a:pt x="6043" y="1694"/>
                  <a:pt x="6057" y="1689"/>
                  <a:pt x="6069" y="1689"/>
                </a:cubicBezTo>
                <a:close/>
                <a:moveTo>
                  <a:pt x="19138" y="2085"/>
                </a:moveTo>
                <a:cubicBezTo>
                  <a:pt x="19141" y="2094"/>
                  <a:pt x="19143" y="2100"/>
                  <a:pt x="19146" y="2100"/>
                </a:cubicBezTo>
                <a:lnTo>
                  <a:pt x="19138" y="2085"/>
                </a:lnTo>
                <a:close/>
                <a:moveTo>
                  <a:pt x="19545" y="2287"/>
                </a:moveTo>
                <a:cubicBezTo>
                  <a:pt x="19546" y="2290"/>
                  <a:pt x="19547" y="2293"/>
                  <a:pt x="19548" y="2296"/>
                </a:cubicBezTo>
                <a:lnTo>
                  <a:pt x="19548" y="2296"/>
                </a:lnTo>
                <a:cubicBezTo>
                  <a:pt x="19547" y="2292"/>
                  <a:pt x="19546" y="2289"/>
                  <a:pt x="19545" y="2287"/>
                </a:cubicBezTo>
                <a:close/>
                <a:moveTo>
                  <a:pt x="19548" y="2296"/>
                </a:moveTo>
                <a:cubicBezTo>
                  <a:pt x="19553" y="2315"/>
                  <a:pt x="19558" y="2347"/>
                  <a:pt x="19563" y="2398"/>
                </a:cubicBezTo>
                <a:cubicBezTo>
                  <a:pt x="19563" y="2339"/>
                  <a:pt x="19554" y="2315"/>
                  <a:pt x="19548" y="2296"/>
                </a:cubicBezTo>
                <a:close/>
                <a:moveTo>
                  <a:pt x="6859" y="2374"/>
                </a:moveTo>
                <a:cubicBezTo>
                  <a:pt x="6847" y="2410"/>
                  <a:pt x="6930" y="2410"/>
                  <a:pt x="6978" y="2445"/>
                </a:cubicBezTo>
                <a:cubicBezTo>
                  <a:pt x="6942" y="2445"/>
                  <a:pt x="6906" y="2457"/>
                  <a:pt x="6859" y="2481"/>
                </a:cubicBezTo>
                <a:cubicBezTo>
                  <a:pt x="6835" y="2433"/>
                  <a:pt x="6823" y="2386"/>
                  <a:pt x="6859" y="2374"/>
                </a:cubicBezTo>
                <a:close/>
                <a:moveTo>
                  <a:pt x="21261" y="2494"/>
                </a:moveTo>
                <a:cubicBezTo>
                  <a:pt x="21260" y="2496"/>
                  <a:pt x="21259" y="2498"/>
                  <a:pt x="21259" y="2501"/>
                </a:cubicBezTo>
                <a:lnTo>
                  <a:pt x="21259" y="2501"/>
                </a:lnTo>
                <a:cubicBezTo>
                  <a:pt x="21259" y="2499"/>
                  <a:pt x="21260" y="2497"/>
                  <a:pt x="21261" y="2494"/>
                </a:cubicBezTo>
                <a:close/>
                <a:moveTo>
                  <a:pt x="25742" y="2517"/>
                </a:moveTo>
                <a:cubicBezTo>
                  <a:pt x="25742" y="2517"/>
                  <a:pt x="25742" y="2517"/>
                  <a:pt x="25742" y="2517"/>
                </a:cubicBezTo>
                <a:cubicBezTo>
                  <a:pt x="25742" y="2517"/>
                  <a:pt x="25742" y="2517"/>
                  <a:pt x="25742" y="2517"/>
                </a:cubicBezTo>
                <a:close/>
                <a:moveTo>
                  <a:pt x="21259" y="2501"/>
                </a:moveTo>
                <a:lnTo>
                  <a:pt x="21259" y="2501"/>
                </a:lnTo>
                <a:cubicBezTo>
                  <a:pt x="21253" y="2518"/>
                  <a:pt x="21246" y="2514"/>
                  <a:pt x="21253" y="2529"/>
                </a:cubicBezTo>
                <a:cubicBezTo>
                  <a:pt x="21255" y="2517"/>
                  <a:pt x="21257" y="2508"/>
                  <a:pt x="21259" y="2501"/>
                </a:cubicBezTo>
                <a:close/>
                <a:moveTo>
                  <a:pt x="6704" y="2552"/>
                </a:moveTo>
                <a:cubicBezTo>
                  <a:pt x="6680" y="2564"/>
                  <a:pt x="6656" y="2576"/>
                  <a:pt x="6632" y="2588"/>
                </a:cubicBezTo>
                <a:cubicBezTo>
                  <a:pt x="6656" y="2576"/>
                  <a:pt x="6668" y="2564"/>
                  <a:pt x="6704" y="2552"/>
                </a:cubicBezTo>
                <a:close/>
                <a:moveTo>
                  <a:pt x="26153" y="2598"/>
                </a:moveTo>
                <a:cubicBezTo>
                  <a:pt x="26141" y="2598"/>
                  <a:pt x="26120" y="2623"/>
                  <a:pt x="26095" y="2659"/>
                </a:cubicBezTo>
                <a:lnTo>
                  <a:pt x="26095" y="2659"/>
                </a:lnTo>
                <a:cubicBezTo>
                  <a:pt x="26125" y="2624"/>
                  <a:pt x="26159" y="2600"/>
                  <a:pt x="26159" y="2600"/>
                </a:cubicBezTo>
                <a:cubicBezTo>
                  <a:pt x="26157" y="2599"/>
                  <a:pt x="26155" y="2598"/>
                  <a:pt x="26153" y="2598"/>
                </a:cubicBezTo>
                <a:close/>
                <a:moveTo>
                  <a:pt x="25206" y="2576"/>
                </a:moveTo>
                <a:cubicBezTo>
                  <a:pt x="25206" y="2588"/>
                  <a:pt x="25218" y="2588"/>
                  <a:pt x="25230" y="2600"/>
                </a:cubicBezTo>
                <a:cubicBezTo>
                  <a:pt x="25209" y="2643"/>
                  <a:pt x="25187" y="2685"/>
                  <a:pt x="25183" y="2685"/>
                </a:cubicBezTo>
                <a:cubicBezTo>
                  <a:pt x="25183" y="2685"/>
                  <a:pt x="25182" y="2685"/>
                  <a:pt x="25182" y="2683"/>
                </a:cubicBezTo>
                <a:cubicBezTo>
                  <a:pt x="25194" y="2660"/>
                  <a:pt x="25194" y="2624"/>
                  <a:pt x="25206" y="2576"/>
                </a:cubicBezTo>
                <a:close/>
                <a:moveTo>
                  <a:pt x="26095" y="2659"/>
                </a:moveTo>
                <a:cubicBezTo>
                  <a:pt x="26082" y="2674"/>
                  <a:pt x="26070" y="2691"/>
                  <a:pt x="26060" y="2710"/>
                </a:cubicBezTo>
                <a:lnTo>
                  <a:pt x="26060" y="2710"/>
                </a:lnTo>
                <a:cubicBezTo>
                  <a:pt x="26072" y="2692"/>
                  <a:pt x="26084" y="2675"/>
                  <a:pt x="26095" y="2659"/>
                </a:cubicBezTo>
                <a:close/>
                <a:moveTo>
                  <a:pt x="25745" y="2799"/>
                </a:moveTo>
                <a:lnTo>
                  <a:pt x="25745" y="2799"/>
                </a:lnTo>
                <a:cubicBezTo>
                  <a:pt x="25744" y="2800"/>
                  <a:pt x="25743" y="2801"/>
                  <a:pt x="25742" y="2802"/>
                </a:cubicBezTo>
                <a:cubicBezTo>
                  <a:pt x="25743" y="2801"/>
                  <a:pt x="25744" y="2800"/>
                  <a:pt x="25745" y="2799"/>
                </a:cubicBezTo>
                <a:close/>
                <a:moveTo>
                  <a:pt x="21090" y="2835"/>
                </a:moveTo>
                <a:lnTo>
                  <a:pt x="21090" y="2835"/>
                </a:lnTo>
                <a:cubicBezTo>
                  <a:pt x="21089" y="2836"/>
                  <a:pt x="21088" y="2837"/>
                  <a:pt x="21087" y="2838"/>
                </a:cubicBezTo>
                <a:cubicBezTo>
                  <a:pt x="21088" y="2837"/>
                  <a:pt x="21089" y="2836"/>
                  <a:pt x="21090" y="2835"/>
                </a:cubicBezTo>
                <a:close/>
                <a:moveTo>
                  <a:pt x="21051" y="2898"/>
                </a:moveTo>
                <a:lnTo>
                  <a:pt x="21027" y="2945"/>
                </a:lnTo>
                <a:cubicBezTo>
                  <a:pt x="21039" y="2922"/>
                  <a:pt x="21051" y="2922"/>
                  <a:pt x="21051" y="2922"/>
                </a:cubicBezTo>
                <a:lnTo>
                  <a:pt x="21051" y="2898"/>
                </a:lnTo>
                <a:close/>
                <a:moveTo>
                  <a:pt x="25599" y="2993"/>
                </a:moveTo>
                <a:cubicBezTo>
                  <a:pt x="25599" y="2993"/>
                  <a:pt x="25611" y="3005"/>
                  <a:pt x="25611" y="3005"/>
                </a:cubicBezTo>
                <a:cubicBezTo>
                  <a:pt x="25611" y="2993"/>
                  <a:pt x="25611" y="2993"/>
                  <a:pt x="25599" y="2993"/>
                </a:cubicBezTo>
                <a:close/>
                <a:moveTo>
                  <a:pt x="26492" y="3160"/>
                </a:moveTo>
                <a:lnTo>
                  <a:pt x="26492" y="3160"/>
                </a:lnTo>
                <a:cubicBezTo>
                  <a:pt x="26485" y="3162"/>
                  <a:pt x="26479" y="3165"/>
                  <a:pt x="26472" y="3168"/>
                </a:cubicBezTo>
                <a:lnTo>
                  <a:pt x="26472" y="3168"/>
                </a:lnTo>
                <a:cubicBezTo>
                  <a:pt x="26478" y="3166"/>
                  <a:pt x="26485" y="3163"/>
                  <a:pt x="26492" y="3160"/>
                </a:cubicBezTo>
                <a:close/>
                <a:moveTo>
                  <a:pt x="25222" y="3311"/>
                </a:moveTo>
                <a:cubicBezTo>
                  <a:pt x="25226" y="3311"/>
                  <a:pt x="25216" y="3331"/>
                  <a:pt x="25206" y="3350"/>
                </a:cubicBezTo>
                <a:cubicBezTo>
                  <a:pt x="25206" y="3350"/>
                  <a:pt x="25206" y="3350"/>
                  <a:pt x="25194" y="3338"/>
                </a:cubicBezTo>
                <a:cubicBezTo>
                  <a:pt x="25206" y="3326"/>
                  <a:pt x="25206" y="3326"/>
                  <a:pt x="25218" y="3314"/>
                </a:cubicBezTo>
                <a:cubicBezTo>
                  <a:pt x="25220" y="3312"/>
                  <a:pt x="25222" y="3311"/>
                  <a:pt x="25222" y="3311"/>
                </a:cubicBezTo>
                <a:close/>
                <a:moveTo>
                  <a:pt x="24992" y="3362"/>
                </a:moveTo>
                <a:cubicBezTo>
                  <a:pt x="24992" y="3362"/>
                  <a:pt x="24992" y="3362"/>
                  <a:pt x="24992" y="3362"/>
                </a:cubicBezTo>
                <a:cubicBezTo>
                  <a:pt x="24992" y="3362"/>
                  <a:pt x="24992" y="3362"/>
                  <a:pt x="24992" y="3362"/>
                </a:cubicBezTo>
                <a:close/>
                <a:moveTo>
                  <a:pt x="24992" y="3338"/>
                </a:moveTo>
                <a:lnTo>
                  <a:pt x="24980" y="3374"/>
                </a:lnTo>
                <a:cubicBezTo>
                  <a:pt x="24992" y="3362"/>
                  <a:pt x="24992" y="3350"/>
                  <a:pt x="24992" y="3338"/>
                </a:cubicBezTo>
                <a:close/>
                <a:moveTo>
                  <a:pt x="25254" y="3374"/>
                </a:moveTo>
                <a:cubicBezTo>
                  <a:pt x="25254" y="3386"/>
                  <a:pt x="25254" y="3386"/>
                  <a:pt x="25266" y="3398"/>
                </a:cubicBezTo>
                <a:cubicBezTo>
                  <a:pt x="25254" y="3398"/>
                  <a:pt x="25254" y="3410"/>
                  <a:pt x="25242" y="3422"/>
                </a:cubicBezTo>
                <a:cubicBezTo>
                  <a:pt x="25242" y="3410"/>
                  <a:pt x="25242" y="3410"/>
                  <a:pt x="25230" y="3398"/>
                </a:cubicBezTo>
                <a:cubicBezTo>
                  <a:pt x="25242" y="3398"/>
                  <a:pt x="25242" y="3386"/>
                  <a:pt x="25254" y="3374"/>
                </a:cubicBezTo>
                <a:close/>
                <a:moveTo>
                  <a:pt x="25170" y="3374"/>
                </a:moveTo>
                <a:cubicBezTo>
                  <a:pt x="25182" y="3386"/>
                  <a:pt x="25182" y="3398"/>
                  <a:pt x="25182" y="3398"/>
                </a:cubicBezTo>
                <a:cubicBezTo>
                  <a:pt x="25182" y="3410"/>
                  <a:pt x="25170" y="3422"/>
                  <a:pt x="25170" y="3433"/>
                </a:cubicBezTo>
                <a:lnTo>
                  <a:pt x="25159" y="3398"/>
                </a:lnTo>
                <a:cubicBezTo>
                  <a:pt x="25159" y="3386"/>
                  <a:pt x="25170" y="3386"/>
                  <a:pt x="25170" y="3374"/>
                </a:cubicBezTo>
                <a:close/>
                <a:moveTo>
                  <a:pt x="25111" y="3136"/>
                </a:moveTo>
                <a:lnTo>
                  <a:pt x="25111" y="3136"/>
                </a:lnTo>
                <a:cubicBezTo>
                  <a:pt x="25087" y="3207"/>
                  <a:pt x="25075" y="3255"/>
                  <a:pt x="25051" y="3303"/>
                </a:cubicBezTo>
                <a:cubicBezTo>
                  <a:pt x="25051" y="3303"/>
                  <a:pt x="25051" y="3314"/>
                  <a:pt x="25051" y="3314"/>
                </a:cubicBezTo>
                <a:cubicBezTo>
                  <a:pt x="25039" y="3362"/>
                  <a:pt x="25028" y="3398"/>
                  <a:pt x="25016" y="3445"/>
                </a:cubicBezTo>
                <a:cubicBezTo>
                  <a:pt x="25004" y="3422"/>
                  <a:pt x="24992" y="3410"/>
                  <a:pt x="24992" y="3398"/>
                </a:cubicBezTo>
                <a:cubicBezTo>
                  <a:pt x="24992" y="3386"/>
                  <a:pt x="24992" y="3374"/>
                  <a:pt x="24992" y="3362"/>
                </a:cubicBezTo>
                <a:cubicBezTo>
                  <a:pt x="24992" y="3374"/>
                  <a:pt x="24992" y="3374"/>
                  <a:pt x="24980" y="3386"/>
                </a:cubicBezTo>
                <a:cubicBezTo>
                  <a:pt x="24980" y="3374"/>
                  <a:pt x="24980" y="3374"/>
                  <a:pt x="24980" y="3374"/>
                </a:cubicBezTo>
                <a:cubicBezTo>
                  <a:pt x="24980" y="3374"/>
                  <a:pt x="24980" y="3374"/>
                  <a:pt x="24968" y="3362"/>
                </a:cubicBezTo>
                <a:cubicBezTo>
                  <a:pt x="24968" y="3374"/>
                  <a:pt x="24968" y="3374"/>
                  <a:pt x="24968" y="3386"/>
                </a:cubicBezTo>
                <a:lnTo>
                  <a:pt x="24944" y="3386"/>
                </a:lnTo>
                <a:cubicBezTo>
                  <a:pt x="24967" y="3339"/>
                  <a:pt x="24991" y="3303"/>
                  <a:pt x="24998" y="3303"/>
                </a:cubicBezTo>
                <a:lnTo>
                  <a:pt x="24998" y="3303"/>
                </a:lnTo>
                <a:cubicBezTo>
                  <a:pt x="25001" y="3303"/>
                  <a:pt x="25000" y="3313"/>
                  <a:pt x="24992" y="3338"/>
                </a:cubicBezTo>
                <a:cubicBezTo>
                  <a:pt x="25039" y="3267"/>
                  <a:pt x="25087" y="3172"/>
                  <a:pt x="25111" y="3136"/>
                </a:cubicBezTo>
                <a:close/>
                <a:moveTo>
                  <a:pt x="25147" y="3410"/>
                </a:moveTo>
                <a:cubicBezTo>
                  <a:pt x="25147" y="3433"/>
                  <a:pt x="25147" y="3433"/>
                  <a:pt x="25159" y="3445"/>
                </a:cubicBezTo>
                <a:cubicBezTo>
                  <a:pt x="25147" y="3445"/>
                  <a:pt x="25147" y="3457"/>
                  <a:pt x="25147" y="3457"/>
                </a:cubicBezTo>
                <a:lnTo>
                  <a:pt x="25159" y="3457"/>
                </a:lnTo>
                <a:cubicBezTo>
                  <a:pt x="25159" y="3463"/>
                  <a:pt x="25159" y="3466"/>
                  <a:pt x="25157" y="3466"/>
                </a:cubicBezTo>
                <a:cubicBezTo>
                  <a:pt x="25156" y="3466"/>
                  <a:pt x="25153" y="3463"/>
                  <a:pt x="25147" y="3457"/>
                </a:cubicBezTo>
                <a:cubicBezTo>
                  <a:pt x="25135" y="3457"/>
                  <a:pt x="25135" y="3445"/>
                  <a:pt x="25135" y="3445"/>
                </a:cubicBezTo>
                <a:cubicBezTo>
                  <a:pt x="25135" y="3433"/>
                  <a:pt x="25135" y="3433"/>
                  <a:pt x="25123" y="3433"/>
                </a:cubicBezTo>
                <a:cubicBezTo>
                  <a:pt x="25135" y="3457"/>
                  <a:pt x="25135" y="3469"/>
                  <a:pt x="25135" y="3469"/>
                </a:cubicBezTo>
                <a:lnTo>
                  <a:pt x="25123" y="3445"/>
                </a:lnTo>
                <a:cubicBezTo>
                  <a:pt x="25123" y="3445"/>
                  <a:pt x="25123" y="3445"/>
                  <a:pt x="25123" y="3433"/>
                </a:cubicBezTo>
                <a:cubicBezTo>
                  <a:pt x="25135" y="3433"/>
                  <a:pt x="25135" y="3422"/>
                  <a:pt x="25147" y="3410"/>
                </a:cubicBezTo>
                <a:close/>
                <a:moveTo>
                  <a:pt x="25194" y="3433"/>
                </a:moveTo>
                <a:cubicBezTo>
                  <a:pt x="25209" y="3471"/>
                  <a:pt x="25215" y="3495"/>
                  <a:pt x="25208" y="3495"/>
                </a:cubicBezTo>
                <a:cubicBezTo>
                  <a:pt x="25204" y="3495"/>
                  <a:pt x="25195" y="3487"/>
                  <a:pt x="25182" y="3469"/>
                </a:cubicBezTo>
                <a:lnTo>
                  <a:pt x="25182" y="3445"/>
                </a:lnTo>
                <a:cubicBezTo>
                  <a:pt x="25182" y="3445"/>
                  <a:pt x="25194" y="3445"/>
                  <a:pt x="25194" y="3433"/>
                </a:cubicBezTo>
                <a:close/>
                <a:moveTo>
                  <a:pt x="24837" y="3457"/>
                </a:moveTo>
                <a:cubicBezTo>
                  <a:pt x="24837" y="3469"/>
                  <a:pt x="24849" y="3493"/>
                  <a:pt x="24849" y="3505"/>
                </a:cubicBezTo>
                <a:cubicBezTo>
                  <a:pt x="24849" y="3507"/>
                  <a:pt x="24849" y="3508"/>
                  <a:pt x="24848" y="3508"/>
                </a:cubicBezTo>
                <a:cubicBezTo>
                  <a:pt x="24845" y="3508"/>
                  <a:pt x="24835" y="3489"/>
                  <a:pt x="24825" y="3469"/>
                </a:cubicBezTo>
                <a:cubicBezTo>
                  <a:pt x="24825" y="3457"/>
                  <a:pt x="24837" y="3457"/>
                  <a:pt x="24837" y="3457"/>
                </a:cubicBezTo>
                <a:close/>
                <a:moveTo>
                  <a:pt x="25361" y="3457"/>
                </a:moveTo>
                <a:cubicBezTo>
                  <a:pt x="25371" y="3496"/>
                  <a:pt x="25380" y="3535"/>
                  <a:pt x="25371" y="3535"/>
                </a:cubicBezTo>
                <a:cubicBezTo>
                  <a:pt x="25368" y="3535"/>
                  <a:pt x="25365" y="3533"/>
                  <a:pt x="25361" y="3529"/>
                </a:cubicBezTo>
                <a:cubicBezTo>
                  <a:pt x="25349" y="3505"/>
                  <a:pt x="25349" y="3493"/>
                  <a:pt x="25337" y="3481"/>
                </a:cubicBezTo>
                <a:cubicBezTo>
                  <a:pt x="25349" y="3469"/>
                  <a:pt x="25361" y="3457"/>
                  <a:pt x="25361" y="3457"/>
                </a:cubicBezTo>
                <a:close/>
                <a:moveTo>
                  <a:pt x="4373" y="3525"/>
                </a:moveTo>
                <a:cubicBezTo>
                  <a:pt x="4380" y="3535"/>
                  <a:pt x="4387" y="3544"/>
                  <a:pt x="4394" y="3553"/>
                </a:cubicBezTo>
                <a:cubicBezTo>
                  <a:pt x="4394" y="3543"/>
                  <a:pt x="4387" y="3534"/>
                  <a:pt x="4373" y="3525"/>
                </a:cubicBezTo>
                <a:close/>
                <a:moveTo>
                  <a:pt x="25385" y="3433"/>
                </a:moveTo>
                <a:cubicBezTo>
                  <a:pt x="25397" y="3457"/>
                  <a:pt x="25409" y="3481"/>
                  <a:pt x="25420" y="3505"/>
                </a:cubicBezTo>
                <a:cubicBezTo>
                  <a:pt x="25420" y="3515"/>
                  <a:pt x="25420" y="3517"/>
                  <a:pt x="25420" y="3525"/>
                </a:cubicBezTo>
                <a:lnTo>
                  <a:pt x="25420" y="3525"/>
                </a:lnTo>
                <a:cubicBezTo>
                  <a:pt x="25416" y="3514"/>
                  <a:pt x="25412" y="3503"/>
                  <a:pt x="25409" y="3493"/>
                </a:cubicBezTo>
                <a:lnTo>
                  <a:pt x="25409" y="3493"/>
                </a:lnTo>
                <a:lnTo>
                  <a:pt x="25420" y="3553"/>
                </a:lnTo>
                <a:cubicBezTo>
                  <a:pt x="25373" y="3469"/>
                  <a:pt x="25373" y="3457"/>
                  <a:pt x="25373" y="3445"/>
                </a:cubicBezTo>
                <a:cubicBezTo>
                  <a:pt x="25373" y="3445"/>
                  <a:pt x="25385" y="3433"/>
                  <a:pt x="25385" y="3433"/>
                </a:cubicBezTo>
                <a:close/>
                <a:moveTo>
                  <a:pt x="25063" y="3553"/>
                </a:moveTo>
                <a:cubicBezTo>
                  <a:pt x="25063" y="3553"/>
                  <a:pt x="25063" y="3553"/>
                  <a:pt x="25063" y="3564"/>
                </a:cubicBezTo>
                <a:lnTo>
                  <a:pt x="25051" y="3564"/>
                </a:lnTo>
                <a:cubicBezTo>
                  <a:pt x="25063" y="3553"/>
                  <a:pt x="25063" y="3553"/>
                  <a:pt x="25063" y="3553"/>
                </a:cubicBezTo>
                <a:close/>
                <a:moveTo>
                  <a:pt x="24813" y="3481"/>
                </a:moveTo>
                <a:cubicBezTo>
                  <a:pt x="24813" y="3541"/>
                  <a:pt x="24807" y="3589"/>
                  <a:pt x="24786" y="3589"/>
                </a:cubicBezTo>
                <a:cubicBezTo>
                  <a:pt x="24778" y="3589"/>
                  <a:pt x="24767" y="3581"/>
                  <a:pt x="24754" y="3564"/>
                </a:cubicBezTo>
                <a:cubicBezTo>
                  <a:pt x="24778" y="3541"/>
                  <a:pt x="24789" y="3505"/>
                  <a:pt x="24813" y="3481"/>
                </a:cubicBezTo>
                <a:close/>
                <a:moveTo>
                  <a:pt x="25432" y="3517"/>
                </a:moveTo>
                <a:cubicBezTo>
                  <a:pt x="25432" y="3529"/>
                  <a:pt x="25444" y="3553"/>
                  <a:pt x="25456" y="3576"/>
                </a:cubicBezTo>
                <a:cubicBezTo>
                  <a:pt x="25448" y="3576"/>
                  <a:pt x="25467" y="3624"/>
                  <a:pt x="25462" y="3624"/>
                </a:cubicBezTo>
                <a:cubicBezTo>
                  <a:pt x="25460" y="3624"/>
                  <a:pt x="25452" y="3612"/>
                  <a:pt x="25432" y="3576"/>
                </a:cubicBezTo>
                <a:cubicBezTo>
                  <a:pt x="25441" y="3576"/>
                  <a:pt x="25431" y="3552"/>
                  <a:pt x="25420" y="3525"/>
                </a:cubicBezTo>
                <a:lnTo>
                  <a:pt x="25420" y="3525"/>
                </a:lnTo>
                <a:cubicBezTo>
                  <a:pt x="25421" y="3517"/>
                  <a:pt x="25422" y="3517"/>
                  <a:pt x="25432" y="3517"/>
                </a:cubicBezTo>
                <a:close/>
                <a:moveTo>
                  <a:pt x="25039" y="3576"/>
                </a:moveTo>
                <a:cubicBezTo>
                  <a:pt x="25063" y="3624"/>
                  <a:pt x="25075" y="3672"/>
                  <a:pt x="25075" y="3672"/>
                </a:cubicBezTo>
                <a:cubicBezTo>
                  <a:pt x="25063" y="3636"/>
                  <a:pt x="25039" y="3624"/>
                  <a:pt x="25016" y="3576"/>
                </a:cubicBezTo>
                <a:lnTo>
                  <a:pt x="25016" y="3576"/>
                </a:lnTo>
                <a:cubicBezTo>
                  <a:pt x="25022" y="3582"/>
                  <a:pt x="25025" y="3585"/>
                  <a:pt x="25028" y="3585"/>
                </a:cubicBezTo>
                <a:cubicBezTo>
                  <a:pt x="25031" y="3585"/>
                  <a:pt x="25034" y="3582"/>
                  <a:pt x="25039" y="3576"/>
                </a:cubicBezTo>
                <a:close/>
                <a:moveTo>
                  <a:pt x="20420" y="3660"/>
                </a:moveTo>
                <a:cubicBezTo>
                  <a:pt x="20414" y="3664"/>
                  <a:pt x="20409" y="3670"/>
                  <a:pt x="20406" y="3677"/>
                </a:cubicBezTo>
                <a:lnTo>
                  <a:pt x="20406" y="3677"/>
                </a:lnTo>
                <a:cubicBezTo>
                  <a:pt x="20412" y="3670"/>
                  <a:pt x="20417" y="3663"/>
                  <a:pt x="20420" y="3660"/>
                </a:cubicBezTo>
                <a:close/>
                <a:moveTo>
                  <a:pt x="24218" y="3576"/>
                </a:moveTo>
                <a:cubicBezTo>
                  <a:pt x="24230" y="3612"/>
                  <a:pt x="24254" y="3660"/>
                  <a:pt x="24266" y="3684"/>
                </a:cubicBezTo>
                <a:cubicBezTo>
                  <a:pt x="24239" y="3638"/>
                  <a:pt x="24220" y="3621"/>
                  <a:pt x="24206" y="3621"/>
                </a:cubicBezTo>
                <a:cubicBezTo>
                  <a:pt x="24195" y="3621"/>
                  <a:pt x="24188" y="3632"/>
                  <a:pt x="24182" y="3648"/>
                </a:cubicBezTo>
                <a:lnTo>
                  <a:pt x="24170" y="3624"/>
                </a:lnTo>
                <a:cubicBezTo>
                  <a:pt x="24182" y="3600"/>
                  <a:pt x="24194" y="3588"/>
                  <a:pt x="24218" y="3576"/>
                </a:cubicBezTo>
                <a:close/>
                <a:moveTo>
                  <a:pt x="24111" y="3803"/>
                </a:moveTo>
                <a:lnTo>
                  <a:pt x="24137" y="3863"/>
                </a:lnTo>
                <a:lnTo>
                  <a:pt x="24137" y="3863"/>
                </a:lnTo>
                <a:cubicBezTo>
                  <a:pt x="24128" y="3831"/>
                  <a:pt x="24119" y="3820"/>
                  <a:pt x="24111" y="3803"/>
                </a:cubicBezTo>
                <a:close/>
                <a:moveTo>
                  <a:pt x="24123" y="3803"/>
                </a:moveTo>
                <a:cubicBezTo>
                  <a:pt x="24135" y="3838"/>
                  <a:pt x="24147" y="3874"/>
                  <a:pt x="24147" y="3886"/>
                </a:cubicBezTo>
                <a:lnTo>
                  <a:pt x="24137" y="3863"/>
                </a:lnTo>
                <a:lnTo>
                  <a:pt x="24137" y="3863"/>
                </a:lnTo>
                <a:cubicBezTo>
                  <a:pt x="24140" y="3875"/>
                  <a:pt x="24143" y="3890"/>
                  <a:pt x="24147" y="3910"/>
                </a:cubicBezTo>
                <a:cubicBezTo>
                  <a:pt x="24135" y="3898"/>
                  <a:pt x="24123" y="3850"/>
                  <a:pt x="24099" y="3803"/>
                </a:cubicBezTo>
                <a:close/>
                <a:moveTo>
                  <a:pt x="23742" y="3957"/>
                </a:moveTo>
                <a:lnTo>
                  <a:pt x="23742" y="3969"/>
                </a:lnTo>
                <a:cubicBezTo>
                  <a:pt x="23742" y="3970"/>
                  <a:pt x="23743" y="3971"/>
                  <a:pt x="23743" y="3973"/>
                </a:cubicBezTo>
                <a:lnTo>
                  <a:pt x="23743" y="3973"/>
                </a:lnTo>
                <a:cubicBezTo>
                  <a:pt x="23743" y="3968"/>
                  <a:pt x="23742" y="3963"/>
                  <a:pt x="23742" y="3957"/>
                </a:cubicBezTo>
                <a:close/>
                <a:moveTo>
                  <a:pt x="25754" y="3993"/>
                </a:moveTo>
                <a:cubicBezTo>
                  <a:pt x="25754" y="4005"/>
                  <a:pt x="25766" y="4017"/>
                  <a:pt x="25778" y="4029"/>
                </a:cubicBezTo>
                <a:cubicBezTo>
                  <a:pt x="25766" y="4017"/>
                  <a:pt x="25766" y="4005"/>
                  <a:pt x="25754" y="3993"/>
                </a:cubicBezTo>
                <a:close/>
                <a:moveTo>
                  <a:pt x="22968" y="3779"/>
                </a:moveTo>
                <a:cubicBezTo>
                  <a:pt x="23070" y="3779"/>
                  <a:pt x="23182" y="3877"/>
                  <a:pt x="23313" y="3886"/>
                </a:cubicBezTo>
                <a:cubicBezTo>
                  <a:pt x="23299" y="3907"/>
                  <a:pt x="23289" y="3940"/>
                  <a:pt x="23269" y="3940"/>
                </a:cubicBezTo>
                <a:cubicBezTo>
                  <a:pt x="23255" y="3940"/>
                  <a:pt x="23236" y="3923"/>
                  <a:pt x="23206" y="3874"/>
                </a:cubicBezTo>
                <a:lnTo>
                  <a:pt x="23206" y="3874"/>
                </a:lnTo>
                <a:lnTo>
                  <a:pt x="23242" y="3957"/>
                </a:lnTo>
                <a:cubicBezTo>
                  <a:pt x="23248" y="3981"/>
                  <a:pt x="23249" y="3990"/>
                  <a:pt x="23248" y="3990"/>
                </a:cubicBezTo>
                <a:cubicBezTo>
                  <a:pt x="23243" y="3990"/>
                  <a:pt x="23212" y="3907"/>
                  <a:pt x="23194" y="3898"/>
                </a:cubicBezTo>
                <a:lnTo>
                  <a:pt x="23194" y="3898"/>
                </a:lnTo>
                <a:cubicBezTo>
                  <a:pt x="23230" y="3969"/>
                  <a:pt x="23242" y="3969"/>
                  <a:pt x="23254" y="4017"/>
                </a:cubicBezTo>
                <a:cubicBezTo>
                  <a:pt x="23244" y="4055"/>
                  <a:pt x="23225" y="4069"/>
                  <a:pt x="23199" y="4069"/>
                </a:cubicBezTo>
                <a:cubicBezTo>
                  <a:pt x="23128" y="4069"/>
                  <a:pt x="23008" y="3957"/>
                  <a:pt x="22920" y="3922"/>
                </a:cubicBezTo>
                <a:cubicBezTo>
                  <a:pt x="22896" y="3898"/>
                  <a:pt x="22861" y="3862"/>
                  <a:pt x="22861" y="3826"/>
                </a:cubicBezTo>
                <a:cubicBezTo>
                  <a:pt x="22895" y="3792"/>
                  <a:pt x="22931" y="3779"/>
                  <a:pt x="22968" y="3779"/>
                </a:cubicBezTo>
                <a:close/>
                <a:moveTo>
                  <a:pt x="24004" y="3553"/>
                </a:moveTo>
                <a:cubicBezTo>
                  <a:pt x="24016" y="3576"/>
                  <a:pt x="24016" y="3600"/>
                  <a:pt x="24016" y="3624"/>
                </a:cubicBezTo>
                <a:cubicBezTo>
                  <a:pt x="24001" y="3603"/>
                  <a:pt x="23979" y="3565"/>
                  <a:pt x="23970" y="3565"/>
                </a:cubicBezTo>
                <a:cubicBezTo>
                  <a:pt x="23965" y="3565"/>
                  <a:pt x="23965" y="3583"/>
                  <a:pt x="23980" y="3636"/>
                </a:cubicBezTo>
                <a:lnTo>
                  <a:pt x="23956" y="3588"/>
                </a:lnTo>
                <a:cubicBezTo>
                  <a:pt x="23920" y="3600"/>
                  <a:pt x="23920" y="3660"/>
                  <a:pt x="23896" y="3684"/>
                </a:cubicBezTo>
                <a:cubicBezTo>
                  <a:pt x="23944" y="3814"/>
                  <a:pt x="23920" y="3791"/>
                  <a:pt x="23956" y="3910"/>
                </a:cubicBezTo>
                <a:cubicBezTo>
                  <a:pt x="23913" y="3878"/>
                  <a:pt x="23860" y="3787"/>
                  <a:pt x="23833" y="3787"/>
                </a:cubicBezTo>
                <a:cubicBezTo>
                  <a:pt x="23830" y="3787"/>
                  <a:pt x="23827" y="3788"/>
                  <a:pt x="23825" y="3791"/>
                </a:cubicBezTo>
                <a:cubicBezTo>
                  <a:pt x="23825" y="3854"/>
                  <a:pt x="23853" y="3899"/>
                  <a:pt x="23868" y="3959"/>
                </a:cubicBezTo>
                <a:lnTo>
                  <a:pt x="23868" y="3959"/>
                </a:lnTo>
                <a:cubicBezTo>
                  <a:pt x="23835" y="3886"/>
                  <a:pt x="23812" y="3882"/>
                  <a:pt x="23789" y="3803"/>
                </a:cubicBezTo>
                <a:cubicBezTo>
                  <a:pt x="23766" y="3838"/>
                  <a:pt x="23754" y="3838"/>
                  <a:pt x="23754" y="3957"/>
                </a:cubicBezTo>
                <a:cubicBezTo>
                  <a:pt x="23777" y="4005"/>
                  <a:pt x="23789" y="4029"/>
                  <a:pt x="23801" y="4076"/>
                </a:cubicBezTo>
                <a:cubicBezTo>
                  <a:pt x="23801" y="4080"/>
                  <a:pt x="23801" y="4081"/>
                  <a:pt x="23799" y="4081"/>
                </a:cubicBezTo>
                <a:cubicBezTo>
                  <a:pt x="23792" y="4081"/>
                  <a:pt x="23764" y="4023"/>
                  <a:pt x="23743" y="3973"/>
                </a:cubicBezTo>
                <a:lnTo>
                  <a:pt x="23743" y="3973"/>
                </a:lnTo>
                <a:cubicBezTo>
                  <a:pt x="23744" y="3996"/>
                  <a:pt x="23740" y="4005"/>
                  <a:pt x="23731" y="4005"/>
                </a:cubicBezTo>
                <a:cubicBezTo>
                  <a:pt x="23695" y="4005"/>
                  <a:pt x="23587" y="3829"/>
                  <a:pt x="23553" y="3829"/>
                </a:cubicBezTo>
                <a:cubicBezTo>
                  <a:pt x="23541" y="3829"/>
                  <a:pt x="23538" y="3850"/>
                  <a:pt x="23551" y="3910"/>
                </a:cubicBezTo>
                <a:lnTo>
                  <a:pt x="23551" y="3898"/>
                </a:lnTo>
                <a:lnTo>
                  <a:pt x="23563" y="4041"/>
                </a:lnTo>
                <a:cubicBezTo>
                  <a:pt x="23539" y="4029"/>
                  <a:pt x="23539" y="3945"/>
                  <a:pt x="23492" y="3874"/>
                </a:cubicBezTo>
                <a:lnTo>
                  <a:pt x="23492" y="3874"/>
                </a:lnTo>
                <a:cubicBezTo>
                  <a:pt x="23506" y="3962"/>
                  <a:pt x="23496" y="3982"/>
                  <a:pt x="23480" y="3982"/>
                </a:cubicBezTo>
                <a:cubicBezTo>
                  <a:pt x="23468" y="3982"/>
                  <a:pt x="23453" y="3970"/>
                  <a:pt x="23442" y="3970"/>
                </a:cubicBezTo>
                <a:cubicBezTo>
                  <a:pt x="23431" y="3970"/>
                  <a:pt x="23425" y="3982"/>
                  <a:pt x="23432" y="4029"/>
                </a:cubicBezTo>
                <a:cubicBezTo>
                  <a:pt x="23396" y="3945"/>
                  <a:pt x="23361" y="3910"/>
                  <a:pt x="23349" y="3886"/>
                </a:cubicBezTo>
                <a:cubicBezTo>
                  <a:pt x="23396" y="3886"/>
                  <a:pt x="23444" y="3874"/>
                  <a:pt x="23504" y="3826"/>
                </a:cubicBezTo>
                <a:cubicBezTo>
                  <a:pt x="23718" y="3755"/>
                  <a:pt x="23789" y="3588"/>
                  <a:pt x="24004" y="3553"/>
                </a:cubicBezTo>
                <a:close/>
                <a:moveTo>
                  <a:pt x="22634" y="4148"/>
                </a:moveTo>
                <a:cubicBezTo>
                  <a:pt x="22634" y="4153"/>
                  <a:pt x="22637" y="4161"/>
                  <a:pt x="22640" y="4169"/>
                </a:cubicBezTo>
                <a:lnTo>
                  <a:pt x="22640" y="4169"/>
                </a:lnTo>
                <a:cubicBezTo>
                  <a:pt x="22640" y="4164"/>
                  <a:pt x="22638" y="4157"/>
                  <a:pt x="22634" y="4148"/>
                </a:cubicBezTo>
                <a:close/>
                <a:moveTo>
                  <a:pt x="25444" y="4267"/>
                </a:moveTo>
                <a:cubicBezTo>
                  <a:pt x="25447" y="4273"/>
                  <a:pt x="25450" y="4278"/>
                  <a:pt x="25453" y="4283"/>
                </a:cubicBezTo>
                <a:lnTo>
                  <a:pt x="25453" y="4283"/>
                </a:lnTo>
                <a:cubicBezTo>
                  <a:pt x="25453" y="4278"/>
                  <a:pt x="25450" y="4272"/>
                  <a:pt x="25444" y="4267"/>
                </a:cubicBezTo>
                <a:close/>
                <a:moveTo>
                  <a:pt x="25325" y="4338"/>
                </a:moveTo>
                <a:cubicBezTo>
                  <a:pt x="25325" y="4340"/>
                  <a:pt x="25326" y="4342"/>
                  <a:pt x="25327" y="4344"/>
                </a:cubicBezTo>
                <a:lnTo>
                  <a:pt x="25327" y="4344"/>
                </a:lnTo>
                <a:cubicBezTo>
                  <a:pt x="25327" y="4342"/>
                  <a:pt x="25326" y="4340"/>
                  <a:pt x="25325" y="4338"/>
                </a:cubicBezTo>
                <a:close/>
                <a:moveTo>
                  <a:pt x="25480" y="4410"/>
                </a:moveTo>
                <a:lnTo>
                  <a:pt x="25480" y="4410"/>
                </a:lnTo>
                <a:cubicBezTo>
                  <a:pt x="25482" y="4414"/>
                  <a:pt x="25484" y="4418"/>
                  <a:pt x="25486" y="4422"/>
                </a:cubicBezTo>
                <a:lnTo>
                  <a:pt x="25486" y="4422"/>
                </a:lnTo>
                <a:cubicBezTo>
                  <a:pt x="25483" y="4419"/>
                  <a:pt x="25480" y="4416"/>
                  <a:pt x="25480" y="4410"/>
                </a:cubicBezTo>
                <a:close/>
                <a:moveTo>
                  <a:pt x="2557" y="4456"/>
                </a:moveTo>
                <a:cubicBezTo>
                  <a:pt x="2554" y="4457"/>
                  <a:pt x="2552" y="4457"/>
                  <a:pt x="2549" y="4457"/>
                </a:cubicBezTo>
                <a:cubicBezTo>
                  <a:pt x="2550" y="4459"/>
                  <a:pt x="2551" y="4459"/>
                  <a:pt x="2552" y="4459"/>
                </a:cubicBezTo>
                <a:cubicBezTo>
                  <a:pt x="2554" y="4459"/>
                  <a:pt x="2556" y="4458"/>
                  <a:pt x="2557" y="4456"/>
                </a:cubicBezTo>
                <a:close/>
                <a:moveTo>
                  <a:pt x="24897" y="4434"/>
                </a:moveTo>
                <a:lnTo>
                  <a:pt x="24909" y="4469"/>
                </a:lnTo>
                <a:lnTo>
                  <a:pt x="24897" y="4469"/>
                </a:lnTo>
                <a:cubicBezTo>
                  <a:pt x="24897" y="4457"/>
                  <a:pt x="24897" y="4446"/>
                  <a:pt x="24897" y="4434"/>
                </a:cubicBezTo>
                <a:close/>
                <a:moveTo>
                  <a:pt x="25480" y="4446"/>
                </a:moveTo>
                <a:lnTo>
                  <a:pt x="25480" y="4446"/>
                </a:lnTo>
                <a:cubicBezTo>
                  <a:pt x="25485" y="4459"/>
                  <a:pt x="25491" y="4471"/>
                  <a:pt x="25496" y="4479"/>
                </a:cubicBezTo>
                <a:lnTo>
                  <a:pt x="25496" y="4479"/>
                </a:lnTo>
                <a:cubicBezTo>
                  <a:pt x="25492" y="4471"/>
                  <a:pt x="25486" y="4460"/>
                  <a:pt x="25480" y="4446"/>
                </a:cubicBezTo>
                <a:close/>
                <a:moveTo>
                  <a:pt x="14657" y="4648"/>
                </a:moveTo>
                <a:lnTo>
                  <a:pt x="14643" y="4666"/>
                </a:lnTo>
                <a:lnTo>
                  <a:pt x="14643" y="4666"/>
                </a:lnTo>
                <a:cubicBezTo>
                  <a:pt x="14647" y="4660"/>
                  <a:pt x="14652" y="4654"/>
                  <a:pt x="14657" y="4648"/>
                </a:cubicBezTo>
                <a:close/>
                <a:moveTo>
                  <a:pt x="22027" y="4779"/>
                </a:moveTo>
                <a:cubicBezTo>
                  <a:pt x="22025" y="4781"/>
                  <a:pt x="22024" y="4785"/>
                  <a:pt x="22024" y="4788"/>
                </a:cubicBezTo>
                <a:lnTo>
                  <a:pt x="22024" y="4788"/>
                </a:lnTo>
                <a:cubicBezTo>
                  <a:pt x="22025" y="4784"/>
                  <a:pt x="22026" y="4781"/>
                  <a:pt x="22027" y="4779"/>
                </a:cubicBezTo>
                <a:close/>
                <a:moveTo>
                  <a:pt x="14395" y="4850"/>
                </a:moveTo>
                <a:lnTo>
                  <a:pt x="14395" y="4850"/>
                </a:lnTo>
                <a:cubicBezTo>
                  <a:pt x="14375" y="4861"/>
                  <a:pt x="14362" y="4873"/>
                  <a:pt x="14355" y="4885"/>
                </a:cubicBezTo>
                <a:lnTo>
                  <a:pt x="14355" y="4885"/>
                </a:lnTo>
                <a:cubicBezTo>
                  <a:pt x="14372" y="4878"/>
                  <a:pt x="14385" y="4866"/>
                  <a:pt x="14395" y="4850"/>
                </a:cubicBezTo>
                <a:close/>
                <a:moveTo>
                  <a:pt x="23244" y="4935"/>
                </a:moveTo>
                <a:cubicBezTo>
                  <a:pt x="23260" y="4993"/>
                  <a:pt x="23252" y="4979"/>
                  <a:pt x="23301" y="5077"/>
                </a:cubicBezTo>
                <a:cubicBezTo>
                  <a:pt x="23301" y="5063"/>
                  <a:pt x="23269" y="4996"/>
                  <a:pt x="23244" y="4935"/>
                </a:cubicBezTo>
                <a:close/>
                <a:moveTo>
                  <a:pt x="21789" y="5053"/>
                </a:moveTo>
                <a:cubicBezTo>
                  <a:pt x="21792" y="5058"/>
                  <a:pt x="21797" y="5067"/>
                  <a:pt x="21804" y="5077"/>
                </a:cubicBezTo>
                <a:lnTo>
                  <a:pt x="21804" y="5077"/>
                </a:lnTo>
                <a:lnTo>
                  <a:pt x="21789" y="5053"/>
                </a:lnTo>
                <a:close/>
                <a:moveTo>
                  <a:pt x="22938" y="5281"/>
                </a:moveTo>
                <a:lnTo>
                  <a:pt x="22938" y="5281"/>
                </a:lnTo>
                <a:cubicBezTo>
                  <a:pt x="22940" y="5285"/>
                  <a:pt x="22942" y="5288"/>
                  <a:pt x="22944" y="5291"/>
                </a:cubicBezTo>
                <a:cubicBezTo>
                  <a:pt x="22942" y="5287"/>
                  <a:pt x="22940" y="5284"/>
                  <a:pt x="22938" y="5281"/>
                </a:cubicBezTo>
                <a:close/>
                <a:moveTo>
                  <a:pt x="13740" y="5410"/>
                </a:moveTo>
                <a:lnTo>
                  <a:pt x="13740" y="5410"/>
                </a:lnTo>
                <a:cubicBezTo>
                  <a:pt x="13737" y="5421"/>
                  <a:pt x="13733" y="5431"/>
                  <a:pt x="13728" y="5440"/>
                </a:cubicBezTo>
                <a:lnTo>
                  <a:pt x="13728" y="5440"/>
                </a:lnTo>
                <a:cubicBezTo>
                  <a:pt x="13746" y="5423"/>
                  <a:pt x="13767" y="5417"/>
                  <a:pt x="13740" y="5410"/>
                </a:cubicBezTo>
                <a:close/>
                <a:moveTo>
                  <a:pt x="13728" y="5440"/>
                </a:moveTo>
                <a:cubicBezTo>
                  <a:pt x="13722" y="5445"/>
                  <a:pt x="13716" y="5452"/>
                  <a:pt x="13713" y="5459"/>
                </a:cubicBezTo>
                <a:lnTo>
                  <a:pt x="13713" y="5459"/>
                </a:lnTo>
                <a:cubicBezTo>
                  <a:pt x="13718" y="5454"/>
                  <a:pt x="13723" y="5447"/>
                  <a:pt x="13728" y="5440"/>
                </a:cubicBezTo>
                <a:close/>
                <a:moveTo>
                  <a:pt x="21589" y="5689"/>
                </a:moveTo>
                <a:lnTo>
                  <a:pt x="21589" y="5689"/>
                </a:lnTo>
                <a:cubicBezTo>
                  <a:pt x="21584" y="5690"/>
                  <a:pt x="21601" y="5719"/>
                  <a:pt x="21610" y="5719"/>
                </a:cubicBezTo>
                <a:cubicBezTo>
                  <a:pt x="21607" y="5713"/>
                  <a:pt x="21600" y="5703"/>
                  <a:pt x="21589" y="5689"/>
                </a:cubicBezTo>
                <a:close/>
                <a:moveTo>
                  <a:pt x="22611" y="5736"/>
                </a:moveTo>
                <a:cubicBezTo>
                  <a:pt x="22611" y="5737"/>
                  <a:pt x="22611" y="5740"/>
                  <a:pt x="22611" y="5743"/>
                </a:cubicBezTo>
                <a:cubicBezTo>
                  <a:pt x="22611" y="5741"/>
                  <a:pt x="22611" y="5739"/>
                  <a:pt x="22611" y="5736"/>
                </a:cubicBezTo>
                <a:close/>
                <a:moveTo>
                  <a:pt x="22512" y="5745"/>
                </a:moveTo>
                <a:cubicBezTo>
                  <a:pt x="22513" y="5748"/>
                  <a:pt x="22514" y="5751"/>
                  <a:pt x="22515" y="5755"/>
                </a:cubicBezTo>
                <a:cubicBezTo>
                  <a:pt x="22515" y="5752"/>
                  <a:pt x="22514" y="5749"/>
                  <a:pt x="22512" y="5745"/>
                </a:cubicBezTo>
                <a:close/>
                <a:moveTo>
                  <a:pt x="22605" y="5769"/>
                </a:moveTo>
                <a:cubicBezTo>
                  <a:pt x="22607" y="5772"/>
                  <a:pt x="22609" y="5776"/>
                  <a:pt x="22611" y="5779"/>
                </a:cubicBezTo>
                <a:cubicBezTo>
                  <a:pt x="22609" y="5775"/>
                  <a:pt x="22607" y="5772"/>
                  <a:pt x="22605" y="5769"/>
                </a:cubicBezTo>
                <a:close/>
                <a:moveTo>
                  <a:pt x="15068" y="5807"/>
                </a:moveTo>
                <a:cubicBezTo>
                  <a:pt x="15062" y="5810"/>
                  <a:pt x="15056" y="5812"/>
                  <a:pt x="15050" y="5815"/>
                </a:cubicBezTo>
                <a:cubicBezTo>
                  <a:pt x="15058" y="5813"/>
                  <a:pt x="15064" y="5810"/>
                  <a:pt x="15068" y="5807"/>
                </a:cubicBezTo>
                <a:close/>
                <a:moveTo>
                  <a:pt x="21340" y="5934"/>
                </a:moveTo>
                <a:cubicBezTo>
                  <a:pt x="21342" y="5935"/>
                  <a:pt x="21343" y="5936"/>
                  <a:pt x="21345" y="5937"/>
                </a:cubicBezTo>
                <a:lnTo>
                  <a:pt x="21345" y="5937"/>
                </a:lnTo>
                <a:cubicBezTo>
                  <a:pt x="21343" y="5936"/>
                  <a:pt x="21342" y="5935"/>
                  <a:pt x="21340" y="5934"/>
                </a:cubicBezTo>
                <a:close/>
                <a:moveTo>
                  <a:pt x="20967" y="5975"/>
                </a:moveTo>
                <a:lnTo>
                  <a:pt x="20967" y="5975"/>
                </a:lnTo>
                <a:cubicBezTo>
                  <a:pt x="20972" y="5980"/>
                  <a:pt x="20977" y="5982"/>
                  <a:pt x="20978" y="5982"/>
                </a:cubicBezTo>
                <a:cubicBezTo>
                  <a:pt x="20979" y="5982"/>
                  <a:pt x="20979" y="5982"/>
                  <a:pt x="20979" y="5981"/>
                </a:cubicBezTo>
                <a:lnTo>
                  <a:pt x="20967" y="5975"/>
                </a:lnTo>
                <a:close/>
                <a:moveTo>
                  <a:pt x="21345" y="5937"/>
                </a:moveTo>
                <a:cubicBezTo>
                  <a:pt x="21359" y="5950"/>
                  <a:pt x="21382" y="5974"/>
                  <a:pt x="21420" y="6017"/>
                </a:cubicBezTo>
                <a:cubicBezTo>
                  <a:pt x="21379" y="5962"/>
                  <a:pt x="21361" y="5951"/>
                  <a:pt x="21345" y="5937"/>
                </a:cubicBezTo>
                <a:close/>
                <a:moveTo>
                  <a:pt x="14205" y="6148"/>
                </a:moveTo>
                <a:lnTo>
                  <a:pt x="14169" y="6196"/>
                </a:lnTo>
                <a:cubicBezTo>
                  <a:pt x="14164" y="6191"/>
                  <a:pt x="14160" y="6186"/>
                  <a:pt x="14157" y="6182"/>
                </a:cubicBezTo>
                <a:lnTo>
                  <a:pt x="14157" y="6182"/>
                </a:lnTo>
                <a:cubicBezTo>
                  <a:pt x="14154" y="6205"/>
                  <a:pt x="14142" y="6234"/>
                  <a:pt x="14121" y="6255"/>
                </a:cubicBezTo>
                <a:cubicBezTo>
                  <a:pt x="14169" y="6231"/>
                  <a:pt x="14252" y="6243"/>
                  <a:pt x="14205" y="6148"/>
                </a:cubicBezTo>
                <a:close/>
                <a:moveTo>
                  <a:pt x="10966" y="6517"/>
                </a:moveTo>
                <a:cubicBezTo>
                  <a:pt x="10966" y="6517"/>
                  <a:pt x="10967" y="6520"/>
                  <a:pt x="10969" y="6525"/>
                </a:cubicBezTo>
                <a:lnTo>
                  <a:pt x="10969" y="6525"/>
                </a:lnTo>
                <a:cubicBezTo>
                  <a:pt x="10968" y="6522"/>
                  <a:pt x="10968" y="6520"/>
                  <a:pt x="10966" y="6517"/>
                </a:cubicBezTo>
                <a:close/>
                <a:moveTo>
                  <a:pt x="10085" y="7901"/>
                </a:moveTo>
                <a:lnTo>
                  <a:pt x="10085" y="7901"/>
                </a:lnTo>
                <a:cubicBezTo>
                  <a:pt x="10075" y="7907"/>
                  <a:pt x="10067" y="7914"/>
                  <a:pt x="10061" y="7922"/>
                </a:cubicBezTo>
                <a:cubicBezTo>
                  <a:pt x="10067" y="7917"/>
                  <a:pt x="10076" y="7909"/>
                  <a:pt x="10085" y="7901"/>
                </a:cubicBezTo>
                <a:close/>
                <a:moveTo>
                  <a:pt x="11925" y="0"/>
                </a:moveTo>
                <a:cubicBezTo>
                  <a:pt x="11878" y="0"/>
                  <a:pt x="11830" y="4"/>
                  <a:pt x="11788" y="4"/>
                </a:cubicBezTo>
                <a:lnTo>
                  <a:pt x="11764" y="290"/>
                </a:lnTo>
                <a:cubicBezTo>
                  <a:pt x="11673" y="187"/>
                  <a:pt x="11563" y="152"/>
                  <a:pt x="11452" y="152"/>
                </a:cubicBezTo>
                <a:cubicBezTo>
                  <a:pt x="11345" y="152"/>
                  <a:pt x="11238" y="184"/>
                  <a:pt x="11145" y="219"/>
                </a:cubicBezTo>
                <a:cubicBezTo>
                  <a:pt x="11027" y="261"/>
                  <a:pt x="10921" y="306"/>
                  <a:pt x="10827" y="306"/>
                </a:cubicBezTo>
                <a:cubicBezTo>
                  <a:pt x="10760" y="306"/>
                  <a:pt x="10699" y="283"/>
                  <a:pt x="10645" y="219"/>
                </a:cubicBezTo>
                <a:cubicBezTo>
                  <a:pt x="10585" y="302"/>
                  <a:pt x="10490" y="314"/>
                  <a:pt x="10419" y="409"/>
                </a:cubicBezTo>
                <a:lnTo>
                  <a:pt x="10395" y="255"/>
                </a:lnTo>
                <a:cubicBezTo>
                  <a:pt x="10169" y="278"/>
                  <a:pt x="10050" y="278"/>
                  <a:pt x="9788" y="385"/>
                </a:cubicBezTo>
                <a:lnTo>
                  <a:pt x="9823" y="266"/>
                </a:lnTo>
                <a:lnTo>
                  <a:pt x="9823" y="266"/>
                </a:lnTo>
                <a:cubicBezTo>
                  <a:pt x="9669" y="302"/>
                  <a:pt x="9740" y="731"/>
                  <a:pt x="9609" y="778"/>
                </a:cubicBezTo>
                <a:lnTo>
                  <a:pt x="9514" y="576"/>
                </a:lnTo>
                <a:cubicBezTo>
                  <a:pt x="9252" y="659"/>
                  <a:pt x="8942" y="552"/>
                  <a:pt x="8752" y="826"/>
                </a:cubicBezTo>
                <a:cubicBezTo>
                  <a:pt x="8740" y="790"/>
                  <a:pt x="8728" y="731"/>
                  <a:pt x="8776" y="707"/>
                </a:cubicBezTo>
                <a:lnTo>
                  <a:pt x="8776" y="707"/>
                </a:lnTo>
                <a:cubicBezTo>
                  <a:pt x="8649" y="741"/>
                  <a:pt x="8300" y="709"/>
                  <a:pt x="8395" y="955"/>
                </a:cubicBezTo>
                <a:lnTo>
                  <a:pt x="8395" y="955"/>
                </a:lnTo>
                <a:cubicBezTo>
                  <a:pt x="8381" y="929"/>
                  <a:pt x="8362" y="919"/>
                  <a:pt x="8340" y="919"/>
                </a:cubicBezTo>
                <a:cubicBezTo>
                  <a:pt x="8253" y="919"/>
                  <a:pt x="8118" y="1085"/>
                  <a:pt x="8037" y="1183"/>
                </a:cubicBezTo>
                <a:lnTo>
                  <a:pt x="8014" y="1040"/>
                </a:lnTo>
                <a:cubicBezTo>
                  <a:pt x="7966" y="1255"/>
                  <a:pt x="7978" y="1302"/>
                  <a:pt x="7835" y="1409"/>
                </a:cubicBezTo>
                <a:cubicBezTo>
                  <a:pt x="7794" y="1399"/>
                  <a:pt x="7770" y="1326"/>
                  <a:pt x="7803" y="1322"/>
                </a:cubicBezTo>
                <a:lnTo>
                  <a:pt x="7803" y="1322"/>
                </a:lnTo>
                <a:cubicBezTo>
                  <a:pt x="7809" y="1323"/>
                  <a:pt x="7816" y="1324"/>
                  <a:pt x="7823" y="1326"/>
                </a:cubicBezTo>
                <a:cubicBezTo>
                  <a:pt x="7816" y="1323"/>
                  <a:pt x="7811" y="1322"/>
                  <a:pt x="7806" y="1322"/>
                </a:cubicBezTo>
                <a:cubicBezTo>
                  <a:pt x="7805" y="1322"/>
                  <a:pt x="7804" y="1322"/>
                  <a:pt x="7803" y="1322"/>
                </a:cubicBezTo>
                <a:lnTo>
                  <a:pt x="7803" y="1322"/>
                </a:lnTo>
                <a:cubicBezTo>
                  <a:pt x="7800" y="1322"/>
                  <a:pt x="7796" y="1322"/>
                  <a:pt x="7793" y="1322"/>
                </a:cubicBezTo>
                <a:cubicBezTo>
                  <a:pt x="7700" y="1322"/>
                  <a:pt x="7753" y="1471"/>
                  <a:pt x="7624" y="1471"/>
                </a:cubicBezTo>
                <a:cubicBezTo>
                  <a:pt x="7616" y="1471"/>
                  <a:pt x="7607" y="1470"/>
                  <a:pt x="7597" y="1469"/>
                </a:cubicBezTo>
                <a:lnTo>
                  <a:pt x="7621" y="1362"/>
                </a:lnTo>
                <a:lnTo>
                  <a:pt x="7621" y="1362"/>
                </a:lnTo>
                <a:cubicBezTo>
                  <a:pt x="7490" y="1398"/>
                  <a:pt x="7513" y="1433"/>
                  <a:pt x="7478" y="1564"/>
                </a:cubicBezTo>
                <a:cubicBezTo>
                  <a:pt x="7456" y="1595"/>
                  <a:pt x="7416" y="1610"/>
                  <a:pt x="7371" y="1610"/>
                </a:cubicBezTo>
                <a:cubicBezTo>
                  <a:pt x="7295" y="1610"/>
                  <a:pt x="7206" y="1568"/>
                  <a:pt x="7168" y="1493"/>
                </a:cubicBezTo>
                <a:cubicBezTo>
                  <a:pt x="7168" y="1573"/>
                  <a:pt x="7146" y="1696"/>
                  <a:pt x="7061" y="1696"/>
                </a:cubicBezTo>
                <a:cubicBezTo>
                  <a:pt x="7057" y="1696"/>
                  <a:pt x="7053" y="1696"/>
                  <a:pt x="7049" y="1695"/>
                </a:cubicBezTo>
                <a:cubicBezTo>
                  <a:pt x="7025" y="1648"/>
                  <a:pt x="7037" y="1612"/>
                  <a:pt x="7049" y="1588"/>
                </a:cubicBezTo>
                <a:cubicBezTo>
                  <a:pt x="7044" y="1588"/>
                  <a:pt x="7039" y="1588"/>
                  <a:pt x="7034" y="1588"/>
                </a:cubicBezTo>
                <a:cubicBezTo>
                  <a:pt x="6829" y="1588"/>
                  <a:pt x="6791" y="1794"/>
                  <a:pt x="6662" y="1794"/>
                </a:cubicBezTo>
                <a:cubicBezTo>
                  <a:pt x="6642" y="1794"/>
                  <a:pt x="6621" y="1789"/>
                  <a:pt x="6597" y="1779"/>
                </a:cubicBezTo>
                <a:cubicBezTo>
                  <a:pt x="6573" y="1731"/>
                  <a:pt x="6561" y="1719"/>
                  <a:pt x="6537" y="1707"/>
                </a:cubicBezTo>
                <a:cubicBezTo>
                  <a:pt x="6682" y="1655"/>
                  <a:pt x="6809" y="1621"/>
                  <a:pt x="6832" y="1621"/>
                </a:cubicBezTo>
                <a:cubicBezTo>
                  <a:pt x="6833" y="1621"/>
                  <a:pt x="6834" y="1622"/>
                  <a:pt x="6834" y="1622"/>
                </a:cubicBezTo>
                <a:lnTo>
                  <a:pt x="6834" y="1622"/>
                </a:lnTo>
                <a:cubicBezTo>
                  <a:pt x="6797" y="1493"/>
                  <a:pt x="6645" y="1515"/>
                  <a:pt x="6692" y="1314"/>
                </a:cubicBezTo>
                <a:lnTo>
                  <a:pt x="6692" y="1314"/>
                </a:lnTo>
                <a:cubicBezTo>
                  <a:pt x="6622" y="1442"/>
                  <a:pt x="6506" y="1707"/>
                  <a:pt x="6368" y="1707"/>
                </a:cubicBezTo>
                <a:cubicBezTo>
                  <a:pt x="6365" y="1707"/>
                  <a:pt x="6362" y="1707"/>
                  <a:pt x="6359" y="1707"/>
                </a:cubicBezTo>
                <a:cubicBezTo>
                  <a:pt x="6347" y="1707"/>
                  <a:pt x="6335" y="1695"/>
                  <a:pt x="6323" y="1671"/>
                </a:cubicBezTo>
                <a:lnTo>
                  <a:pt x="6323" y="1659"/>
                </a:lnTo>
                <a:cubicBezTo>
                  <a:pt x="6287" y="1659"/>
                  <a:pt x="6263" y="1671"/>
                  <a:pt x="6251" y="1707"/>
                </a:cubicBezTo>
                <a:cubicBezTo>
                  <a:pt x="6220" y="1707"/>
                  <a:pt x="6193" y="1702"/>
                  <a:pt x="6169" y="1702"/>
                </a:cubicBezTo>
                <a:cubicBezTo>
                  <a:pt x="6156" y="1702"/>
                  <a:pt x="6144" y="1703"/>
                  <a:pt x="6132" y="1707"/>
                </a:cubicBezTo>
                <a:cubicBezTo>
                  <a:pt x="6114" y="1678"/>
                  <a:pt x="6091" y="1668"/>
                  <a:pt x="6065" y="1668"/>
                </a:cubicBezTo>
                <a:cubicBezTo>
                  <a:pt x="6005" y="1668"/>
                  <a:pt x="5932" y="1723"/>
                  <a:pt x="5882" y="1731"/>
                </a:cubicBezTo>
                <a:cubicBezTo>
                  <a:pt x="5942" y="1874"/>
                  <a:pt x="5847" y="1886"/>
                  <a:pt x="5966" y="1969"/>
                </a:cubicBezTo>
                <a:cubicBezTo>
                  <a:pt x="5954" y="1957"/>
                  <a:pt x="5978" y="1945"/>
                  <a:pt x="6013" y="1921"/>
                </a:cubicBezTo>
                <a:cubicBezTo>
                  <a:pt x="6025" y="1909"/>
                  <a:pt x="6037" y="1909"/>
                  <a:pt x="6037" y="1898"/>
                </a:cubicBezTo>
                <a:lnTo>
                  <a:pt x="6037" y="1909"/>
                </a:lnTo>
                <a:cubicBezTo>
                  <a:pt x="6085" y="1886"/>
                  <a:pt x="6144" y="1862"/>
                  <a:pt x="6204" y="1838"/>
                </a:cubicBezTo>
                <a:lnTo>
                  <a:pt x="6204" y="1838"/>
                </a:lnTo>
                <a:cubicBezTo>
                  <a:pt x="6185" y="1905"/>
                  <a:pt x="6158" y="1971"/>
                  <a:pt x="6094" y="1971"/>
                </a:cubicBezTo>
                <a:cubicBezTo>
                  <a:pt x="6078" y="1971"/>
                  <a:pt x="6059" y="1967"/>
                  <a:pt x="6037" y="1957"/>
                </a:cubicBezTo>
                <a:cubicBezTo>
                  <a:pt x="6037" y="2064"/>
                  <a:pt x="6037" y="2171"/>
                  <a:pt x="6025" y="2219"/>
                </a:cubicBezTo>
                <a:cubicBezTo>
                  <a:pt x="5870" y="2064"/>
                  <a:pt x="5644" y="2029"/>
                  <a:pt x="5573" y="1921"/>
                </a:cubicBezTo>
                <a:cubicBezTo>
                  <a:pt x="5394" y="2076"/>
                  <a:pt x="5108" y="2160"/>
                  <a:pt x="5085" y="2457"/>
                </a:cubicBezTo>
                <a:cubicBezTo>
                  <a:pt x="5074" y="2470"/>
                  <a:pt x="5064" y="2475"/>
                  <a:pt x="5054" y="2475"/>
                </a:cubicBezTo>
                <a:cubicBezTo>
                  <a:pt x="5017" y="2475"/>
                  <a:pt x="4979" y="2404"/>
                  <a:pt x="4942" y="2386"/>
                </a:cubicBezTo>
                <a:cubicBezTo>
                  <a:pt x="4966" y="2338"/>
                  <a:pt x="5013" y="2326"/>
                  <a:pt x="5013" y="2290"/>
                </a:cubicBezTo>
                <a:lnTo>
                  <a:pt x="5013" y="2290"/>
                </a:lnTo>
                <a:cubicBezTo>
                  <a:pt x="4918" y="2398"/>
                  <a:pt x="4680" y="2457"/>
                  <a:pt x="4727" y="2648"/>
                </a:cubicBezTo>
                <a:cubicBezTo>
                  <a:pt x="4589" y="2629"/>
                  <a:pt x="4672" y="2518"/>
                  <a:pt x="4628" y="2518"/>
                </a:cubicBezTo>
                <a:cubicBezTo>
                  <a:pt x="4616" y="2518"/>
                  <a:pt x="4592" y="2528"/>
                  <a:pt x="4549" y="2552"/>
                </a:cubicBezTo>
                <a:lnTo>
                  <a:pt x="4561" y="2493"/>
                </a:lnTo>
                <a:cubicBezTo>
                  <a:pt x="4526" y="2485"/>
                  <a:pt x="4495" y="2481"/>
                  <a:pt x="4465" y="2481"/>
                </a:cubicBezTo>
                <a:cubicBezTo>
                  <a:pt x="4097" y="2481"/>
                  <a:pt x="4070" y="3054"/>
                  <a:pt x="3669" y="3054"/>
                </a:cubicBezTo>
                <a:cubicBezTo>
                  <a:pt x="3623" y="3054"/>
                  <a:pt x="3571" y="3046"/>
                  <a:pt x="3513" y="3029"/>
                </a:cubicBezTo>
                <a:lnTo>
                  <a:pt x="3513" y="3029"/>
                </a:lnTo>
                <a:cubicBezTo>
                  <a:pt x="3549" y="3041"/>
                  <a:pt x="3573" y="3041"/>
                  <a:pt x="3596" y="3064"/>
                </a:cubicBezTo>
                <a:cubicBezTo>
                  <a:pt x="3043" y="3111"/>
                  <a:pt x="2668" y="3626"/>
                  <a:pt x="2093" y="3626"/>
                </a:cubicBezTo>
                <a:cubicBezTo>
                  <a:pt x="2075" y="3626"/>
                  <a:pt x="2056" y="3625"/>
                  <a:pt x="2037" y="3624"/>
                </a:cubicBezTo>
                <a:cubicBezTo>
                  <a:pt x="1870" y="3636"/>
                  <a:pt x="1906" y="3755"/>
                  <a:pt x="1858" y="3874"/>
                </a:cubicBezTo>
                <a:lnTo>
                  <a:pt x="1763" y="3743"/>
                </a:lnTo>
                <a:cubicBezTo>
                  <a:pt x="1763" y="3743"/>
                  <a:pt x="1751" y="3803"/>
                  <a:pt x="1727" y="3862"/>
                </a:cubicBezTo>
                <a:cubicBezTo>
                  <a:pt x="1715" y="3922"/>
                  <a:pt x="1703" y="3981"/>
                  <a:pt x="1703" y="3981"/>
                </a:cubicBezTo>
                <a:cubicBezTo>
                  <a:pt x="1672" y="4026"/>
                  <a:pt x="1629" y="4041"/>
                  <a:pt x="1580" y="4041"/>
                </a:cubicBezTo>
                <a:cubicBezTo>
                  <a:pt x="1480" y="4041"/>
                  <a:pt x="1353" y="3978"/>
                  <a:pt x="1241" y="3978"/>
                </a:cubicBezTo>
                <a:cubicBezTo>
                  <a:pt x="1161" y="3978"/>
                  <a:pt x="1087" y="4011"/>
                  <a:pt x="1036" y="4124"/>
                </a:cubicBezTo>
                <a:lnTo>
                  <a:pt x="1108" y="4207"/>
                </a:lnTo>
                <a:cubicBezTo>
                  <a:pt x="1037" y="4225"/>
                  <a:pt x="927" y="4321"/>
                  <a:pt x="861" y="4321"/>
                </a:cubicBezTo>
                <a:cubicBezTo>
                  <a:pt x="837" y="4321"/>
                  <a:pt x="819" y="4310"/>
                  <a:pt x="810" y="4279"/>
                </a:cubicBezTo>
                <a:lnTo>
                  <a:pt x="810" y="4279"/>
                </a:lnTo>
                <a:cubicBezTo>
                  <a:pt x="810" y="4300"/>
                  <a:pt x="819" y="4366"/>
                  <a:pt x="781" y="4366"/>
                </a:cubicBezTo>
                <a:cubicBezTo>
                  <a:pt x="776" y="4366"/>
                  <a:pt x="770" y="4365"/>
                  <a:pt x="763" y="4362"/>
                </a:cubicBezTo>
                <a:lnTo>
                  <a:pt x="727" y="4279"/>
                </a:lnTo>
                <a:lnTo>
                  <a:pt x="560" y="4517"/>
                </a:lnTo>
                <a:cubicBezTo>
                  <a:pt x="550" y="4519"/>
                  <a:pt x="540" y="4520"/>
                  <a:pt x="531" y="4520"/>
                </a:cubicBezTo>
                <a:cubicBezTo>
                  <a:pt x="385" y="4520"/>
                  <a:pt x="418" y="4309"/>
                  <a:pt x="271" y="4309"/>
                </a:cubicBezTo>
                <a:cubicBezTo>
                  <a:pt x="241" y="4309"/>
                  <a:pt x="203" y="4317"/>
                  <a:pt x="155" y="4338"/>
                </a:cubicBezTo>
                <a:cubicBezTo>
                  <a:pt x="132" y="4362"/>
                  <a:pt x="108" y="4398"/>
                  <a:pt x="72" y="4446"/>
                </a:cubicBezTo>
                <a:cubicBezTo>
                  <a:pt x="60" y="4469"/>
                  <a:pt x="36" y="4517"/>
                  <a:pt x="24" y="4541"/>
                </a:cubicBezTo>
                <a:cubicBezTo>
                  <a:pt x="13" y="4565"/>
                  <a:pt x="1" y="4600"/>
                  <a:pt x="24" y="4612"/>
                </a:cubicBezTo>
                <a:cubicBezTo>
                  <a:pt x="60" y="4636"/>
                  <a:pt x="120" y="4648"/>
                  <a:pt x="155" y="4660"/>
                </a:cubicBezTo>
                <a:cubicBezTo>
                  <a:pt x="191" y="4684"/>
                  <a:pt x="203" y="4707"/>
                  <a:pt x="203" y="4719"/>
                </a:cubicBezTo>
                <a:cubicBezTo>
                  <a:pt x="179" y="4719"/>
                  <a:pt x="167" y="4743"/>
                  <a:pt x="155" y="4767"/>
                </a:cubicBezTo>
                <a:cubicBezTo>
                  <a:pt x="155" y="4779"/>
                  <a:pt x="203" y="4767"/>
                  <a:pt x="227" y="4803"/>
                </a:cubicBezTo>
                <a:cubicBezTo>
                  <a:pt x="239" y="4803"/>
                  <a:pt x="203" y="4850"/>
                  <a:pt x="251" y="4850"/>
                </a:cubicBezTo>
                <a:cubicBezTo>
                  <a:pt x="274" y="4862"/>
                  <a:pt x="310" y="4862"/>
                  <a:pt x="310" y="4862"/>
                </a:cubicBezTo>
                <a:cubicBezTo>
                  <a:pt x="346" y="4910"/>
                  <a:pt x="394" y="4957"/>
                  <a:pt x="429" y="5005"/>
                </a:cubicBezTo>
                <a:cubicBezTo>
                  <a:pt x="465" y="5053"/>
                  <a:pt x="501" y="5088"/>
                  <a:pt x="536" y="5136"/>
                </a:cubicBezTo>
                <a:cubicBezTo>
                  <a:pt x="572" y="5172"/>
                  <a:pt x="584" y="5208"/>
                  <a:pt x="608" y="5255"/>
                </a:cubicBezTo>
                <a:cubicBezTo>
                  <a:pt x="620" y="5267"/>
                  <a:pt x="632" y="5291"/>
                  <a:pt x="644" y="5303"/>
                </a:cubicBezTo>
                <a:cubicBezTo>
                  <a:pt x="644" y="5303"/>
                  <a:pt x="655" y="5303"/>
                  <a:pt x="667" y="5315"/>
                </a:cubicBezTo>
                <a:cubicBezTo>
                  <a:pt x="667" y="5303"/>
                  <a:pt x="667" y="5291"/>
                  <a:pt x="667" y="5267"/>
                </a:cubicBezTo>
                <a:cubicBezTo>
                  <a:pt x="667" y="5231"/>
                  <a:pt x="691" y="5172"/>
                  <a:pt x="691" y="5172"/>
                </a:cubicBezTo>
                <a:lnTo>
                  <a:pt x="786" y="5255"/>
                </a:lnTo>
                <a:lnTo>
                  <a:pt x="691" y="5315"/>
                </a:lnTo>
                <a:cubicBezTo>
                  <a:pt x="713" y="5331"/>
                  <a:pt x="730" y="5338"/>
                  <a:pt x="743" y="5338"/>
                </a:cubicBezTo>
                <a:cubicBezTo>
                  <a:pt x="787" y="5338"/>
                  <a:pt x="789" y="5260"/>
                  <a:pt x="798" y="5196"/>
                </a:cubicBezTo>
                <a:cubicBezTo>
                  <a:pt x="834" y="5255"/>
                  <a:pt x="870" y="5279"/>
                  <a:pt x="906" y="5291"/>
                </a:cubicBezTo>
                <a:cubicBezTo>
                  <a:pt x="906" y="5291"/>
                  <a:pt x="917" y="5219"/>
                  <a:pt x="929" y="5148"/>
                </a:cubicBezTo>
                <a:lnTo>
                  <a:pt x="953" y="5017"/>
                </a:lnTo>
                <a:cubicBezTo>
                  <a:pt x="1001" y="5088"/>
                  <a:pt x="965" y="5208"/>
                  <a:pt x="1084" y="5219"/>
                </a:cubicBezTo>
                <a:cubicBezTo>
                  <a:pt x="1096" y="5088"/>
                  <a:pt x="929" y="5053"/>
                  <a:pt x="1013" y="4934"/>
                </a:cubicBezTo>
                <a:lnTo>
                  <a:pt x="1013" y="4934"/>
                </a:lnTo>
                <a:cubicBezTo>
                  <a:pt x="1081" y="4979"/>
                  <a:pt x="1115" y="5035"/>
                  <a:pt x="1141" y="5035"/>
                </a:cubicBezTo>
                <a:cubicBezTo>
                  <a:pt x="1155" y="5035"/>
                  <a:pt x="1166" y="5017"/>
                  <a:pt x="1179" y="4969"/>
                </a:cubicBezTo>
                <a:cubicBezTo>
                  <a:pt x="1215" y="5029"/>
                  <a:pt x="1215" y="5065"/>
                  <a:pt x="1203" y="5112"/>
                </a:cubicBezTo>
                <a:cubicBezTo>
                  <a:pt x="1239" y="5005"/>
                  <a:pt x="1382" y="4993"/>
                  <a:pt x="1358" y="4862"/>
                </a:cubicBezTo>
                <a:lnTo>
                  <a:pt x="1358" y="4862"/>
                </a:lnTo>
                <a:cubicBezTo>
                  <a:pt x="1380" y="4876"/>
                  <a:pt x="1402" y="4882"/>
                  <a:pt x="1422" y="4882"/>
                </a:cubicBezTo>
                <a:cubicBezTo>
                  <a:pt x="1482" y="4882"/>
                  <a:pt x="1537" y="4838"/>
                  <a:pt x="1588" y="4838"/>
                </a:cubicBezTo>
                <a:cubicBezTo>
                  <a:pt x="1624" y="4838"/>
                  <a:pt x="1659" y="4860"/>
                  <a:pt x="1691" y="4934"/>
                </a:cubicBezTo>
                <a:cubicBezTo>
                  <a:pt x="1691" y="4862"/>
                  <a:pt x="1739" y="4707"/>
                  <a:pt x="1810" y="4672"/>
                </a:cubicBezTo>
                <a:lnTo>
                  <a:pt x="1810" y="4672"/>
                </a:lnTo>
                <a:cubicBezTo>
                  <a:pt x="1803" y="4761"/>
                  <a:pt x="1828" y="4785"/>
                  <a:pt x="1868" y="4785"/>
                </a:cubicBezTo>
                <a:cubicBezTo>
                  <a:pt x="1892" y="4785"/>
                  <a:pt x="1922" y="4776"/>
                  <a:pt x="1953" y="4767"/>
                </a:cubicBezTo>
                <a:cubicBezTo>
                  <a:pt x="1982" y="4757"/>
                  <a:pt x="2019" y="4740"/>
                  <a:pt x="2057" y="4740"/>
                </a:cubicBezTo>
                <a:cubicBezTo>
                  <a:pt x="2066" y="4740"/>
                  <a:pt x="2075" y="4741"/>
                  <a:pt x="2084" y="4743"/>
                </a:cubicBezTo>
                <a:cubicBezTo>
                  <a:pt x="2120" y="4743"/>
                  <a:pt x="2156" y="4779"/>
                  <a:pt x="2179" y="4838"/>
                </a:cubicBezTo>
                <a:cubicBezTo>
                  <a:pt x="2168" y="4576"/>
                  <a:pt x="2465" y="4600"/>
                  <a:pt x="2572" y="4398"/>
                </a:cubicBezTo>
                <a:lnTo>
                  <a:pt x="2572" y="4398"/>
                </a:lnTo>
                <a:cubicBezTo>
                  <a:pt x="2572" y="4416"/>
                  <a:pt x="2566" y="4447"/>
                  <a:pt x="2557" y="4456"/>
                </a:cubicBezTo>
                <a:lnTo>
                  <a:pt x="2557" y="4456"/>
                </a:lnTo>
                <a:cubicBezTo>
                  <a:pt x="2565" y="4456"/>
                  <a:pt x="2571" y="4456"/>
                  <a:pt x="2578" y="4456"/>
                </a:cubicBezTo>
                <a:cubicBezTo>
                  <a:pt x="2657" y="4456"/>
                  <a:pt x="2712" y="4496"/>
                  <a:pt x="2787" y="4517"/>
                </a:cubicBezTo>
                <a:cubicBezTo>
                  <a:pt x="2715" y="4326"/>
                  <a:pt x="2834" y="4219"/>
                  <a:pt x="2858" y="4065"/>
                </a:cubicBezTo>
                <a:cubicBezTo>
                  <a:pt x="3049" y="4195"/>
                  <a:pt x="2894" y="4315"/>
                  <a:pt x="3001" y="4469"/>
                </a:cubicBezTo>
                <a:cubicBezTo>
                  <a:pt x="2930" y="4326"/>
                  <a:pt x="3132" y="4231"/>
                  <a:pt x="3037" y="4124"/>
                </a:cubicBezTo>
                <a:lnTo>
                  <a:pt x="3037" y="4124"/>
                </a:lnTo>
                <a:cubicBezTo>
                  <a:pt x="3168" y="4195"/>
                  <a:pt x="3132" y="4148"/>
                  <a:pt x="3251" y="4279"/>
                </a:cubicBezTo>
                <a:cubicBezTo>
                  <a:pt x="3156" y="4041"/>
                  <a:pt x="3311" y="4207"/>
                  <a:pt x="3322" y="4029"/>
                </a:cubicBezTo>
                <a:cubicBezTo>
                  <a:pt x="3440" y="4079"/>
                  <a:pt x="3451" y="4165"/>
                  <a:pt x="3485" y="4165"/>
                </a:cubicBezTo>
                <a:cubicBezTo>
                  <a:pt x="3499" y="4165"/>
                  <a:pt x="3517" y="4151"/>
                  <a:pt x="3549" y="4112"/>
                </a:cubicBezTo>
                <a:cubicBezTo>
                  <a:pt x="3644" y="4148"/>
                  <a:pt x="3561" y="4291"/>
                  <a:pt x="3561" y="4291"/>
                </a:cubicBezTo>
                <a:cubicBezTo>
                  <a:pt x="3703" y="4231"/>
                  <a:pt x="3549" y="4088"/>
                  <a:pt x="3537" y="3969"/>
                </a:cubicBezTo>
                <a:cubicBezTo>
                  <a:pt x="3567" y="3944"/>
                  <a:pt x="3590" y="3934"/>
                  <a:pt x="3609" y="3934"/>
                </a:cubicBezTo>
                <a:cubicBezTo>
                  <a:pt x="3679" y="3934"/>
                  <a:pt x="3688" y="4080"/>
                  <a:pt x="3763" y="4136"/>
                </a:cubicBezTo>
                <a:cubicBezTo>
                  <a:pt x="3846" y="4041"/>
                  <a:pt x="3858" y="3850"/>
                  <a:pt x="3942" y="3826"/>
                </a:cubicBezTo>
                <a:cubicBezTo>
                  <a:pt x="3965" y="3850"/>
                  <a:pt x="3977" y="3850"/>
                  <a:pt x="3977" y="3898"/>
                </a:cubicBezTo>
                <a:cubicBezTo>
                  <a:pt x="4037" y="3707"/>
                  <a:pt x="4311" y="3755"/>
                  <a:pt x="4358" y="3517"/>
                </a:cubicBezTo>
                <a:cubicBezTo>
                  <a:pt x="4364" y="3520"/>
                  <a:pt x="4369" y="3522"/>
                  <a:pt x="4373" y="3525"/>
                </a:cubicBezTo>
                <a:lnTo>
                  <a:pt x="4373" y="3525"/>
                </a:lnTo>
                <a:cubicBezTo>
                  <a:pt x="4326" y="3458"/>
                  <a:pt x="4296" y="3379"/>
                  <a:pt x="4275" y="3326"/>
                </a:cubicBezTo>
                <a:cubicBezTo>
                  <a:pt x="4318" y="3301"/>
                  <a:pt x="4336" y="3225"/>
                  <a:pt x="4370" y="3225"/>
                </a:cubicBezTo>
                <a:cubicBezTo>
                  <a:pt x="4383" y="3225"/>
                  <a:pt x="4398" y="3237"/>
                  <a:pt x="4418" y="3267"/>
                </a:cubicBezTo>
                <a:cubicBezTo>
                  <a:pt x="4382" y="3279"/>
                  <a:pt x="4394" y="3326"/>
                  <a:pt x="4394" y="3374"/>
                </a:cubicBezTo>
                <a:lnTo>
                  <a:pt x="4442" y="3291"/>
                </a:lnTo>
                <a:lnTo>
                  <a:pt x="4442" y="3291"/>
                </a:lnTo>
                <a:cubicBezTo>
                  <a:pt x="4573" y="3433"/>
                  <a:pt x="4370" y="3386"/>
                  <a:pt x="4418" y="3517"/>
                </a:cubicBezTo>
                <a:cubicBezTo>
                  <a:pt x="4525" y="3410"/>
                  <a:pt x="4620" y="3207"/>
                  <a:pt x="4739" y="3207"/>
                </a:cubicBezTo>
                <a:cubicBezTo>
                  <a:pt x="4835" y="3362"/>
                  <a:pt x="4537" y="3362"/>
                  <a:pt x="4727" y="3457"/>
                </a:cubicBezTo>
                <a:lnTo>
                  <a:pt x="4549" y="3457"/>
                </a:lnTo>
                <a:cubicBezTo>
                  <a:pt x="4775" y="3660"/>
                  <a:pt x="4442" y="3469"/>
                  <a:pt x="4668" y="3707"/>
                </a:cubicBezTo>
                <a:cubicBezTo>
                  <a:pt x="4882" y="3672"/>
                  <a:pt x="4858" y="3529"/>
                  <a:pt x="5073" y="3493"/>
                </a:cubicBezTo>
                <a:cubicBezTo>
                  <a:pt x="5085" y="3386"/>
                  <a:pt x="5013" y="3362"/>
                  <a:pt x="5013" y="3255"/>
                </a:cubicBezTo>
                <a:cubicBezTo>
                  <a:pt x="5059" y="3198"/>
                  <a:pt x="5101" y="3176"/>
                  <a:pt x="5142" y="3176"/>
                </a:cubicBezTo>
                <a:cubicBezTo>
                  <a:pt x="5263" y="3176"/>
                  <a:pt x="5364" y="3363"/>
                  <a:pt x="5451" y="3363"/>
                </a:cubicBezTo>
                <a:cubicBezTo>
                  <a:pt x="5481" y="3363"/>
                  <a:pt x="5510" y="3340"/>
                  <a:pt x="5537" y="3279"/>
                </a:cubicBezTo>
                <a:cubicBezTo>
                  <a:pt x="5548" y="3162"/>
                  <a:pt x="5493" y="2971"/>
                  <a:pt x="5621" y="2971"/>
                </a:cubicBezTo>
                <a:cubicBezTo>
                  <a:pt x="5638" y="2971"/>
                  <a:pt x="5657" y="2974"/>
                  <a:pt x="5680" y="2981"/>
                </a:cubicBezTo>
                <a:lnTo>
                  <a:pt x="5704" y="3183"/>
                </a:lnTo>
                <a:cubicBezTo>
                  <a:pt x="5889" y="3129"/>
                  <a:pt x="5736" y="2916"/>
                  <a:pt x="5908" y="2916"/>
                </a:cubicBezTo>
                <a:cubicBezTo>
                  <a:pt x="5924" y="2916"/>
                  <a:pt x="5943" y="2917"/>
                  <a:pt x="5966" y="2922"/>
                </a:cubicBezTo>
                <a:cubicBezTo>
                  <a:pt x="5954" y="3005"/>
                  <a:pt x="5835" y="3041"/>
                  <a:pt x="5870" y="3052"/>
                </a:cubicBezTo>
                <a:cubicBezTo>
                  <a:pt x="5902" y="3068"/>
                  <a:pt x="5924" y="3075"/>
                  <a:pt x="5940" y="3075"/>
                </a:cubicBezTo>
                <a:cubicBezTo>
                  <a:pt x="6021" y="3075"/>
                  <a:pt x="5936" y="2904"/>
                  <a:pt x="6025" y="2874"/>
                </a:cubicBezTo>
                <a:lnTo>
                  <a:pt x="6109" y="3029"/>
                </a:lnTo>
                <a:cubicBezTo>
                  <a:pt x="6311" y="2922"/>
                  <a:pt x="6501" y="2719"/>
                  <a:pt x="6716" y="2588"/>
                </a:cubicBezTo>
                <a:lnTo>
                  <a:pt x="6716" y="2588"/>
                </a:lnTo>
                <a:cubicBezTo>
                  <a:pt x="6728" y="2648"/>
                  <a:pt x="6704" y="2719"/>
                  <a:pt x="6775" y="2743"/>
                </a:cubicBezTo>
                <a:cubicBezTo>
                  <a:pt x="7037" y="2541"/>
                  <a:pt x="7418" y="2541"/>
                  <a:pt x="7728" y="2541"/>
                </a:cubicBezTo>
                <a:lnTo>
                  <a:pt x="7787" y="2362"/>
                </a:lnTo>
                <a:cubicBezTo>
                  <a:pt x="7789" y="2361"/>
                  <a:pt x="7792" y="2360"/>
                  <a:pt x="7794" y="2360"/>
                </a:cubicBezTo>
                <a:cubicBezTo>
                  <a:pt x="7819" y="2360"/>
                  <a:pt x="7858" y="2413"/>
                  <a:pt x="7847" y="2445"/>
                </a:cubicBezTo>
                <a:cubicBezTo>
                  <a:pt x="7858" y="2447"/>
                  <a:pt x="7868" y="2448"/>
                  <a:pt x="7875" y="2448"/>
                </a:cubicBezTo>
                <a:cubicBezTo>
                  <a:pt x="7952" y="2448"/>
                  <a:pt x="7825" y="2344"/>
                  <a:pt x="7847" y="2279"/>
                </a:cubicBezTo>
                <a:cubicBezTo>
                  <a:pt x="7857" y="2273"/>
                  <a:pt x="7867" y="2270"/>
                  <a:pt x="7876" y="2270"/>
                </a:cubicBezTo>
                <a:cubicBezTo>
                  <a:pt x="7924" y="2270"/>
                  <a:pt x="7962" y="2336"/>
                  <a:pt x="7942" y="2386"/>
                </a:cubicBezTo>
                <a:cubicBezTo>
                  <a:pt x="8066" y="2220"/>
                  <a:pt x="8325" y="2001"/>
                  <a:pt x="8563" y="2001"/>
                </a:cubicBezTo>
                <a:cubicBezTo>
                  <a:pt x="8599" y="2001"/>
                  <a:pt x="8634" y="2006"/>
                  <a:pt x="8668" y="2017"/>
                </a:cubicBezTo>
                <a:lnTo>
                  <a:pt x="8645" y="2076"/>
                </a:lnTo>
                <a:cubicBezTo>
                  <a:pt x="8803" y="2076"/>
                  <a:pt x="8746" y="1787"/>
                  <a:pt x="8872" y="1787"/>
                </a:cubicBezTo>
                <a:cubicBezTo>
                  <a:pt x="8888" y="1787"/>
                  <a:pt x="8907" y="1791"/>
                  <a:pt x="8930" y="1802"/>
                </a:cubicBezTo>
                <a:lnTo>
                  <a:pt x="8907" y="1838"/>
                </a:lnTo>
                <a:cubicBezTo>
                  <a:pt x="9196" y="1791"/>
                  <a:pt x="9477" y="1628"/>
                  <a:pt x="9741" y="1628"/>
                </a:cubicBezTo>
                <a:cubicBezTo>
                  <a:pt x="9813" y="1628"/>
                  <a:pt x="9885" y="1640"/>
                  <a:pt x="9954" y="1671"/>
                </a:cubicBezTo>
                <a:cubicBezTo>
                  <a:pt x="9954" y="1445"/>
                  <a:pt x="10323" y="1671"/>
                  <a:pt x="10276" y="1374"/>
                </a:cubicBezTo>
                <a:lnTo>
                  <a:pt x="10276" y="1374"/>
                </a:lnTo>
                <a:cubicBezTo>
                  <a:pt x="10514" y="1469"/>
                  <a:pt x="10466" y="1540"/>
                  <a:pt x="10764" y="1576"/>
                </a:cubicBezTo>
                <a:cubicBezTo>
                  <a:pt x="10847" y="1576"/>
                  <a:pt x="10835" y="1362"/>
                  <a:pt x="10919" y="1314"/>
                </a:cubicBezTo>
                <a:lnTo>
                  <a:pt x="10954" y="1469"/>
                </a:lnTo>
                <a:lnTo>
                  <a:pt x="11050" y="1278"/>
                </a:lnTo>
                <a:lnTo>
                  <a:pt x="11145" y="1457"/>
                </a:lnTo>
                <a:lnTo>
                  <a:pt x="11228" y="1398"/>
                </a:lnTo>
                <a:cubicBezTo>
                  <a:pt x="11193" y="1398"/>
                  <a:pt x="11145" y="1350"/>
                  <a:pt x="11145" y="1302"/>
                </a:cubicBezTo>
                <a:cubicBezTo>
                  <a:pt x="11172" y="1278"/>
                  <a:pt x="11205" y="1267"/>
                  <a:pt x="11239" y="1267"/>
                </a:cubicBezTo>
                <a:cubicBezTo>
                  <a:pt x="11352" y="1267"/>
                  <a:pt x="11481" y="1381"/>
                  <a:pt x="11490" y="1445"/>
                </a:cubicBezTo>
                <a:cubicBezTo>
                  <a:pt x="11490" y="1445"/>
                  <a:pt x="11562" y="1398"/>
                  <a:pt x="11633" y="1362"/>
                </a:cubicBezTo>
                <a:cubicBezTo>
                  <a:pt x="11704" y="1326"/>
                  <a:pt x="11776" y="1290"/>
                  <a:pt x="11776" y="1290"/>
                </a:cubicBezTo>
                <a:lnTo>
                  <a:pt x="11776" y="1290"/>
                </a:lnTo>
                <a:cubicBezTo>
                  <a:pt x="11776" y="1350"/>
                  <a:pt x="11728" y="1374"/>
                  <a:pt x="11693" y="1421"/>
                </a:cubicBezTo>
                <a:cubicBezTo>
                  <a:pt x="11723" y="1383"/>
                  <a:pt x="11743" y="1369"/>
                  <a:pt x="11755" y="1369"/>
                </a:cubicBezTo>
                <a:cubicBezTo>
                  <a:pt x="11789" y="1369"/>
                  <a:pt x="11773" y="1474"/>
                  <a:pt x="11807" y="1474"/>
                </a:cubicBezTo>
                <a:cubicBezTo>
                  <a:pt x="11818" y="1474"/>
                  <a:pt x="11834" y="1463"/>
                  <a:pt x="11859" y="1433"/>
                </a:cubicBezTo>
                <a:cubicBezTo>
                  <a:pt x="11835" y="1398"/>
                  <a:pt x="11871" y="1338"/>
                  <a:pt x="11871" y="1302"/>
                </a:cubicBezTo>
                <a:cubicBezTo>
                  <a:pt x="11911" y="1366"/>
                  <a:pt x="12003" y="1392"/>
                  <a:pt x="12064" y="1392"/>
                </a:cubicBezTo>
                <a:cubicBezTo>
                  <a:pt x="12095" y="1392"/>
                  <a:pt x="12117" y="1386"/>
                  <a:pt x="12121" y="1374"/>
                </a:cubicBezTo>
                <a:lnTo>
                  <a:pt x="12121" y="1374"/>
                </a:lnTo>
                <a:lnTo>
                  <a:pt x="12085" y="1481"/>
                </a:lnTo>
                <a:cubicBezTo>
                  <a:pt x="12089" y="1485"/>
                  <a:pt x="12093" y="1486"/>
                  <a:pt x="12098" y="1486"/>
                </a:cubicBezTo>
                <a:cubicBezTo>
                  <a:pt x="12108" y="1486"/>
                  <a:pt x="12121" y="1481"/>
                  <a:pt x="12145" y="1481"/>
                </a:cubicBezTo>
                <a:cubicBezTo>
                  <a:pt x="12154" y="1476"/>
                  <a:pt x="12166" y="1474"/>
                  <a:pt x="12177" y="1474"/>
                </a:cubicBezTo>
                <a:cubicBezTo>
                  <a:pt x="12197" y="1474"/>
                  <a:pt x="12216" y="1482"/>
                  <a:pt x="12216" y="1505"/>
                </a:cubicBezTo>
                <a:cubicBezTo>
                  <a:pt x="12260" y="1461"/>
                  <a:pt x="12422" y="1359"/>
                  <a:pt x="12477" y="1359"/>
                </a:cubicBezTo>
                <a:cubicBezTo>
                  <a:pt x="12483" y="1359"/>
                  <a:pt x="12487" y="1360"/>
                  <a:pt x="12490" y="1362"/>
                </a:cubicBezTo>
                <a:cubicBezTo>
                  <a:pt x="12490" y="1362"/>
                  <a:pt x="12472" y="1380"/>
                  <a:pt x="12445" y="1399"/>
                </a:cubicBezTo>
                <a:lnTo>
                  <a:pt x="12445" y="1399"/>
                </a:lnTo>
                <a:cubicBezTo>
                  <a:pt x="12462" y="1393"/>
                  <a:pt x="12486" y="1389"/>
                  <a:pt x="12526" y="1386"/>
                </a:cubicBezTo>
                <a:lnTo>
                  <a:pt x="12526" y="1386"/>
                </a:lnTo>
                <a:cubicBezTo>
                  <a:pt x="12526" y="1445"/>
                  <a:pt x="12324" y="1481"/>
                  <a:pt x="12264" y="1493"/>
                </a:cubicBezTo>
                <a:cubicBezTo>
                  <a:pt x="12264" y="1493"/>
                  <a:pt x="12336" y="1505"/>
                  <a:pt x="12336" y="1505"/>
                </a:cubicBezTo>
                <a:cubicBezTo>
                  <a:pt x="12281" y="1526"/>
                  <a:pt x="12257" y="1528"/>
                  <a:pt x="12199" y="1537"/>
                </a:cubicBezTo>
                <a:lnTo>
                  <a:pt x="12199" y="1537"/>
                </a:lnTo>
                <a:cubicBezTo>
                  <a:pt x="12201" y="1537"/>
                  <a:pt x="12203" y="1537"/>
                  <a:pt x="12204" y="1537"/>
                </a:cubicBezTo>
                <a:cubicBezTo>
                  <a:pt x="12222" y="1537"/>
                  <a:pt x="12186" y="1555"/>
                  <a:pt x="12157" y="1564"/>
                </a:cubicBezTo>
                <a:cubicBezTo>
                  <a:pt x="12121" y="1576"/>
                  <a:pt x="12097" y="1576"/>
                  <a:pt x="12193" y="1588"/>
                </a:cubicBezTo>
                <a:lnTo>
                  <a:pt x="12133" y="1588"/>
                </a:lnTo>
                <a:cubicBezTo>
                  <a:pt x="12133" y="1588"/>
                  <a:pt x="12145" y="1600"/>
                  <a:pt x="12157" y="1624"/>
                </a:cubicBezTo>
                <a:cubicBezTo>
                  <a:pt x="12157" y="1636"/>
                  <a:pt x="12169" y="1624"/>
                  <a:pt x="12157" y="1659"/>
                </a:cubicBezTo>
                <a:cubicBezTo>
                  <a:pt x="12145" y="1695"/>
                  <a:pt x="12121" y="1719"/>
                  <a:pt x="12097" y="1755"/>
                </a:cubicBezTo>
                <a:cubicBezTo>
                  <a:pt x="12216" y="1850"/>
                  <a:pt x="12145" y="1886"/>
                  <a:pt x="12193" y="2005"/>
                </a:cubicBezTo>
                <a:cubicBezTo>
                  <a:pt x="12062" y="2088"/>
                  <a:pt x="11871" y="2136"/>
                  <a:pt x="11740" y="2267"/>
                </a:cubicBezTo>
                <a:cubicBezTo>
                  <a:pt x="11693" y="2410"/>
                  <a:pt x="11800" y="2386"/>
                  <a:pt x="11812" y="2493"/>
                </a:cubicBezTo>
                <a:cubicBezTo>
                  <a:pt x="11781" y="2462"/>
                  <a:pt x="11745" y="2455"/>
                  <a:pt x="11711" y="2455"/>
                </a:cubicBezTo>
                <a:cubicBezTo>
                  <a:pt x="11682" y="2455"/>
                  <a:pt x="11654" y="2460"/>
                  <a:pt x="11632" y="2460"/>
                </a:cubicBezTo>
                <a:cubicBezTo>
                  <a:pt x="11600" y="2460"/>
                  <a:pt x="11581" y="2450"/>
                  <a:pt x="11585" y="2398"/>
                </a:cubicBezTo>
                <a:lnTo>
                  <a:pt x="11585" y="2398"/>
                </a:lnTo>
                <a:cubicBezTo>
                  <a:pt x="11431" y="2564"/>
                  <a:pt x="11383" y="2612"/>
                  <a:pt x="11216" y="2874"/>
                </a:cubicBezTo>
                <a:cubicBezTo>
                  <a:pt x="11276" y="2898"/>
                  <a:pt x="11323" y="2898"/>
                  <a:pt x="11335" y="2945"/>
                </a:cubicBezTo>
                <a:cubicBezTo>
                  <a:pt x="11320" y="2965"/>
                  <a:pt x="11295" y="2975"/>
                  <a:pt x="11268" y="2975"/>
                </a:cubicBezTo>
                <a:cubicBezTo>
                  <a:pt x="11231" y="2975"/>
                  <a:pt x="11190" y="2956"/>
                  <a:pt x="11169" y="2922"/>
                </a:cubicBezTo>
                <a:lnTo>
                  <a:pt x="11169" y="2898"/>
                </a:lnTo>
                <a:cubicBezTo>
                  <a:pt x="11014" y="3279"/>
                  <a:pt x="10311" y="3052"/>
                  <a:pt x="10240" y="3433"/>
                </a:cubicBezTo>
                <a:lnTo>
                  <a:pt x="10240" y="3410"/>
                </a:lnTo>
                <a:lnTo>
                  <a:pt x="10085" y="3695"/>
                </a:lnTo>
                <a:cubicBezTo>
                  <a:pt x="10069" y="3703"/>
                  <a:pt x="10058" y="3707"/>
                  <a:pt x="10049" y="3707"/>
                </a:cubicBezTo>
                <a:cubicBezTo>
                  <a:pt x="9997" y="3707"/>
                  <a:pt x="10080" y="3563"/>
                  <a:pt x="9966" y="3553"/>
                </a:cubicBezTo>
                <a:cubicBezTo>
                  <a:pt x="9907" y="3743"/>
                  <a:pt x="9799" y="3803"/>
                  <a:pt x="9680" y="3862"/>
                </a:cubicBezTo>
                <a:cubicBezTo>
                  <a:pt x="9573" y="3910"/>
                  <a:pt x="9466" y="3957"/>
                  <a:pt x="9371" y="4124"/>
                </a:cubicBezTo>
                <a:cubicBezTo>
                  <a:pt x="9352" y="4117"/>
                  <a:pt x="9333" y="4114"/>
                  <a:pt x="9313" y="4114"/>
                </a:cubicBezTo>
                <a:cubicBezTo>
                  <a:pt x="9270" y="4114"/>
                  <a:pt x="9229" y="4128"/>
                  <a:pt x="9204" y="4136"/>
                </a:cubicBezTo>
                <a:cubicBezTo>
                  <a:pt x="9157" y="4136"/>
                  <a:pt x="9121" y="4148"/>
                  <a:pt x="9097" y="4160"/>
                </a:cubicBezTo>
                <a:cubicBezTo>
                  <a:pt x="9026" y="4195"/>
                  <a:pt x="8966" y="4267"/>
                  <a:pt x="8907" y="4338"/>
                </a:cubicBezTo>
                <a:cubicBezTo>
                  <a:pt x="8787" y="4481"/>
                  <a:pt x="8668" y="4660"/>
                  <a:pt x="8478" y="4672"/>
                </a:cubicBezTo>
                <a:lnTo>
                  <a:pt x="8549" y="4719"/>
                </a:lnTo>
                <a:cubicBezTo>
                  <a:pt x="8554" y="4768"/>
                  <a:pt x="8539" y="4781"/>
                  <a:pt x="8516" y="4781"/>
                </a:cubicBezTo>
                <a:cubicBezTo>
                  <a:pt x="8489" y="4781"/>
                  <a:pt x="8450" y="4763"/>
                  <a:pt x="8418" y="4763"/>
                </a:cubicBezTo>
                <a:cubicBezTo>
                  <a:pt x="8410" y="4763"/>
                  <a:pt x="8402" y="4764"/>
                  <a:pt x="8395" y="4767"/>
                </a:cubicBezTo>
                <a:cubicBezTo>
                  <a:pt x="8454" y="4815"/>
                  <a:pt x="8514" y="4779"/>
                  <a:pt x="8514" y="4838"/>
                </a:cubicBezTo>
                <a:cubicBezTo>
                  <a:pt x="8335" y="5100"/>
                  <a:pt x="8085" y="5315"/>
                  <a:pt x="7823" y="5565"/>
                </a:cubicBezTo>
                <a:cubicBezTo>
                  <a:pt x="7787" y="5600"/>
                  <a:pt x="7764" y="5624"/>
                  <a:pt x="7728" y="5672"/>
                </a:cubicBezTo>
                <a:cubicBezTo>
                  <a:pt x="7680" y="5719"/>
                  <a:pt x="7633" y="5779"/>
                  <a:pt x="7597" y="5839"/>
                </a:cubicBezTo>
                <a:cubicBezTo>
                  <a:pt x="7502" y="5946"/>
                  <a:pt x="7418" y="6065"/>
                  <a:pt x="7359" y="6196"/>
                </a:cubicBezTo>
                <a:cubicBezTo>
                  <a:pt x="7216" y="6458"/>
                  <a:pt x="7132" y="6731"/>
                  <a:pt x="7156" y="7005"/>
                </a:cubicBezTo>
                <a:cubicBezTo>
                  <a:pt x="7156" y="7101"/>
                  <a:pt x="7204" y="7160"/>
                  <a:pt x="7252" y="7184"/>
                </a:cubicBezTo>
                <a:cubicBezTo>
                  <a:pt x="7311" y="7208"/>
                  <a:pt x="7371" y="7220"/>
                  <a:pt x="7418" y="7232"/>
                </a:cubicBezTo>
                <a:cubicBezTo>
                  <a:pt x="7537" y="7243"/>
                  <a:pt x="7597" y="7279"/>
                  <a:pt x="7633" y="7505"/>
                </a:cubicBezTo>
                <a:lnTo>
                  <a:pt x="7525" y="7505"/>
                </a:lnTo>
                <a:cubicBezTo>
                  <a:pt x="7478" y="7505"/>
                  <a:pt x="7418" y="7494"/>
                  <a:pt x="7418" y="7493"/>
                </a:cubicBezTo>
                <a:lnTo>
                  <a:pt x="7418" y="7493"/>
                </a:lnTo>
                <a:cubicBezTo>
                  <a:pt x="7716" y="7767"/>
                  <a:pt x="8014" y="7970"/>
                  <a:pt x="8395" y="8029"/>
                </a:cubicBezTo>
                <a:cubicBezTo>
                  <a:pt x="8499" y="8057"/>
                  <a:pt x="8612" y="8069"/>
                  <a:pt x="8728" y="8069"/>
                </a:cubicBezTo>
                <a:cubicBezTo>
                  <a:pt x="8810" y="8069"/>
                  <a:pt x="8894" y="8063"/>
                  <a:pt x="8978" y="8053"/>
                </a:cubicBezTo>
                <a:cubicBezTo>
                  <a:pt x="9026" y="8041"/>
                  <a:pt x="9073" y="8041"/>
                  <a:pt x="9121" y="8029"/>
                </a:cubicBezTo>
                <a:cubicBezTo>
                  <a:pt x="9168" y="8017"/>
                  <a:pt x="9216" y="8005"/>
                  <a:pt x="9252" y="7994"/>
                </a:cubicBezTo>
                <a:cubicBezTo>
                  <a:pt x="9311" y="7982"/>
                  <a:pt x="9359" y="7946"/>
                  <a:pt x="9418" y="7922"/>
                </a:cubicBezTo>
                <a:lnTo>
                  <a:pt x="9418" y="7922"/>
                </a:lnTo>
                <a:cubicBezTo>
                  <a:pt x="9395" y="7958"/>
                  <a:pt x="9407" y="8017"/>
                  <a:pt x="9359" y="8017"/>
                </a:cubicBezTo>
                <a:cubicBezTo>
                  <a:pt x="9388" y="8041"/>
                  <a:pt x="9422" y="8051"/>
                  <a:pt x="9458" y="8051"/>
                </a:cubicBezTo>
                <a:cubicBezTo>
                  <a:pt x="9586" y="8051"/>
                  <a:pt x="9735" y="7925"/>
                  <a:pt x="9716" y="7851"/>
                </a:cubicBezTo>
                <a:cubicBezTo>
                  <a:pt x="9720" y="7850"/>
                  <a:pt x="9724" y="7850"/>
                  <a:pt x="9728" y="7850"/>
                </a:cubicBezTo>
                <a:cubicBezTo>
                  <a:pt x="9784" y="7850"/>
                  <a:pt x="9755" y="7936"/>
                  <a:pt x="9811" y="7970"/>
                </a:cubicBezTo>
                <a:cubicBezTo>
                  <a:pt x="9823" y="7976"/>
                  <a:pt x="9835" y="7978"/>
                  <a:pt x="9846" y="7978"/>
                </a:cubicBezTo>
                <a:cubicBezTo>
                  <a:pt x="9928" y="7978"/>
                  <a:pt x="9993" y="7837"/>
                  <a:pt x="10055" y="7837"/>
                </a:cubicBezTo>
                <a:cubicBezTo>
                  <a:pt x="10069" y="7837"/>
                  <a:pt x="10083" y="7845"/>
                  <a:pt x="10097" y="7863"/>
                </a:cubicBezTo>
                <a:cubicBezTo>
                  <a:pt x="10104" y="7876"/>
                  <a:pt x="10095" y="7889"/>
                  <a:pt x="10085" y="7901"/>
                </a:cubicBezTo>
                <a:lnTo>
                  <a:pt x="10085" y="7901"/>
                </a:lnTo>
                <a:cubicBezTo>
                  <a:pt x="10161" y="7852"/>
                  <a:pt x="10347" y="7848"/>
                  <a:pt x="10252" y="7732"/>
                </a:cubicBezTo>
                <a:lnTo>
                  <a:pt x="10252" y="7732"/>
                </a:lnTo>
                <a:cubicBezTo>
                  <a:pt x="10264" y="7733"/>
                  <a:pt x="10276" y="7734"/>
                  <a:pt x="10287" y="7734"/>
                </a:cubicBezTo>
                <a:cubicBezTo>
                  <a:pt x="10435" y="7734"/>
                  <a:pt x="10532" y="7616"/>
                  <a:pt x="10651" y="7616"/>
                </a:cubicBezTo>
                <a:cubicBezTo>
                  <a:pt x="10668" y="7616"/>
                  <a:pt x="10686" y="7619"/>
                  <a:pt x="10704" y="7624"/>
                </a:cubicBezTo>
                <a:cubicBezTo>
                  <a:pt x="10740" y="7446"/>
                  <a:pt x="11002" y="7601"/>
                  <a:pt x="10954" y="7374"/>
                </a:cubicBezTo>
                <a:lnTo>
                  <a:pt x="10954" y="7374"/>
                </a:lnTo>
                <a:cubicBezTo>
                  <a:pt x="10981" y="7460"/>
                  <a:pt x="11037" y="7493"/>
                  <a:pt x="11100" y="7493"/>
                </a:cubicBezTo>
                <a:cubicBezTo>
                  <a:pt x="11202" y="7493"/>
                  <a:pt x="11322" y="7404"/>
                  <a:pt x="11359" y="7315"/>
                </a:cubicBezTo>
                <a:lnTo>
                  <a:pt x="11359" y="7315"/>
                </a:lnTo>
                <a:cubicBezTo>
                  <a:pt x="11347" y="7398"/>
                  <a:pt x="11478" y="7363"/>
                  <a:pt x="11466" y="7470"/>
                </a:cubicBezTo>
                <a:cubicBezTo>
                  <a:pt x="11585" y="7422"/>
                  <a:pt x="11669" y="7339"/>
                  <a:pt x="11609" y="7232"/>
                </a:cubicBezTo>
                <a:lnTo>
                  <a:pt x="11609" y="7232"/>
                </a:lnTo>
                <a:cubicBezTo>
                  <a:pt x="11656" y="7260"/>
                  <a:pt x="11697" y="7272"/>
                  <a:pt x="11732" y="7272"/>
                </a:cubicBezTo>
                <a:cubicBezTo>
                  <a:pt x="11880" y="7272"/>
                  <a:pt x="11945" y="7071"/>
                  <a:pt x="12056" y="7071"/>
                </a:cubicBezTo>
                <a:cubicBezTo>
                  <a:pt x="12094" y="7071"/>
                  <a:pt x="12138" y="7095"/>
                  <a:pt x="12193" y="7160"/>
                </a:cubicBezTo>
                <a:cubicBezTo>
                  <a:pt x="12478" y="6910"/>
                  <a:pt x="12752" y="6708"/>
                  <a:pt x="13026" y="6541"/>
                </a:cubicBezTo>
                <a:lnTo>
                  <a:pt x="13026" y="6541"/>
                </a:lnTo>
                <a:cubicBezTo>
                  <a:pt x="13109" y="6767"/>
                  <a:pt x="12705" y="6696"/>
                  <a:pt x="12812" y="6922"/>
                </a:cubicBezTo>
                <a:cubicBezTo>
                  <a:pt x="13062" y="6720"/>
                  <a:pt x="13145" y="6458"/>
                  <a:pt x="13443" y="6398"/>
                </a:cubicBezTo>
                <a:cubicBezTo>
                  <a:pt x="13526" y="6398"/>
                  <a:pt x="13443" y="6517"/>
                  <a:pt x="13431" y="6565"/>
                </a:cubicBezTo>
                <a:cubicBezTo>
                  <a:pt x="13550" y="6458"/>
                  <a:pt x="13681" y="6410"/>
                  <a:pt x="13812" y="6362"/>
                </a:cubicBezTo>
                <a:cubicBezTo>
                  <a:pt x="13941" y="6315"/>
                  <a:pt x="14036" y="6280"/>
                  <a:pt x="14153" y="6176"/>
                </a:cubicBezTo>
                <a:lnTo>
                  <a:pt x="14153" y="6176"/>
                </a:lnTo>
                <a:cubicBezTo>
                  <a:pt x="14154" y="6178"/>
                  <a:pt x="14155" y="6180"/>
                  <a:pt x="14157" y="6182"/>
                </a:cubicBezTo>
                <a:lnTo>
                  <a:pt x="14157" y="6182"/>
                </a:lnTo>
                <a:cubicBezTo>
                  <a:pt x="14157" y="6178"/>
                  <a:pt x="14157" y="6175"/>
                  <a:pt x="14157" y="6172"/>
                </a:cubicBezTo>
                <a:lnTo>
                  <a:pt x="14157" y="6172"/>
                </a:lnTo>
                <a:cubicBezTo>
                  <a:pt x="14156" y="6173"/>
                  <a:pt x="14154" y="6175"/>
                  <a:pt x="14153" y="6176"/>
                </a:cubicBezTo>
                <a:lnTo>
                  <a:pt x="14153" y="6176"/>
                </a:lnTo>
                <a:cubicBezTo>
                  <a:pt x="14063" y="6046"/>
                  <a:pt x="14250" y="5827"/>
                  <a:pt x="14253" y="5740"/>
                </a:cubicBezTo>
                <a:lnTo>
                  <a:pt x="14253" y="5740"/>
                </a:lnTo>
                <a:cubicBezTo>
                  <a:pt x="14269" y="6047"/>
                  <a:pt x="14526" y="5723"/>
                  <a:pt x="14514" y="6136"/>
                </a:cubicBezTo>
                <a:cubicBezTo>
                  <a:pt x="14538" y="6100"/>
                  <a:pt x="14562" y="6041"/>
                  <a:pt x="14538" y="5981"/>
                </a:cubicBezTo>
                <a:cubicBezTo>
                  <a:pt x="14586" y="5981"/>
                  <a:pt x="14622" y="6017"/>
                  <a:pt x="14598" y="6112"/>
                </a:cubicBezTo>
                <a:cubicBezTo>
                  <a:pt x="14752" y="5993"/>
                  <a:pt x="14657" y="5910"/>
                  <a:pt x="14824" y="5850"/>
                </a:cubicBezTo>
                <a:lnTo>
                  <a:pt x="14824" y="5850"/>
                </a:lnTo>
                <a:cubicBezTo>
                  <a:pt x="14836" y="5898"/>
                  <a:pt x="14812" y="5934"/>
                  <a:pt x="14812" y="5993"/>
                </a:cubicBezTo>
                <a:cubicBezTo>
                  <a:pt x="14860" y="5874"/>
                  <a:pt x="14907" y="5743"/>
                  <a:pt x="15062" y="5743"/>
                </a:cubicBezTo>
                <a:cubicBezTo>
                  <a:pt x="15062" y="5763"/>
                  <a:pt x="15087" y="5791"/>
                  <a:pt x="15068" y="5807"/>
                </a:cubicBezTo>
                <a:lnTo>
                  <a:pt x="15068" y="5807"/>
                </a:lnTo>
                <a:cubicBezTo>
                  <a:pt x="15277" y="5706"/>
                  <a:pt x="15364" y="5433"/>
                  <a:pt x="15629" y="5433"/>
                </a:cubicBezTo>
                <a:cubicBezTo>
                  <a:pt x="15634" y="5433"/>
                  <a:pt x="15640" y="5433"/>
                  <a:pt x="15645" y="5434"/>
                </a:cubicBezTo>
                <a:cubicBezTo>
                  <a:pt x="15645" y="5672"/>
                  <a:pt x="15765" y="5469"/>
                  <a:pt x="15836" y="5648"/>
                </a:cubicBezTo>
                <a:lnTo>
                  <a:pt x="15955" y="5553"/>
                </a:lnTo>
                <a:lnTo>
                  <a:pt x="15872" y="5481"/>
                </a:lnTo>
                <a:cubicBezTo>
                  <a:pt x="15983" y="5448"/>
                  <a:pt x="16043" y="5289"/>
                  <a:pt x="16158" y="5289"/>
                </a:cubicBezTo>
                <a:cubicBezTo>
                  <a:pt x="16165" y="5289"/>
                  <a:pt x="16173" y="5289"/>
                  <a:pt x="16181" y="5291"/>
                </a:cubicBezTo>
                <a:lnTo>
                  <a:pt x="16122" y="5398"/>
                </a:lnTo>
                <a:lnTo>
                  <a:pt x="16336" y="5291"/>
                </a:lnTo>
                <a:lnTo>
                  <a:pt x="16181" y="5267"/>
                </a:lnTo>
                <a:cubicBezTo>
                  <a:pt x="16265" y="5124"/>
                  <a:pt x="16086" y="5029"/>
                  <a:pt x="16265" y="5029"/>
                </a:cubicBezTo>
                <a:cubicBezTo>
                  <a:pt x="16259" y="5037"/>
                  <a:pt x="16263" y="5040"/>
                  <a:pt x="16273" y="5040"/>
                </a:cubicBezTo>
                <a:cubicBezTo>
                  <a:pt x="16288" y="5040"/>
                  <a:pt x="16318" y="5034"/>
                  <a:pt x="16353" y="5034"/>
                </a:cubicBezTo>
                <a:cubicBezTo>
                  <a:pt x="16396" y="5034"/>
                  <a:pt x="16446" y="5042"/>
                  <a:pt x="16491" y="5077"/>
                </a:cubicBezTo>
                <a:cubicBezTo>
                  <a:pt x="16524" y="5010"/>
                  <a:pt x="16568" y="4933"/>
                  <a:pt x="16651" y="4933"/>
                </a:cubicBezTo>
                <a:cubicBezTo>
                  <a:pt x="16657" y="4933"/>
                  <a:pt x="16663" y="4933"/>
                  <a:pt x="16669" y="4934"/>
                </a:cubicBezTo>
                <a:cubicBezTo>
                  <a:pt x="16717" y="4993"/>
                  <a:pt x="16729" y="5148"/>
                  <a:pt x="16753" y="5184"/>
                </a:cubicBezTo>
                <a:cubicBezTo>
                  <a:pt x="16764" y="5012"/>
                  <a:pt x="17007" y="5049"/>
                  <a:pt x="17036" y="4883"/>
                </a:cubicBezTo>
                <a:lnTo>
                  <a:pt x="17036" y="4883"/>
                </a:lnTo>
                <a:cubicBezTo>
                  <a:pt x="17035" y="4933"/>
                  <a:pt x="17064" y="5007"/>
                  <a:pt x="17074" y="5017"/>
                </a:cubicBezTo>
                <a:lnTo>
                  <a:pt x="17086" y="4874"/>
                </a:lnTo>
                <a:cubicBezTo>
                  <a:pt x="17158" y="4898"/>
                  <a:pt x="17169" y="4922"/>
                  <a:pt x="17181" y="4993"/>
                </a:cubicBezTo>
                <a:cubicBezTo>
                  <a:pt x="17345" y="4971"/>
                  <a:pt x="17100" y="4810"/>
                  <a:pt x="17239" y="4810"/>
                </a:cubicBezTo>
                <a:cubicBezTo>
                  <a:pt x="17252" y="4810"/>
                  <a:pt x="17268" y="4812"/>
                  <a:pt x="17289" y="4815"/>
                </a:cubicBezTo>
                <a:cubicBezTo>
                  <a:pt x="17277" y="4838"/>
                  <a:pt x="17289" y="4850"/>
                  <a:pt x="17265" y="4874"/>
                </a:cubicBezTo>
                <a:cubicBezTo>
                  <a:pt x="17473" y="4874"/>
                  <a:pt x="17625" y="4683"/>
                  <a:pt x="17819" y="4683"/>
                </a:cubicBezTo>
                <a:cubicBezTo>
                  <a:pt x="17825" y="4683"/>
                  <a:pt x="17830" y="4683"/>
                  <a:pt x="17836" y="4684"/>
                </a:cubicBezTo>
                <a:cubicBezTo>
                  <a:pt x="17943" y="4850"/>
                  <a:pt x="17681" y="4779"/>
                  <a:pt x="17800" y="4922"/>
                </a:cubicBezTo>
                <a:cubicBezTo>
                  <a:pt x="18051" y="4803"/>
                  <a:pt x="18289" y="4529"/>
                  <a:pt x="18562" y="4505"/>
                </a:cubicBezTo>
                <a:lnTo>
                  <a:pt x="18503" y="4493"/>
                </a:lnTo>
                <a:cubicBezTo>
                  <a:pt x="18492" y="4409"/>
                  <a:pt x="18510" y="4384"/>
                  <a:pt x="18543" y="4384"/>
                </a:cubicBezTo>
                <a:cubicBezTo>
                  <a:pt x="18596" y="4384"/>
                  <a:pt x="18689" y="4452"/>
                  <a:pt x="18762" y="4452"/>
                </a:cubicBezTo>
                <a:cubicBezTo>
                  <a:pt x="18786" y="4452"/>
                  <a:pt x="18808" y="4444"/>
                  <a:pt x="18826" y="4424"/>
                </a:cubicBezTo>
                <a:lnTo>
                  <a:pt x="18826" y="4424"/>
                </a:lnTo>
                <a:cubicBezTo>
                  <a:pt x="18811" y="4462"/>
                  <a:pt x="18832" y="4544"/>
                  <a:pt x="18836" y="4544"/>
                </a:cubicBezTo>
                <a:cubicBezTo>
                  <a:pt x="18836" y="4544"/>
                  <a:pt x="18836" y="4543"/>
                  <a:pt x="18836" y="4541"/>
                </a:cubicBezTo>
                <a:cubicBezTo>
                  <a:pt x="19027" y="4529"/>
                  <a:pt x="19182" y="4374"/>
                  <a:pt x="19432" y="4219"/>
                </a:cubicBezTo>
                <a:lnTo>
                  <a:pt x="19432" y="4219"/>
                </a:lnTo>
                <a:lnTo>
                  <a:pt x="19408" y="4291"/>
                </a:lnTo>
                <a:cubicBezTo>
                  <a:pt x="19438" y="4299"/>
                  <a:pt x="19470" y="4302"/>
                  <a:pt x="19503" y="4302"/>
                </a:cubicBezTo>
                <a:cubicBezTo>
                  <a:pt x="19613" y="4302"/>
                  <a:pt x="19733" y="4267"/>
                  <a:pt x="19825" y="4267"/>
                </a:cubicBezTo>
                <a:cubicBezTo>
                  <a:pt x="19836" y="4184"/>
                  <a:pt x="19908" y="4184"/>
                  <a:pt x="19848" y="4088"/>
                </a:cubicBezTo>
                <a:lnTo>
                  <a:pt x="19848" y="4088"/>
                </a:lnTo>
                <a:cubicBezTo>
                  <a:pt x="19936" y="4152"/>
                  <a:pt x="20014" y="4177"/>
                  <a:pt x="20086" y="4177"/>
                </a:cubicBezTo>
                <a:cubicBezTo>
                  <a:pt x="20310" y="4177"/>
                  <a:pt x="20470" y="3938"/>
                  <a:pt x="20675" y="3938"/>
                </a:cubicBezTo>
                <a:cubicBezTo>
                  <a:pt x="20733" y="3938"/>
                  <a:pt x="20794" y="3957"/>
                  <a:pt x="20860" y="4005"/>
                </a:cubicBezTo>
                <a:cubicBezTo>
                  <a:pt x="20825" y="4017"/>
                  <a:pt x="20789" y="4076"/>
                  <a:pt x="20813" y="4076"/>
                </a:cubicBezTo>
                <a:lnTo>
                  <a:pt x="21075" y="3957"/>
                </a:lnTo>
                <a:cubicBezTo>
                  <a:pt x="21027" y="3850"/>
                  <a:pt x="21027" y="3898"/>
                  <a:pt x="20944" y="3814"/>
                </a:cubicBezTo>
                <a:cubicBezTo>
                  <a:pt x="20968" y="3743"/>
                  <a:pt x="21039" y="3672"/>
                  <a:pt x="21110" y="3660"/>
                </a:cubicBezTo>
                <a:lnTo>
                  <a:pt x="21110" y="3660"/>
                </a:lnTo>
                <a:cubicBezTo>
                  <a:pt x="20991" y="3755"/>
                  <a:pt x="21134" y="3850"/>
                  <a:pt x="21206" y="3910"/>
                </a:cubicBezTo>
                <a:cubicBezTo>
                  <a:pt x="21182" y="3874"/>
                  <a:pt x="21194" y="3826"/>
                  <a:pt x="21194" y="3791"/>
                </a:cubicBezTo>
                <a:lnTo>
                  <a:pt x="21194" y="3791"/>
                </a:lnTo>
                <a:cubicBezTo>
                  <a:pt x="21225" y="3826"/>
                  <a:pt x="21243" y="3840"/>
                  <a:pt x="21255" y="3840"/>
                </a:cubicBezTo>
                <a:cubicBezTo>
                  <a:pt x="21297" y="3840"/>
                  <a:pt x="21235" y="3642"/>
                  <a:pt x="21334" y="3642"/>
                </a:cubicBezTo>
                <a:cubicBezTo>
                  <a:pt x="21350" y="3642"/>
                  <a:pt x="21370" y="3647"/>
                  <a:pt x="21396" y="3660"/>
                </a:cubicBezTo>
                <a:lnTo>
                  <a:pt x="21384" y="3731"/>
                </a:lnTo>
                <a:cubicBezTo>
                  <a:pt x="21452" y="3686"/>
                  <a:pt x="21508" y="3599"/>
                  <a:pt x="21584" y="3599"/>
                </a:cubicBezTo>
                <a:cubicBezTo>
                  <a:pt x="21589" y="3599"/>
                  <a:pt x="21594" y="3599"/>
                  <a:pt x="21599" y="3600"/>
                </a:cubicBezTo>
                <a:cubicBezTo>
                  <a:pt x="21646" y="3731"/>
                  <a:pt x="21527" y="3672"/>
                  <a:pt x="21539" y="3791"/>
                </a:cubicBezTo>
                <a:cubicBezTo>
                  <a:pt x="21626" y="3771"/>
                  <a:pt x="21689" y="3589"/>
                  <a:pt x="21773" y="3589"/>
                </a:cubicBezTo>
                <a:cubicBezTo>
                  <a:pt x="21793" y="3589"/>
                  <a:pt x="21814" y="3599"/>
                  <a:pt x="21837" y="3624"/>
                </a:cubicBezTo>
                <a:cubicBezTo>
                  <a:pt x="21789" y="3672"/>
                  <a:pt x="21730" y="3672"/>
                  <a:pt x="21682" y="3719"/>
                </a:cubicBezTo>
                <a:cubicBezTo>
                  <a:pt x="21773" y="3827"/>
                  <a:pt x="21806" y="3837"/>
                  <a:pt x="21846" y="3837"/>
                </a:cubicBezTo>
                <a:cubicBezTo>
                  <a:pt x="21855" y="3837"/>
                  <a:pt x="21865" y="3836"/>
                  <a:pt x="21875" y="3836"/>
                </a:cubicBezTo>
                <a:cubicBezTo>
                  <a:pt x="21885" y="3836"/>
                  <a:pt x="21896" y="3837"/>
                  <a:pt x="21908" y="3838"/>
                </a:cubicBezTo>
                <a:lnTo>
                  <a:pt x="21896" y="3838"/>
                </a:lnTo>
                <a:cubicBezTo>
                  <a:pt x="21896" y="3838"/>
                  <a:pt x="21944" y="3850"/>
                  <a:pt x="21991" y="3862"/>
                </a:cubicBezTo>
                <a:cubicBezTo>
                  <a:pt x="22039" y="3886"/>
                  <a:pt x="22087" y="3898"/>
                  <a:pt x="22087" y="3898"/>
                </a:cubicBezTo>
                <a:lnTo>
                  <a:pt x="22039" y="3850"/>
                </a:lnTo>
                <a:cubicBezTo>
                  <a:pt x="22134" y="3481"/>
                  <a:pt x="22301" y="3755"/>
                  <a:pt x="22480" y="3517"/>
                </a:cubicBezTo>
                <a:lnTo>
                  <a:pt x="22480" y="3517"/>
                </a:lnTo>
                <a:cubicBezTo>
                  <a:pt x="22313" y="3755"/>
                  <a:pt x="22456" y="3648"/>
                  <a:pt x="22444" y="3803"/>
                </a:cubicBezTo>
                <a:cubicBezTo>
                  <a:pt x="22503" y="3850"/>
                  <a:pt x="22575" y="3898"/>
                  <a:pt x="22551" y="3945"/>
                </a:cubicBezTo>
                <a:cubicBezTo>
                  <a:pt x="22573" y="3911"/>
                  <a:pt x="22593" y="3900"/>
                  <a:pt x="22614" y="3900"/>
                </a:cubicBezTo>
                <a:cubicBezTo>
                  <a:pt x="22645" y="3900"/>
                  <a:pt x="22676" y="3925"/>
                  <a:pt x="22712" y="3925"/>
                </a:cubicBezTo>
                <a:cubicBezTo>
                  <a:pt x="22741" y="3925"/>
                  <a:pt x="22774" y="3909"/>
                  <a:pt x="22813" y="3850"/>
                </a:cubicBezTo>
                <a:cubicBezTo>
                  <a:pt x="22813" y="3898"/>
                  <a:pt x="22896" y="3850"/>
                  <a:pt x="22884" y="3981"/>
                </a:cubicBezTo>
                <a:cubicBezTo>
                  <a:pt x="22896" y="3969"/>
                  <a:pt x="22908" y="3969"/>
                  <a:pt x="22920" y="3957"/>
                </a:cubicBezTo>
                <a:cubicBezTo>
                  <a:pt x="22939" y="4042"/>
                  <a:pt x="23017" y="4230"/>
                  <a:pt x="22997" y="4230"/>
                </a:cubicBezTo>
                <a:cubicBezTo>
                  <a:pt x="22991" y="4230"/>
                  <a:pt x="22979" y="4216"/>
                  <a:pt x="22956" y="4184"/>
                </a:cubicBezTo>
                <a:lnTo>
                  <a:pt x="22908" y="4017"/>
                </a:lnTo>
                <a:lnTo>
                  <a:pt x="22908" y="4017"/>
                </a:lnTo>
                <a:cubicBezTo>
                  <a:pt x="22920" y="4231"/>
                  <a:pt x="22765" y="4065"/>
                  <a:pt x="22777" y="4255"/>
                </a:cubicBezTo>
                <a:cubicBezTo>
                  <a:pt x="22765" y="4219"/>
                  <a:pt x="22742" y="4172"/>
                  <a:pt x="22753" y="4172"/>
                </a:cubicBezTo>
                <a:cubicBezTo>
                  <a:pt x="22737" y="4142"/>
                  <a:pt x="22726" y="4129"/>
                  <a:pt x="22719" y="4129"/>
                </a:cubicBezTo>
                <a:cubicBezTo>
                  <a:pt x="22702" y="4129"/>
                  <a:pt x="22716" y="4210"/>
                  <a:pt x="22742" y="4279"/>
                </a:cubicBezTo>
                <a:cubicBezTo>
                  <a:pt x="22730" y="4279"/>
                  <a:pt x="22706" y="4195"/>
                  <a:pt x="22682" y="4148"/>
                </a:cubicBezTo>
                <a:cubicBezTo>
                  <a:pt x="22676" y="4141"/>
                  <a:pt x="22672" y="4138"/>
                  <a:pt x="22670" y="4138"/>
                </a:cubicBezTo>
                <a:cubicBezTo>
                  <a:pt x="22655" y="4138"/>
                  <a:pt x="22679" y="4231"/>
                  <a:pt x="22669" y="4231"/>
                </a:cubicBezTo>
                <a:cubicBezTo>
                  <a:pt x="22666" y="4231"/>
                  <a:pt x="22659" y="4221"/>
                  <a:pt x="22646" y="4195"/>
                </a:cubicBezTo>
                <a:cubicBezTo>
                  <a:pt x="22646" y="4189"/>
                  <a:pt x="22643" y="4179"/>
                  <a:pt x="22640" y="4169"/>
                </a:cubicBezTo>
                <a:lnTo>
                  <a:pt x="22640" y="4169"/>
                </a:lnTo>
                <a:cubicBezTo>
                  <a:pt x="22639" y="4197"/>
                  <a:pt x="22598" y="4179"/>
                  <a:pt x="22658" y="4279"/>
                </a:cubicBezTo>
                <a:cubicBezTo>
                  <a:pt x="22651" y="4271"/>
                  <a:pt x="22645" y="4268"/>
                  <a:pt x="22641" y="4268"/>
                </a:cubicBezTo>
                <a:cubicBezTo>
                  <a:pt x="22625" y="4268"/>
                  <a:pt x="22630" y="4313"/>
                  <a:pt x="22614" y="4313"/>
                </a:cubicBezTo>
                <a:cubicBezTo>
                  <a:pt x="22609" y="4313"/>
                  <a:pt x="22600" y="4307"/>
                  <a:pt x="22587" y="4291"/>
                </a:cubicBezTo>
                <a:lnTo>
                  <a:pt x="22587" y="4291"/>
                </a:lnTo>
                <a:cubicBezTo>
                  <a:pt x="22607" y="4343"/>
                  <a:pt x="22605" y="4355"/>
                  <a:pt x="22598" y="4355"/>
                </a:cubicBezTo>
                <a:cubicBezTo>
                  <a:pt x="22592" y="4355"/>
                  <a:pt x="22583" y="4348"/>
                  <a:pt x="22578" y="4348"/>
                </a:cubicBezTo>
                <a:cubicBezTo>
                  <a:pt x="22572" y="4348"/>
                  <a:pt x="22572" y="4360"/>
                  <a:pt x="22596" y="4413"/>
                </a:cubicBezTo>
                <a:lnTo>
                  <a:pt x="22596" y="4413"/>
                </a:lnTo>
                <a:cubicBezTo>
                  <a:pt x="22559" y="4336"/>
                  <a:pt x="22535" y="4307"/>
                  <a:pt x="22521" y="4307"/>
                </a:cubicBezTo>
                <a:cubicBezTo>
                  <a:pt x="22503" y="4307"/>
                  <a:pt x="22503" y="4353"/>
                  <a:pt x="22515" y="4410"/>
                </a:cubicBezTo>
                <a:cubicBezTo>
                  <a:pt x="22492" y="4338"/>
                  <a:pt x="22480" y="4338"/>
                  <a:pt x="22444" y="4255"/>
                </a:cubicBezTo>
                <a:lnTo>
                  <a:pt x="22444" y="4255"/>
                </a:lnTo>
                <a:cubicBezTo>
                  <a:pt x="22420" y="4267"/>
                  <a:pt x="22432" y="4315"/>
                  <a:pt x="22480" y="4422"/>
                </a:cubicBezTo>
                <a:cubicBezTo>
                  <a:pt x="22445" y="4369"/>
                  <a:pt x="22429" y="4351"/>
                  <a:pt x="22421" y="4351"/>
                </a:cubicBezTo>
                <a:cubicBezTo>
                  <a:pt x="22405" y="4351"/>
                  <a:pt x="22438" y="4449"/>
                  <a:pt x="22424" y="4449"/>
                </a:cubicBezTo>
                <a:cubicBezTo>
                  <a:pt x="22417" y="4449"/>
                  <a:pt x="22397" y="4422"/>
                  <a:pt x="22349" y="4338"/>
                </a:cubicBezTo>
                <a:cubicBezTo>
                  <a:pt x="22349" y="4469"/>
                  <a:pt x="22349" y="4576"/>
                  <a:pt x="22325" y="4648"/>
                </a:cubicBezTo>
                <a:cubicBezTo>
                  <a:pt x="22218" y="4434"/>
                  <a:pt x="22361" y="4600"/>
                  <a:pt x="22253" y="4374"/>
                </a:cubicBezTo>
                <a:lnTo>
                  <a:pt x="22253" y="4374"/>
                </a:lnTo>
                <a:cubicBezTo>
                  <a:pt x="22253" y="4475"/>
                  <a:pt x="22317" y="4650"/>
                  <a:pt x="22264" y="4650"/>
                </a:cubicBezTo>
                <a:cubicBezTo>
                  <a:pt x="22261" y="4650"/>
                  <a:pt x="22258" y="4649"/>
                  <a:pt x="22253" y="4648"/>
                </a:cubicBezTo>
                <a:cubicBezTo>
                  <a:pt x="22230" y="4624"/>
                  <a:pt x="22218" y="4553"/>
                  <a:pt x="22194" y="4517"/>
                </a:cubicBezTo>
                <a:lnTo>
                  <a:pt x="22194" y="4517"/>
                </a:lnTo>
                <a:cubicBezTo>
                  <a:pt x="22206" y="4624"/>
                  <a:pt x="22111" y="4541"/>
                  <a:pt x="22134" y="4672"/>
                </a:cubicBezTo>
                <a:cubicBezTo>
                  <a:pt x="22122" y="4660"/>
                  <a:pt x="22111" y="4636"/>
                  <a:pt x="22111" y="4612"/>
                </a:cubicBezTo>
                <a:cubicBezTo>
                  <a:pt x="22111" y="4615"/>
                  <a:pt x="22109" y="4615"/>
                  <a:pt x="22107" y="4615"/>
                </a:cubicBezTo>
                <a:cubicBezTo>
                  <a:pt x="22106" y="4615"/>
                  <a:pt x="22105" y="4615"/>
                  <a:pt x="22103" y="4615"/>
                </a:cubicBezTo>
                <a:cubicBezTo>
                  <a:pt x="22097" y="4615"/>
                  <a:pt x="22095" y="4620"/>
                  <a:pt x="22134" y="4684"/>
                </a:cubicBezTo>
                <a:lnTo>
                  <a:pt x="22122" y="4660"/>
                </a:lnTo>
                <a:lnTo>
                  <a:pt x="22122" y="4660"/>
                </a:lnTo>
                <a:cubicBezTo>
                  <a:pt x="22202" y="4785"/>
                  <a:pt x="22249" y="4943"/>
                  <a:pt x="22284" y="5019"/>
                </a:cubicBezTo>
                <a:lnTo>
                  <a:pt x="22284" y="5019"/>
                </a:lnTo>
                <a:cubicBezTo>
                  <a:pt x="22160" y="4760"/>
                  <a:pt x="22216" y="4977"/>
                  <a:pt x="22051" y="4636"/>
                </a:cubicBezTo>
                <a:lnTo>
                  <a:pt x="22051" y="4636"/>
                </a:lnTo>
                <a:cubicBezTo>
                  <a:pt x="22051" y="4648"/>
                  <a:pt x="22075" y="4696"/>
                  <a:pt x="22111" y="4767"/>
                </a:cubicBezTo>
                <a:cubicBezTo>
                  <a:pt x="22087" y="4743"/>
                  <a:pt x="22063" y="4707"/>
                  <a:pt x="22039" y="4636"/>
                </a:cubicBezTo>
                <a:lnTo>
                  <a:pt x="22039" y="4636"/>
                </a:lnTo>
                <a:cubicBezTo>
                  <a:pt x="22039" y="4707"/>
                  <a:pt x="22099" y="4803"/>
                  <a:pt x="22075" y="4803"/>
                </a:cubicBezTo>
                <a:cubicBezTo>
                  <a:pt x="22051" y="4767"/>
                  <a:pt x="22051" y="4743"/>
                  <a:pt x="22015" y="4684"/>
                </a:cubicBezTo>
                <a:lnTo>
                  <a:pt x="22015" y="4684"/>
                </a:lnTo>
                <a:cubicBezTo>
                  <a:pt x="22058" y="4769"/>
                  <a:pt x="22091" y="4854"/>
                  <a:pt x="22063" y="4854"/>
                </a:cubicBezTo>
                <a:cubicBezTo>
                  <a:pt x="22060" y="4854"/>
                  <a:pt x="22056" y="4853"/>
                  <a:pt x="22051" y="4850"/>
                </a:cubicBezTo>
                <a:cubicBezTo>
                  <a:pt x="22041" y="4831"/>
                  <a:pt x="22024" y="4804"/>
                  <a:pt x="22024" y="4788"/>
                </a:cubicBezTo>
                <a:lnTo>
                  <a:pt x="22024" y="4788"/>
                </a:lnTo>
                <a:cubicBezTo>
                  <a:pt x="22016" y="4837"/>
                  <a:pt x="22073" y="4995"/>
                  <a:pt x="22039" y="4995"/>
                </a:cubicBezTo>
                <a:cubicBezTo>
                  <a:pt x="22034" y="4995"/>
                  <a:pt x="22026" y="4991"/>
                  <a:pt x="22015" y="4981"/>
                </a:cubicBezTo>
                <a:cubicBezTo>
                  <a:pt x="21920" y="4779"/>
                  <a:pt x="21968" y="4934"/>
                  <a:pt x="21872" y="4767"/>
                </a:cubicBezTo>
                <a:lnTo>
                  <a:pt x="21872" y="4827"/>
                </a:lnTo>
                <a:lnTo>
                  <a:pt x="21932" y="4898"/>
                </a:lnTo>
                <a:cubicBezTo>
                  <a:pt x="21922" y="4908"/>
                  <a:pt x="21954" y="5004"/>
                  <a:pt x="21936" y="5004"/>
                </a:cubicBezTo>
                <a:cubicBezTo>
                  <a:pt x="21932" y="5004"/>
                  <a:pt x="21927" y="5000"/>
                  <a:pt x="21920" y="4993"/>
                </a:cubicBezTo>
                <a:lnTo>
                  <a:pt x="21896" y="4922"/>
                </a:lnTo>
                <a:lnTo>
                  <a:pt x="21884" y="4969"/>
                </a:lnTo>
                <a:lnTo>
                  <a:pt x="21944" y="5017"/>
                </a:lnTo>
                <a:cubicBezTo>
                  <a:pt x="21975" y="5100"/>
                  <a:pt x="22052" y="5202"/>
                  <a:pt x="22031" y="5202"/>
                </a:cubicBezTo>
                <a:cubicBezTo>
                  <a:pt x="22028" y="5202"/>
                  <a:pt x="22023" y="5200"/>
                  <a:pt x="22015" y="5196"/>
                </a:cubicBezTo>
                <a:cubicBezTo>
                  <a:pt x="22015" y="5184"/>
                  <a:pt x="22003" y="5208"/>
                  <a:pt x="21932" y="5112"/>
                </a:cubicBezTo>
                <a:lnTo>
                  <a:pt x="21932" y="5112"/>
                </a:lnTo>
                <a:cubicBezTo>
                  <a:pt x="21951" y="5159"/>
                  <a:pt x="21970" y="5206"/>
                  <a:pt x="21959" y="5206"/>
                </a:cubicBezTo>
                <a:cubicBezTo>
                  <a:pt x="21956" y="5206"/>
                  <a:pt x="21951" y="5203"/>
                  <a:pt x="21944" y="5196"/>
                </a:cubicBezTo>
                <a:cubicBezTo>
                  <a:pt x="21908" y="5148"/>
                  <a:pt x="21837" y="5017"/>
                  <a:pt x="21813" y="4981"/>
                </a:cubicBezTo>
                <a:lnTo>
                  <a:pt x="21813" y="4981"/>
                </a:lnTo>
                <a:cubicBezTo>
                  <a:pt x="21884" y="5124"/>
                  <a:pt x="21801" y="5041"/>
                  <a:pt x="21884" y="5196"/>
                </a:cubicBezTo>
                <a:cubicBezTo>
                  <a:pt x="21866" y="5168"/>
                  <a:pt x="21826" y="5112"/>
                  <a:pt x="21804" y="5077"/>
                </a:cubicBezTo>
                <a:lnTo>
                  <a:pt x="21804" y="5077"/>
                </a:lnTo>
                <a:lnTo>
                  <a:pt x="21861" y="5172"/>
                </a:lnTo>
                <a:cubicBezTo>
                  <a:pt x="21825" y="5136"/>
                  <a:pt x="21813" y="5124"/>
                  <a:pt x="21777" y="5053"/>
                </a:cubicBezTo>
                <a:lnTo>
                  <a:pt x="21777" y="5053"/>
                </a:lnTo>
                <a:cubicBezTo>
                  <a:pt x="21747" y="5053"/>
                  <a:pt x="21863" y="5199"/>
                  <a:pt x="21847" y="5199"/>
                </a:cubicBezTo>
                <a:cubicBezTo>
                  <a:pt x="21844" y="5199"/>
                  <a:pt x="21837" y="5194"/>
                  <a:pt x="21825" y="5184"/>
                </a:cubicBezTo>
                <a:cubicBezTo>
                  <a:pt x="21825" y="5172"/>
                  <a:pt x="21813" y="5160"/>
                  <a:pt x="21801" y="5136"/>
                </a:cubicBezTo>
                <a:cubicBezTo>
                  <a:pt x="21797" y="5134"/>
                  <a:pt x="21794" y="5133"/>
                  <a:pt x="21791" y="5133"/>
                </a:cubicBezTo>
                <a:cubicBezTo>
                  <a:pt x="21765" y="5133"/>
                  <a:pt x="21788" y="5214"/>
                  <a:pt x="21759" y="5214"/>
                </a:cubicBezTo>
                <a:cubicBezTo>
                  <a:pt x="21754" y="5214"/>
                  <a:pt x="21749" y="5212"/>
                  <a:pt x="21741" y="5208"/>
                </a:cubicBezTo>
                <a:cubicBezTo>
                  <a:pt x="21622" y="5041"/>
                  <a:pt x="21730" y="5148"/>
                  <a:pt x="21634" y="5017"/>
                </a:cubicBezTo>
                <a:lnTo>
                  <a:pt x="21634" y="5017"/>
                </a:lnTo>
                <a:cubicBezTo>
                  <a:pt x="21612" y="5062"/>
                  <a:pt x="21685" y="5245"/>
                  <a:pt x="21643" y="5245"/>
                </a:cubicBezTo>
                <a:cubicBezTo>
                  <a:pt x="21640" y="5245"/>
                  <a:pt x="21638" y="5245"/>
                  <a:pt x="21634" y="5243"/>
                </a:cubicBezTo>
                <a:lnTo>
                  <a:pt x="21634" y="5243"/>
                </a:lnTo>
                <a:lnTo>
                  <a:pt x="21646" y="5267"/>
                </a:lnTo>
                <a:cubicBezTo>
                  <a:pt x="21689" y="5329"/>
                  <a:pt x="21701" y="5350"/>
                  <a:pt x="21697" y="5350"/>
                </a:cubicBezTo>
                <a:cubicBezTo>
                  <a:pt x="21689" y="5350"/>
                  <a:pt x="21614" y="5263"/>
                  <a:pt x="21596" y="5263"/>
                </a:cubicBezTo>
                <a:cubicBezTo>
                  <a:pt x="21593" y="5263"/>
                  <a:pt x="21591" y="5267"/>
                  <a:pt x="21593" y="5274"/>
                </a:cubicBezTo>
                <a:lnTo>
                  <a:pt x="21593" y="5274"/>
                </a:lnTo>
                <a:cubicBezTo>
                  <a:pt x="21579" y="5244"/>
                  <a:pt x="21541" y="5192"/>
                  <a:pt x="21535" y="5182"/>
                </a:cubicBezTo>
                <a:lnTo>
                  <a:pt x="21535" y="5182"/>
                </a:lnTo>
                <a:cubicBezTo>
                  <a:pt x="21537" y="5183"/>
                  <a:pt x="21538" y="5183"/>
                  <a:pt x="21539" y="5184"/>
                </a:cubicBezTo>
                <a:cubicBezTo>
                  <a:pt x="21537" y="5181"/>
                  <a:pt x="21535" y="5180"/>
                  <a:pt x="21535" y="5180"/>
                </a:cubicBezTo>
                <a:lnTo>
                  <a:pt x="21535" y="5180"/>
                </a:lnTo>
                <a:cubicBezTo>
                  <a:pt x="21535" y="5180"/>
                  <a:pt x="21535" y="5181"/>
                  <a:pt x="21535" y="5182"/>
                </a:cubicBezTo>
                <a:lnTo>
                  <a:pt x="21535" y="5182"/>
                </a:lnTo>
                <a:cubicBezTo>
                  <a:pt x="21533" y="5181"/>
                  <a:pt x="21530" y="5181"/>
                  <a:pt x="21528" y="5181"/>
                </a:cubicBezTo>
                <a:cubicBezTo>
                  <a:pt x="21498" y="5181"/>
                  <a:pt x="21528" y="5287"/>
                  <a:pt x="21539" y="5374"/>
                </a:cubicBezTo>
                <a:lnTo>
                  <a:pt x="21503" y="5303"/>
                </a:lnTo>
                <a:cubicBezTo>
                  <a:pt x="21486" y="5290"/>
                  <a:pt x="21474" y="5286"/>
                  <a:pt x="21463" y="5286"/>
                </a:cubicBezTo>
                <a:cubicBezTo>
                  <a:pt x="21449" y="5286"/>
                  <a:pt x="21438" y="5293"/>
                  <a:pt x="21423" y="5293"/>
                </a:cubicBezTo>
                <a:cubicBezTo>
                  <a:pt x="21419" y="5293"/>
                  <a:pt x="21414" y="5293"/>
                  <a:pt x="21408" y="5291"/>
                </a:cubicBezTo>
                <a:lnTo>
                  <a:pt x="21408" y="5291"/>
                </a:lnTo>
                <a:cubicBezTo>
                  <a:pt x="21456" y="5350"/>
                  <a:pt x="21432" y="5350"/>
                  <a:pt x="21503" y="5422"/>
                </a:cubicBezTo>
                <a:cubicBezTo>
                  <a:pt x="21436" y="5357"/>
                  <a:pt x="21402" y="5334"/>
                  <a:pt x="21386" y="5334"/>
                </a:cubicBezTo>
                <a:cubicBezTo>
                  <a:pt x="21345" y="5334"/>
                  <a:pt x="21426" y="5486"/>
                  <a:pt x="21389" y="5486"/>
                </a:cubicBezTo>
                <a:cubicBezTo>
                  <a:pt x="21376" y="5486"/>
                  <a:pt x="21350" y="5468"/>
                  <a:pt x="21301" y="5422"/>
                </a:cubicBezTo>
                <a:cubicBezTo>
                  <a:pt x="21312" y="5422"/>
                  <a:pt x="21283" y="5373"/>
                  <a:pt x="21278" y="5373"/>
                </a:cubicBezTo>
                <a:cubicBezTo>
                  <a:pt x="21277" y="5373"/>
                  <a:pt x="21277" y="5373"/>
                  <a:pt x="21277" y="5374"/>
                </a:cubicBezTo>
                <a:lnTo>
                  <a:pt x="21277" y="5446"/>
                </a:lnTo>
                <a:cubicBezTo>
                  <a:pt x="21360" y="5541"/>
                  <a:pt x="21337" y="5505"/>
                  <a:pt x="21396" y="5577"/>
                </a:cubicBezTo>
                <a:cubicBezTo>
                  <a:pt x="21444" y="5636"/>
                  <a:pt x="21468" y="5684"/>
                  <a:pt x="21456" y="5684"/>
                </a:cubicBezTo>
                <a:cubicBezTo>
                  <a:pt x="21420" y="5612"/>
                  <a:pt x="21337" y="5541"/>
                  <a:pt x="21289" y="5493"/>
                </a:cubicBezTo>
                <a:lnTo>
                  <a:pt x="21289" y="5493"/>
                </a:lnTo>
                <a:cubicBezTo>
                  <a:pt x="21313" y="5517"/>
                  <a:pt x="21337" y="5553"/>
                  <a:pt x="21360" y="5577"/>
                </a:cubicBezTo>
                <a:cubicBezTo>
                  <a:pt x="21331" y="5547"/>
                  <a:pt x="21318" y="5536"/>
                  <a:pt x="21315" y="5536"/>
                </a:cubicBezTo>
                <a:lnTo>
                  <a:pt x="21315" y="5536"/>
                </a:lnTo>
                <a:cubicBezTo>
                  <a:pt x="21305" y="5536"/>
                  <a:pt x="21432" y="5689"/>
                  <a:pt x="21419" y="5689"/>
                </a:cubicBezTo>
                <a:cubicBezTo>
                  <a:pt x="21417" y="5689"/>
                  <a:pt x="21410" y="5684"/>
                  <a:pt x="21396" y="5672"/>
                </a:cubicBezTo>
                <a:lnTo>
                  <a:pt x="21360" y="5624"/>
                </a:lnTo>
                <a:lnTo>
                  <a:pt x="21360" y="5624"/>
                </a:lnTo>
                <a:cubicBezTo>
                  <a:pt x="21371" y="5657"/>
                  <a:pt x="21403" y="5721"/>
                  <a:pt x="21398" y="5721"/>
                </a:cubicBezTo>
                <a:cubicBezTo>
                  <a:pt x="21398" y="5721"/>
                  <a:pt x="21397" y="5720"/>
                  <a:pt x="21396" y="5719"/>
                </a:cubicBezTo>
                <a:cubicBezTo>
                  <a:pt x="21301" y="5624"/>
                  <a:pt x="21360" y="5672"/>
                  <a:pt x="21289" y="5577"/>
                </a:cubicBezTo>
                <a:lnTo>
                  <a:pt x="21289" y="5577"/>
                </a:lnTo>
                <a:cubicBezTo>
                  <a:pt x="21279" y="5596"/>
                  <a:pt x="21379" y="5733"/>
                  <a:pt x="21360" y="5733"/>
                </a:cubicBezTo>
                <a:cubicBezTo>
                  <a:pt x="21356" y="5733"/>
                  <a:pt x="21345" y="5726"/>
                  <a:pt x="21325" y="5708"/>
                </a:cubicBezTo>
                <a:cubicBezTo>
                  <a:pt x="21313" y="5672"/>
                  <a:pt x="21313" y="5660"/>
                  <a:pt x="21301" y="5624"/>
                </a:cubicBezTo>
                <a:cubicBezTo>
                  <a:pt x="21182" y="5517"/>
                  <a:pt x="21206" y="5553"/>
                  <a:pt x="21182" y="5541"/>
                </a:cubicBezTo>
                <a:lnTo>
                  <a:pt x="21110" y="5505"/>
                </a:lnTo>
                <a:lnTo>
                  <a:pt x="21110" y="5505"/>
                </a:lnTo>
                <a:lnTo>
                  <a:pt x="21146" y="5529"/>
                </a:lnTo>
                <a:cubicBezTo>
                  <a:pt x="21372" y="5815"/>
                  <a:pt x="21158" y="5612"/>
                  <a:pt x="21289" y="5803"/>
                </a:cubicBezTo>
                <a:cubicBezTo>
                  <a:pt x="21158" y="5624"/>
                  <a:pt x="21206" y="5708"/>
                  <a:pt x="21110" y="5589"/>
                </a:cubicBezTo>
                <a:cubicBezTo>
                  <a:pt x="21075" y="5553"/>
                  <a:pt x="21027" y="5529"/>
                  <a:pt x="21003" y="5493"/>
                </a:cubicBezTo>
                <a:lnTo>
                  <a:pt x="21003" y="5493"/>
                </a:lnTo>
                <a:cubicBezTo>
                  <a:pt x="21023" y="5524"/>
                  <a:pt x="21026" y="5532"/>
                  <a:pt x="21021" y="5532"/>
                </a:cubicBezTo>
                <a:cubicBezTo>
                  <a:pt x="21014" y="5532"/>
                  <a:pt x="20997" y="5519"/>
                  <a:pt x="20991" y="5519"/>
                </a:cubicBezTo>
                <a:cubicBezTo>
                  <a:pt x="20984" y="5519"/>
                  <a:pt x="20988" y="5532"/>
                  <a:pt x="21027" y="5589"/>
                </a:cubicBezTo>
                <a:cubicBezTo>
                  <a:pt x="20991" y="5553"/>
                  <a:pt x="21015" y="5589"/>
                  <a:pt x="20932" y="5493"/>
                </a:cubicBezTo>
                <a:lnTo>
                  <a:pt x="20932" y="5493"/>
                </a:lnTo>
                <a:cubicBezTo>
                  <a:pt x="20944" y="5541"/>
                  <a:pt x="20991" y="5553"/>
                  <a:pt x="21027" y="5600"/>
                </a:cubicBezTo>
                <a:cubicBezTo>
                  <a:pt x="21054" y="5640"/>
                  <a:pt x="21055" y="5652"/>
                  <a:pt x="21044" y="5652"/>
                </a:cubicBezTo>
                <a:cubicBezTo>
                  <a:pt x="21025" y="5652"/>
                  <a:pt x="20969" y="5615"/>
                  <a:pt x="20948" y="5615"/>
                </a:cubicBezTo>
                <a:cubicBezTo>
                  <a:pt x="20933" y="5615"/>
                  <a:pt x="20935" y="5633"/>
                  <a:pt x="20979" y="5696"/>
                </a:cubicBezTo>
                <a:cubicBezTo>
                  <a:pt x="21015" y="5803"/>
                  <a:pt x="21134" y="5922"/>
                  <a:pt x="21170" y="6005"/>
                </a:cubicBezTo>
                <a:cubicBezTo>
                  <a:pt x="21110" y="5958"/>
                  <a:pt x="21051" y="5874"/>
                  <a:pt x="21051" y="5874"/>
                </a:cubicBezTo>
                <a:cubicBezTo>
                  <a:pt x="21024" y="5856"/>
                  <a:pt x="21007" y="5848"/>
                  <a:pt x="20998" y="5848"/>
                </a:cubicBezTo>
                <a:cubicBezTo>
                  <a:pt x="20985" y="5848"/>
                  <a:pt x="20993" y="5869"/>
                  <a:pt x="21015" y="5898"/>
                </a:cubicBezTo>
                <a:cubicBezTo>
                  <a:pt x="20979" y="5862"/>
                  <a:pt x="20956" y="5839"/>
                  <a:pt x="20908" y="5803"/>
                </a:cubicBezTo>
                <a:lnTo>
                  <a:pt x="20908" y="5803"/>
                </a:lnTo>
                <a:cubicBezTo>
                  <a:pt x="20908" y="5823"/>
                  <a:pt x="21000" y="5909"/>
                  <a:pt x="20988" y="5909"/>
                </a:cubicBezTo>
                <a:cubicBezTo>
                  <a:pt x="20986" y="5909"/>
                  <a:pt x="20979" y="5906"/>
                  <a:pt x="20968" y="5898"/>
                </a:cubicBezTo>
                <a:cubicBezTo>
                  <a:pt x="20932" y="5862"/>
                  <a:pt x="20872" y="5791"/>
                  <a:pt x="20837" y="5743"/>
                </a:cubicBezTo>
                <a:lnTo>
                  <a:pt x="20837" y="5743"/>
                </a:lnTo>
                <a:cubicBezTo>
                  <a:pt x="20860" y="5791"/>
                  <a:pt x="20908" y="5874"/>
                  <a:pt x="20932" y="5910"/>
                </a:cubicBezTo>
                <a:cubicBezTo>
                  <a:pt x="20872" y="5850"/>
                  <a:pt x="20848" y="5815"/>
                  <a:pt x="20813" y="5767"/>
                </a:cubicBezTo>
                <a:lnTo>
                  <a:pt x="20813" y="5767"/>
                </a:lnTo>
                <a:cubicBezTo>
                  <a:pt x="20825" y="5803"/>
                  <a:pt x="20837" y="5862"/>
                  <a:pt x="20932" y="5958"/>
                </a:cubicBezTo>
                <a:lnTo>
                  <a:pt x="20967" y="5975"/>
                </a:lnTo>
                <a:lnTo>
                  <a:pt x="20967" y="5975"/>
                </a:lnTo>
                <a:cubicBezTo>
                  <a:pt x="20940" y="5954"/>
                  <a:pt x="20881" y="5895"/>
                  <a:pt x="20872" y="5886"/>
                </a:cubicBezTo>
                <a:cubicBezTo>
                  <a:pt x="20851" y="5858"/>
                  <a:pt x="20847" y="5848"/>
                  <a:pt x="20852" y="5848"/>
                </a:cubicBezTo>
                <a:cubicBezTo>
                  <a:pt x="20864" y="5848"/>
                  <a:pt x="20930" y="5909"/>
                  <a:pt x="20956" y="5934"/>
                </a:cubicBezTo>
                <a:lnTo>
                  <a:pt x="20968" y="5970"/>
                </a:lnTo>
                <a:cubicBezTo>
                  <a:pt x="21028" y="6020"/>
                  <a:pt x="21056" y="6039"/>
                  <a:pt x="21066" y="6039"/>
                </a:cubicBezTo>
                <a:cubicBezTo>
                  <a:pt x="21092" y="6039"/>
                  <a:pt x="20977" y="5898"/>
                  <a:pt x="21003" y="5898"/>
                </a:cubicBezTo>
                <a:lnTo>
                  <a:pt x="21003" y="5898"/>
                </a:lnTo>
                <a:lnTo>
                  <a:pt x="21146" y="6053"/>
                </a:lnTo>
                <a:lnTo>
                  <a:pt x="21146" y="6053"/>
                </a:lnTo>
                <a:lnTo>
                  <a:pt x="21039" y="5910"/>
                </a:lnTo>
                <a:lnTo>
                  <a:pt x="21039" y="5910"/>
                </a:lnTo>
                <a:cubicBezTo>
                  <a:pt x="21075" y="5946"/>
                  <a:pt x="21170" y="6029"/>
                  <a:pt x="21182" y="6065"/>
                </a:cubicBezTo>
                <a:cubicBezTo>
                  <a:pt x="21200" y="6077"/>
                  <a:pt x="21208" y="6082"/>
                  <a:pt x="21210" y="6082"/>
                </a:cubicBezTo>
                <a:cubicBezTo>
                  <a:pt x="21217" y="6082"/>
                  <a:pt x="21188" y="6053"/>
                  <a:pt x="21194" y="6053"/>
                </a:cubicBezTo>
                <a:lnTo>
                  <a:pt x="21194" y="6053"/>
                </a:lnTo>
                <a:cubicBezTo>
                  <a:pt x="21196" y="6053"/>
                  <a:pt x="21206" y="6059"/>
                  <a:pt x="21229" y="6077"/>
                </a:cubicBezTo>
                <a:cubicBezTo>
                  <a:pt x="21241" y="6089"/>
                  <a:pt x="21253" y="6100"/>
                  <a:pt x="21253" y="6100"/>
                </a:cubicBezTo>
                <a:lnTo>
                  <a:pt x="21218" y="6041"/>
                </a:lnTo>
                <a:lnTo>
                  <a:pt x="21218" y="6041"/>
                </a:lnTo>
                <a:cubicBezTo>
                  <a:pt x="21251" y="6074"/>
                  <a:pt x="21324" y="6138"/>
                  <a:pt x="21307" y="6138"/>
                </a:cubicBezTo>
                <a:cubicBezTo>
                  <a:pt x="21306" y="6138"/>
                  <a:pt x="21304" y="6137"/>
                  <a:pt x="21301" y="6136"/>
                </a:cubicBezTo>
                <a:lnTo>
                  <a:pt x="21301" y="6136"/>
                </a:lnTo>
                <a:cubicBezTo>
                  <a:pt x="21317" y="6147"/>
                  <a:pt x="21326" y="6151"/>
                  <a:pt x="21331" y="6151"/>
                </a:cubicBezTo>
                <a:cubicBezTo>
                  <a:pt x="21352" y="6151"/>
                  <a:pt x="21286" y="6070"/>
                  <a:pt x="21297" y="6070"/>
                </a:cubicBezTo>
                <a:lnTo>
                  <a:pt x="21297" y="6070"/>
                </a:lnTo>
                <a:cubicBezTo>
                  <a:pt x="21301" y="6070"/>
                  <a:pt x="21312" y="6078"/>
                  <a:pt x="21337" y="6100"/>
                </a:cubicBezTo>
                <a:lnTo>
                  <a:pt x="21349" y="6112"/>
                </a:lnTo>
                <a:cubicBezTo>
                  <a:pt x="21325" y="6029"/>
                  <a:pt x="21241" y="5993"/>
                  <a:pt x="21134" y="5839"/>
                </a:cubicBezTo>
                <a:lnTo>
                  <a:pt x="21134" y="5839"/>
                </a:lnTo>
                <a:lnTo>
                  <a:pt x="21420" y="6112"/>
                </a:lnTo>
                <a:lnTo>
                  <a:pt x="21313" y="5993"/>
                </a:lnTo>
                <a:lnTo>
                  <a:pt x="21313" y="5993"/>
                </a:lnTo>
                <a:cubicBezTo>
                  <a:pt x="21313" y="5993"/>
                  <a:pt x="21325" y="6005"/>
                  <a:pt x="21372" y="6053"/>
                </a:cubicBezTo>
                <a:cubicBezTo>
                  <a:pt x="21301" y="5958"/>
                  <a:pt x="21325" y="5993"/>
                  <a:pt x="21253" y="5922"/>
                </a:cubicBezTo>
                <a:lnTo>
                  <a:pt x="21253" y="5922"/>
                </a:lnTo>
                <a:cubicBezTo>
                  <a:pt x="21279" y="5940"/>
                  <a:pt x="21293" y="5946"/>
                  <a:pt x="21302" y="5946"/>
                </a:cubicBezTo>
                <a:cubicBezTo>
                  <a:pt x="21319" y="5946"/>
                  <a:pt x="21315" y="5925"/>
                  <a:pt x="21325" y="5925"/>
                </a:cubicBezTo>
                <a:cubicBezTo>
                  <a:pt x="21328" y="5925"/>
                  <a:pt x="21333" y="5928"/>
                  <a:pt x="21340" y="5934"/>
                </a:cubicBezTo>
                <a:lnTo>
                  <a:pt x="21340" y="5934"/>
                </a:lnTo>
                <a:cubicBezTo>
                  <a:pt x="21330" y="5924"/>
                  <a:pt x="21319" y="5913"/>
                  <a:pt x="21301" y="5886"/>
                </a:cubicBezTo>
                <a:lnTo>
                  <a:pt x="21301" y="5886"/>
                </a:lnTo>
                <a:cubicBezTo>
                  <a:pt x="21359" y="5948"/>
                  <a:pt x="21380" y="5967"/>
                  <a:pt x="21385" y="5967"/>
                </a:cubicBezTo>
                <a:cubicBezTo>
                  <a:pt x="21394" y="5967"/>
                  <a:pt x="21348" y="5904"/>
                  <a:pt x="21359" y="5904"/>
                </a:cubicBezTo>
                <a:cubicBezTo>
                  <a:pt x="21362" y="5904"/>
                  <a:pt x="21370" y="5909"/>
                  <a:pt x="21384" y="5922"/>
                </a:cubicBezTo>
                <a:cubicBezTo>
                  <a:pt x="21480" y="6029"/>
                  <a:pt x="21420" y="5981"/>
                  <a:pt x="21515" y="6065"/>
                </a:cubicBezTo>
                <a:cubicBezTo>
                  <a:pt x="21466" y="6004"/>
                  <a:pt x="21454" y="5984"/>
                  <a:pt x="21460" y="5984"/>
                </a:cubicBezTo>
                <a:cubicBezTo>
                  <a:pt x="21471" y="5984"/>
                  <a:pt x="21540" y="6048"/>
                  <a:pt x="21551" y="6048"/>
                </a:cubicBezTo>
                <a:cubicBezTo>
                  <a:pt x="21553" y="6048"/>
                  <a:pt x="21553" y="6046"/>
                  <a:pt x="21551" y="6041"/>
                </a:cubicBezTo>
                <a:cubicBezTo>
                  <a:pt x="21432" y="5898"/>
                  <a:pt x="21527" y="5958"/>
                  <a:pt x="21503" y="5898"/>
                </a:cubicBezTo>
                <a:lnTo>
                  <a:pt x="21503" y="5898"/>
                </a:lnTo>
                <a:cubicBezTo>
                  <a:pt x="21539" y="5946"/>
                  <a:pt x="21599" y="5946"/>
                  <a:pt x="21658" y="5993"/>
                </a:cubicBezTo>
                <a:lnTo>
                  <a:pt x="21682" y="6017"/>
                </a:lnTo>
                <a:cubicBezTo>
                  <a:pt x="21563" y="5862"/>
                  <a:pt x="21599" y="5874"/>
                  <a:pt x="21587" y="5839"/>
                </a:cubicBezTo>
                <a:lnTo>
                  <a:pt x="21587" y="5839"/>
                </a:lnTo>
                <a:cubicBezTo>
                  <a:pt x="21658" y="5922"/>
                  <a:pt x="21682" y="5958"/>
                  <a:pt x="21706" y="6005"/>
                </a:cubicBezTo>
                <a:lnTo>
                  <a:pt x="21718" y="5993"/>
                </a:lnTo>
                <a:cubicBezTo>
                  <a:pt x="21682" y="5946"/>
                  <a:pt x="21670" y="5922"/>
                  <a:pt x="21658" y="5898"/>
                </a:cubicBezTo>
                <a:lnTo>
                  <a:pt x="21658" y="5898"/>
                </a:lnTo>
                <a:lnTo>
                  <a:pt x="21753" y="6017"/>
                </a:lnTo>
                <a:cubicBezTo>
                  <a:pt x="21753" y="5997"/>
                  <a:pt x="21696" y="5896"/>
                  <a:pt x="21724" y="5896"/>
                </a:cubicBezTo>
                <a:cubicBezTo>
                  <a:pt x="21730" y="5896"/>
                  <a:pt x="21739" y="5900"/>
                  <a:pt x="21753" y="5910"/>
                </a:cubicBezTo>
                <a:cubicBezTo>
                  <a:pt x="21670" y="5803"/>
                  <a:pt x="21503" y="5636"/>
                  <a:pt x="21480" y="5541"/>
                </a:cubicBezTo>
                <a:lnTo>
                  <a:pt x="21480" y="5541"/>
                </a:lnTo>
                <a:cubicBezTo>
                  <a:pt x="21506" y="5585"/>
                  <a:pt x="21559" y="5649"/>
                  <a:pt x="21589" y="5689"/>
                </a:cubicBezTo>
                <a:lnTo>
                  <a:pt x="21589" y="5689"/>
                </a:lnTo>
                <a:cubicBezTo>
                  <a:pt x="21589" y="5689"/>
                  <a:pt x="21589" y="5689"/>
                  <a:pt x="21590" y="5689"/>
                </a:cubicBezTo>
                <a:lnTo>
                  <a:pt x="21590" y="5689"/>
                </a:lnTo>
                <a:cubicBezTo>
                  <a:pt x="21591" y="5689"/>
                  <a:pt x="21594" y="5691"/>
                  <a:pt x="21599" y="5696"/>
                </a:cubicBezTo>
                <a:lnTo>
                  <a:pt x="21670" y="5791"/>
                </a:lnTo>
                <a:cubicBezTo>
                  <a:pt x="21675" y="5796"/>
                  <a:pt x="21677" y="5798"/>
                  <a:pt x="21678" y="5798"/>
                </a:cubicBezTo>
                <a:cubicBezTo>
                  <a:pt x="21682" y="5798"/>
                  <a:pt x="21620" y="5719"/>
                  <a:pt x="21621" y="5719"/>
                </a:cubicBezTo>
                <a:lnTo>
                  <a:pt x="21621" y="5719"/>
                </a:lnTo>
                <a:cubicBezTo>
                  <a:pt x="21621" y="5719"/>
                  <a:pt x="21622" y="5719"/>
                  <a:pt x="21622" y="5719"/>
                </a:cubicBezTo>
                <a:cubicBezTo>
                  <a:pt x="21682" y="5803"/>
                  <a:pt x="21670" y="5767"/>
                  <a:pt x="21730" y="5839"/>
                </a:cubicBezTo>
                <a:cubicBezTo>
                  <a:pt x="21730" y="5839"/>
                  <a:pt x="21714" y="5823"/>
                  <a:pt x="21710" y="5823"/>
                </a:cubicBezTo>
                <a:lnTo>
                  <a:pt x="21710" y="5823"/>
                </a:lnTo>
                <a:cubicBezTo>
                  <a:pt x="21708" y="5823"/>
                  <a:pt x="21710" y="5827"/>
                  <a:pt x="21718" y="5839"/>
                </a:cubicBezTo>
                <a:cubicBezTo>
                  <a:pt x="21730" y="5850"/>
                  <a:pt x="21777" y="5886"/>
                  <a:pt x="21837" y="5946"/>
                </a:cubicBezTo>
                <a:cubicBezTo>
                  <a:pt x="21789" y="5898"/>
                  <a:pt x="21741" y="5839"/>
                  <a:pt x="21741" y="5827"/>
                </a:cubicBezTo>
                <a:cubicBezTo>
                  <a:pt x="21743" y="5824"/>
                  <a:pt x="21744" y="5824"/>
                  <a:pt x="21746" y="5824"/>
                </a:cubicBezTo>
                <a:cubicBezTo>
                  <a:pt x="21766" y="5824"/>
                  <a:pt x="21829" y="5925"/>
                  <a:pt x="21872" y="5958"/>
                </a:cubicBezTo>
                <a:cubicBezTo>
                  <a:pt x="21825" y="5898"/>
                  <a:pt x="21884" y="5946"/>
                  <a:pt x="21789" y="5827"/>
                </a:cubicBezTo>
                <a:cubicBezTo>
                  <a:pt x="21790" y="5826"/>
                  <a:pt x="21791" y="5825"/>
                  <a:pt x="21793" y="5825"/>
                </a:cubicBezTo>
                <a:cubicBezTo>
                  <a:pt x="21807" y="5825"/>
                  <a:pt x="21839" y="5877"/>
                  <a:pt x="21861" y="5910"/>
                </a:cubicBezTo>
                <a:cubicBezTo>
                  <a:pt x="21837" y="5850"/>
                  <a:pt x="21896" y="5862"/>
                  <a:pt x="21789" y="5743"/>
                </a:cubicBezTo>
                <a:lnTo>
                  <a:pt x="21777" y="5731"/>
                </a:lnTo>
                <a:cubicBezTo>
                  <a:pt x="21758" y="5681"/>
                  <a:pt x="21762" y="5666"/>
                  <a:pt x="21777" y="5666"/>
                </a:cubicBezTo>
                <a:cubicBezTo>
                  <a:pt x="21799" y="5666"/>
                  <a:pt x="21844" y="5701"/>
                  <a:pt x="21864" y="5701"/>
                </a:cubicBezTo>
                <a:cubicBezTo>
                  <a:pt x="21871" y="5701"/>
                  <a:pt x="21875" y="5697"/>
                  <a:pt x="21872" y="5684"/>
                </a:cubicBezTo>
                <a:lnTo>
                  <a:pt x="21872" y="5684"/>
                </a:lnTo>
                <a:lnTo>
                  <a:pt x="21908" y="5719"/>
                </a:lnTo>
                <a:cubicBezTo>
                  <a:pt x="21884" y="5660"/>
                  <a:pt x="21920" y="5672"/>
                  <a:pt x="21872" y="5565"/>
                </a:cubicBezTo>
                <a:lnTo>
                  <a:pt x="21872" y="5565"/>
                </a:lnTo>
                <a:cubicBezTo>
                  <a:pt x="21872" y="5565"/>
                  <a:pt x="21932" y="5636"/>
                  <a:pt x="21968" y="5696"/>
                </a:cubicBezTo>
                <a:cubicBezTo>
                  <a:pt x="21960" y="5664"/>
                  <a:pt x="21946" y="5632"/>
                  <a:pt x="21956" y="5632"/>
                </a:cubicBezTo>
                <a:cubicBezTo>
                  <a:pt x="21961" y="5632"/>
                  <a:pt x="21972" y="5640"/>
                  <a:pt x="21991" y="5660"/>
                </a:cubicBezTo>
                <a:cubicBezTo>
                  <a:pt x="22011" y="5706"/>
                  <a:pt x="22023" y="5719"/>
                  <a:pt x="22027" y="5722"/>
                </a:cubicBezTo>
                <a:lnTo>
                  <a:pt x="22027" y="5722"/>
                </a:lnTo>
                <a:cubicBezTo>
                  <a:pt x="22025" y="5721"/>
                  <a:pt x="22021" y="5719"/>
                  <a:pt x="22015" y="5719"/>
                </a:cubicBezTo>
                <a:cubicBezTo>
                  <a:pt x="22042" y="5733"/>
                  <a:pt x="22068" y="5760"/>
                  <a:pt x="22076" y="5760"/>
                </a:cubicBezTo>
                <a:cubicBezTo>
                  <a:pt x="22083" y="5760"/>
                  <a:pt x="22078" y="5742"/>
                  <a:pt x="22051" y="5684"/>
                </a:cubicBezTo>
                <a:lnTo>
                  <a:pt x="22051" y="5684"/>
                </a:lnTo>
                <a:cubicBezTo>
                  <a:pt x="22092" y="5765"/>
                  <a:pt x="22122" y="5797"/>
                  <a:pt x="22132" y="5797"/>
                </a:cubicBezTo>
                <a:cubicBezTo>
                  <a:pt x="22137" y="5797"/>
                  <a:pt x="22138" y="5790"/>
                  <a:pt x="22134" y="5779"/>
                </a:cubicBezTo>
                <a:lnTo>
                  <a:pt x="22075" y="5708"/>
                </a:lnTo>
                <a:cubicBezTo>
                  <a:pt x="22075" y="5696"/>
                  <a:pt x="22078" y="5693"/>
                  <a:pt x="22082" y="5693"/>
                </a:cubicBezTo>
                <a:cubicBezTo>
                  <a:pt x="22087" y="5693"/>
                  <a:pt x="22093" y="5696"/>
                  <a:pt x="22099" y="5696"/>
                </a:cubicBezTo>
                <a:lnTo>
                  <a:pt x="22194" y="5839"/>
                </a:lnTo>
                <a:cubicBezTo>
                  <a:pt x="22215" y="5863"/>
                  <a:pt x="22227" y="5873"/>
                  <a:pt x="22233" y="5873"/>
                </a:cubicBezTo>
                <a:cubicBezTo>
                  <a:pt x="22257" y="5873"/>
                  <a:pt x="22171" y="5695"/>
                  <a:pt x="22197" y="5695"/>
                </a:cubicBezTo>
                <a:cubicBezTo>
                  <a:pt x="22206" y="5695"/>
                  <a:pt x="22229" y="5718"/>
                  <a:pt x="22277" y="5779"/>
                </a:cubicBezTo>
                <a:cubicBezTo>
                  <a:pt x="22218" y="5672"/>
                  <a:pt x="22206" y="5719"/>
                  <a:pt x="22146" y="5600"/>
                </a:cubicBezTo>
                <a:lnTo>
                  <a:pt x="22146" y="5600"/>
                </a:lnTo>
                <a:cubicBezTo>
                  <a:pt x="22158" y="5600"/>
                  <a:pt x="22206" y="5660"/>
                  <a:pt x="22242" y="5708"/>
                </a:cubicBezTo>
                <a:cubicBezTo>
                  <a:pt x="22277" y="5755"/>
                  <a:pt x="22325" y="5803"/>
                  <a:pt x="22325" y="5803"/>
                </a:cubicBezTo>
                <a:cubicBezTo>
                  <a:pt x="22333" y="5811"/>
                  <a:pt x="22337" y="5814"/>
                  <a:pt x="22339" y="5814"/>
                </a:cubicBezTo>
                <a:cubicBezTo>
                  <a:pt x="22356" y="5814"/>
                  <a:pt x="22236" y="5619"/>
                  <a:pt x="22256" y="5619"/>
                </a:cubicBezTo>
                <a:cubicBezTo>
                  <a:pt x="22258" y="5619"/>
                  <a:pt x="22261" y="5621"/>
                  <a:pt x="22265" y="5624"/>
                </a:cubicBezTo>
                <a:cubicBezTo>
                  <a:pt x="22230" y="5565"/>
                  <a:pt x="22146" y="5434"/>
                  <a:pt x="22134" y="5374"/>
                </a:cubicBezTo>
                <a:lnTo>
                  <a:pt x="22134" y="5374"/>
                </a:lnTo>
                <a:cubicBezTo>
                  <a:pt x="22158" y="5374"/>
                  <a:pt x="22289" y="5577"/>
                  <a:pt x="22301" y="5624"/>
                </a:cubicBezTo>
                <a:cubicBezTo>
                  <a:pt x="22301" y="5627"/>
                  <a:pt x="22300" y="5629"/>
                  <a:pt x="22299" y="5629"/>
                </a:cubicBezTo>
                <a:cubicBezTo>
                  <a:pt x="22295" y="5629"/>
                  <a:pt x="22286" y="5618"/>
                  <a:pt x="22277" y="5600"/>
                </a:cubicBezTo>
                <a:lnTo>
                  <a:pt x="22277" y="5600"/>
                </a:lnTo>
                <a:cubicBezTo>
                  <a:pt x="22289" y="5624"/>
                  <a:pt x="22289" y="5648"/>
                  <a:pt x="22337" y="5708"/>
                </a:cubicBezTo>
                <a:lnTo>
                  <a:pt x="22301" y="5648"/>
                </a:lnTo>
                <a:lnTo>
                  <a:pt x="22301" y="5648"/>
                </a:lnTo>
                <a:cubicBezTo>
                  <a:pt x="22337" y="5696"/>
                  <a:pt x="22361" y="5684"/>
                  <a:pt x="22408" y="5767"/>
                </a:cubicBezTo>
                <a:cubicBezTo>
                  <a:pt x="22384" y="5708"/>
                  <a:pt x="22361" y="5684"/>
                  <a:pt x="22337" y="5660"/>
                </a:cubicBezTo>
                <a:lnTo>
                  <a:pt x="22337" y="5660"/>
                </a:lnTo>
                <a:cubicBezTo>
                  <a:pt x="22354" y="5677"/>
                  <a:pt x="22364" y="5682"/>
                  <a:pt x="22371" y="5682"/>
                </a:cubicBezTo>
                <a:cubicBezTo>
                  <a:pt x="22383" y="5682"/>
                  <a:pt x="22385" y="5668"/>
                  <a:pt x="22396" y="5668"/>
                </a:cubicBezTo>
                <a:cubicBezTo>
                  <a:pt x="22401" y="5668"/>
                  <a:pt x="22408" y="5672"/>
                  <a:pt x="22420" y="5684"/>
                </a:cubicBezTo>
                <a:cubicBezTo>
                  <a:pt x="22396" y="5648"/>
                  <a:pt x="22361" y="5589"/>
                  <a:pt x="22361" y="5589"/>
                </a:cubicBezTo>
                <a:lnTo>
                  <a:pt x="22361" y="5589"/>
                </a:lnTo>
                <a:cubicBezTo>
                  <a:pt x="22370" y="5595"/>
                  <a:pt x="22376" y="5598"/>
                  <a:pt x="22380" y="5598"/>
                </a:cubicBezTo>
                <a:cubicBezTo>
                  <a:pt x="22403" y="5598"/>
                  <a:pt x="22315" y="5477"/>
                  <a:pt x="22325" y="5446"/>
                </a:cubicBezTo>
                <a:lnTo>
                  <a:pt x="22325" y="5446"/>
                </a:lnTo>
                <a:cubicBezTo>
                  <a:pt x="22371" y="5501"/>
                  <a:pt x="22410" y="5592"/>
                  <a:pt x="22420" y="5592"/>
                </a:cubicBezTo>
                <a:cubicBezTo>
                  <a:pt x="22422" y="5592"/>
                  <a:pt x="22423" y="5584"/>
                  <a:pt x="22420" y="5565"/>
                </a:cubicBezTo>
                <a:lnTo>
                  <a:pt x="22420" y="5565"/>
                </a:lnTo>
                <a:cubicBezTo>
                  <a:pt x="22453" y="5609"/>
                  <a:pt x="22497" y="5695"/>
                  <a:pt x="22512" y="5745"/>
                </a:cubicBezTo>
                <a:lnTo>
                  <a:pt x="22512" y="5745"/>
                </a:lnTo>
                <a:cubicBezTo>
                  <a:pt x="22506" y="5722"/>
                  <a:pt x="22508" y="5713"/>
                  <a:pt x="22514" y="5713"/>
                </a:cubicBezTo>
                <a:cubicBezTo>
                  <a:pt x="22534" y="5713"/>
                  <a:pt x="22602" y="5806"/>
                  <a:pt x="22611" y="5815"/>
                </a:cubicBezTo>
                <a:lnTo>
                  <a:pt x="22634" y="5862"/>
                </a:lnTo>
                <a:cubicBezTo>
                  <a:pt x="22623" y="5827"/>
                  <a:pt x="22623" y="5827"/>
                  <a:pt x="22634" y="5827"/>
                </a:cubicBezTo>
                <a:lnTo>
                  <a:pt x="22563" y="5719"/>
                </a:lnTo>
                <a:lnTo>
                  <a:pt x="22563" y="5719"/>
                </a:lnTo>
                <a:cubicBezTo>
                  <a:pt x="22585" y="5741"/>
                  <a:pt x="22587" y="5733"/>
                  <a:pt x="22605" y="5769"/>
                </a:cubicBezTo>
                <a:lnTo>
                  <a:pt x="22605" y="5769"/>
                </a:lnTo>
                <a:cubicBezTo>
                  <a:pt x="22568" y="5698"/>
                  <a:pt x="22502" y="5596"/>
                  <a:pt x="22468" y="5505"/>
                </a:cubicBezTo>
                <a:lnTo>
                  <a:pt x="22468" y="5505"/>
                </a:lnTo>
                <a:cubicBezTo>
                  <a:pt x="22474" y="5513"/>
                  <a:pt x="22477" y="5516"/>
                  <a:pt x="22480" y="5516"/>
                </a:cubicBezTo>
                <a:cubicBezTo>
                  <a:pt x="22486" y="5516"/>
                  <a:pt x="22482" y="5496"/>
                  <a:pt x="22489" y="5496"/>
                </a:cubicBezTo>
                <a:cubicBezTo>
                  <a:pt x="22495" y="5496"/>
                  <a:pt x="22507" y="5510"/>
                  <a:pt x="22539" y="5565"/>
                </a:cubicBezTo>
                <a:cubicBezTo>
                  <a:pt x="22535" y="5561"/>
                  <a:pt x="22532" y="5560"/>
                  <a:pt x="22530" y="5560"/>
                </a:cubicBezTo>
                <a:cubicBezTo>
                  <a:pt x="22515" y="5560"/>
                  <a:pt x="22608" y="5692"/>
                  <a:pt x="22611" y="5736"/>
                </a:cubicBezTo>
                <a:lnTo>
                  <a:pt x="22611" y="5736"/>
                </a:lnTo>
                <a:cubicBezTo>
                  <a:pt x="22612" y="5735"/>
                  <a:pt x="22612" y="5734"/>
                  <a:pt x="22614" y="5734"/>
                </a:cubicBezTo>
                <a:cubicBezTo>
                  <a:pt x="22617" y="5734"/>
                  <a:pt x="22623" y="5737"/>
                  <a:pt x="22634" y="5743"/>
                </a:cubicBezTo>
                <a:cubicBezTo>
                  <a:pt x="22646" y="5755"/>
                  <a:pt x="22646" y="5767"/>
                  <a:pt x="22646" y="5779"/>
                </a:cubicBezTo>
                <a:cubicBezTo>
                  <a:pt x="22663" y="5799"/>
                  <a:pt x="22671" y="5808"/>
                  <a:pt x="22675" y="5808"/>
                </a:cubicBezTo>
                <a:cubicBezTo>
                  <a:pt x="22690" y="5808"/>
                  <a:pt x="22579" y="5610"/>
                  <a:pt x="22599" y="5600"/>
                </a:cubicBezTo>
                <a:lnTo>
                  <a:pt x="22599" y="5600"/>
                </a:lnTo>
                <a:cubicBezTo>
                  <a:pt x="22630" y="5673"/>
                  <a:pt x="22670" y="5736"/>
                  <a:pt x="22680" y="5736"/>
                </a:cubicBezTo>
                <a:cubicBezTo>
                  <a:pt x="22681" y="5736"/>
                  <a:pt x="22682" y="5735"/>
                  <a:pt x="22682" y="5731"/>
                </a:cubicBezTo>
                <a:lnTo>
                  <a:pt x="22682" y="5731"/>
                </a:lnTo>
                <a:cubicBezTo>
                  <a:pt x="22682" y="5732"/>
                  <a:pt x="22681" y="5732"/>
                  <a:pt x="22680" y="5732"/>
                </a:cubicBezTo>
                <a:cubicBezTo>
                  <a:pt x="22665" y="5732"/>
                  <a:pt x="22598" y="5598"/>
                  <a:pt x="22575" y="5529"/>
                </a:cubicBezTo>
                <a:lnTo>
                  <a:pt x="22575" y="5529"/>
                </a:lnTo>
                <a:cubicBezTo>
                  <a:pt x="22588" y="5542"/>
                  <a:pt x="22595" y="5547"/>
                  <a:pt x="22599" y="5547"/>
                </a:cubicBezTo>
                <a:cubicBezTo>
                  <a:pt x="22612" y="5547"/>
                  <a:pt x="22577" y="5481"/>
                  <a:pt x="22587" y="5481"/>
                </a:cubicBezTo>
                <a:lnTo>
                  <a:pt x="22551" y="5458"/>
                </a:lnTo>
                <a:cubicBezTo>
                  <a:pt x="22515" y="5374"/>
                  <a:pt x="22527" y="5374"/>
                  <a:pt x="22527" y="5350"/>
                </a:cubicBezTo>
                <a:lnTo>
                  <a:pt x="22527" y="5350"/>
                </a:lnTo>
                <a:cubicBezTo>
                  <a:pt x="22563" y="5410"/>
                  <a:pt x="22539" y="5398"/>
                  <a:pt x="22563" y="5422"/>
                </a:cubicBezTo>
                <a:cubicBezTo>
                  <a:pt x="22547" y="5387"/>
                  <a:pt x="22544" y="5375"/>
                  <a:pt x="22547" y="5375"/>
                </a:cubicBezTo>
                <a:lnTo>
                  <a:pt x="22547" y="5375"/>
                </a:lnTo>
                <a:cubicBezTo>
                  <a:pt x="22558" y="5375"/>
                  <a:pt x="22623" y="5470"/>
                  <a:pt x="22637" y="5470"/>
                </a:cubicBezTo>
                <a:cubicBezTo>
                  <a:pt x="22640" y="5470"/>
                  <a:pt x="22640" y="5463"/>
                  <a:pt x="22634" y="5446"/>
                </a:cubicBezTo>
                <a:lnTo>
                  <a:pt x="22634" y="5446"/>
                </a:lnTo>
                <a:cubicBezTo>
                  <a:pt x="22670" y="5493"/>
                  <a:pt x="22718" y="5600"/>
                  <a:pt x="22742" y="5636"/>
                </a:cubicBezTo>
                <a:cubicBezTo>
                  <a:pt x="22733" y="5609"/>
                  <a:pt x="22733" y="5599"/>
                  <a:pt x="22738" y="5599"/>
                </a:cubicBezTo>
                <a:cubicBezTo>
                  <a:pt x="22749" y="5599"/>
                  <a:pt x="22789" y="5661"/>
                  <a:pt x="22801" y="5661"/>
                </a:cubicBezTo>
                <a:cubicBezTo>
                  <a:pt x="22805" y="5661"/>
                  <a:pt x="22806" y="5654"/>
                  <a:pt x="22801" y="5636"/>
                </a:cubicBezTo>
                <a:cubicBezTo>
                  <a:pt x="22730" y="5529"/>
                  <a:pt x="22742" y="5553"/>
                  <a:pt x="22706" y="5446"/>
                </a:cubicBezTo>
                <a:lnTo>
                  <a:pt x="22706" y="5446"/>
                </a:lnTo>
                <a:lnTo>
                  <a:pt x="22718" y="5541"/>
                </a:lnTo>
                <a:lnTo>
                  <a:pt x="22646" y="5362"/>
                </a:lnTo>
                <a:lnTo>
                  <a:pt x="22646" y="5362"/>
                </a:lnTo>
                <a:cubicBezTo>
                  <a:pt x="22635" y="5373"/>
                  <a:pt x="22665" y="5435"/>
                  <a:pt x="22651" y="5435"/>
                </a:cubicBezTo>
                <a:cubicBezTo>
                  <a:pt x="22650" y="5435"/>
                  <a:pt x="22648" y="5435"/>
                  <a:pt x="22646" y="5434"/>
                </a:cubicBezTo>
                <a:cubicBezTo>
                  <a:pt x="22611" y="5338"/>
                  <a:pt x="22623" y="5362"/>
                  <a:pt x="22575" y="5279"/>
                </a:cubicBezTo>
                <a:lnTo>
                  <a:pt x="22575" y="5279"/>
                </a:lnTo>
                <a:cubicBezTo>
                  <a:pt x="22597" y="5315"/>
                  <a:pt x="22607" y="5328"/>
                  <a:pt x="22612" y="5328"/>
                </a:cubicBezTo>
                <a:cubicBezTo>
                  <a:pt x="22622" y="5328"/>
                  <a:pt x="22590" y="5241"/>
                  <a:pt x="22600" y="5241"/>
                </a:cubicBezTo>
                <a:lnTo>
                  <a:pt x="22600" y="5241"/>
                </a:lnTo>
                <a:cubicBezTo>
                  <a:pt x="22604" y="5241"/>
                  <a:pt x="22610" y="5249"/>
                  <a:pt x="22623" y="5267"/>
                </a:cubicBezTo>
                <a:lnTo>
                  <a:pt x="22765" y="5541"/>
                </a:lnTo>
                <a:cubicBezTo>
                  <a:pt x="22779" y="5559"/>
                  <a:pt x="22788" y="5566"/>
                  <a:pt x="22793" y="5566"/>
                </a:cubicBezTo>
                <a:cubicBezTo>
                  <a:pt x="22815" y="5566"/>
                  <a:pt x="22766" y="5425"/>
                  <a:pt x="22788" y="5425"/>
                </a:cubicBezTo>
                <a:cubicBezTo>
                  <a:pt x="22791" y="5425"/>
                  <a:pt x="22795" y="5428"/>
                  <a:pt x="22801" y="5434"/>
                </a:cubicBezTo>
                <a:lnTo>
                  <a:pt x="22777" y="5386"/>
                </a:lnTo>
                <a:cubicBezTo>
                  <a:pt x="22750" y="5337"/>
                  <a:pt x="22750" y="5328"/>
                  <a:pt x="22757" y="5328"/>
                </a:cubicBezTo>
                <a:cubicBezTo>
                  <a:pt x="22762" y="5328"/>
                  <a:pt x="22768" y="5331"/>
                  <a:pt x="22773" y="5331"/>
                </a:cubicBezTo>
                <a:cubicBezTo>
                  <a:pt x="22778" y="5331"/>
                  <a:pt x="22781" y="5328"/>
                  <a:pt x="22777" y="5315"/>
                </a:cubicBezTo>
                <a:lnTo>
                  <a:pt x="22777" y="5315"/>
                </a:lnTo>
                <a:cubicBezTo>
                  <a:pt x="22813" y="5410"/>
                  <a:pt x="22837" y="5434"/>
                  <a:pt x="22873" y="5493"/>
                </a:cubicBezTo>
                <a:cubicBezTo>
                  <a:pt x="22837" y="5422"/>
                  <a:pt x="22896" y="5481"/>
                  <a:pt x="22813" y="5303"/>
                </a:cubicBezTo>
                <a:lnTo>
                  <a:pt x="22813" y="5303"/>
                </a:lnTo>
                <a:lnTo>
                  <a:pt x="22884" y="5410"/>
                </a:lnTo>
                <a:cubicBezTo>
                  <a:pt x="22888" y="5412"/>
                  <a:pt x="22890" y="5413"/>
                  <a:pt x="22892" y="5413"/>
                </a:cubicBezTo>
                <a:cubicBezTo>
                  <a:pt x="22927" y="5413"/>
                  <a:pt x="22797" y="5148"/>
                  <a:pt x="22834" y="5148"/>
                </a:cubicBezTo>
                <a:cubicBezTo>
                  <a:pt x="22835" y="5148"/>
                  <a:pt x="22836" y="5148"/>
                  <a:pt x="22837" y="5148"/>
                </a:cubicBezTo>
                <a:cubicBezTo>
                  <a:pt x="22873" y="5255"/>
                  <a:pt x="22920" y="5315"/>
                  <a:pt x="22932" y="5398"/>
                </a:cubicBezTo>
                <a:cubicBezTo>
                  <a:pt x="22935" y="5398"/>
                  <a:pt x="22938" y="5399"/>
                  <a:pt x="22940" y="5399"/>
                </a:cubicBezTo>
                <a:cubicBezTo>
                  <a:pt x="22948" y="5399"/>
                  <a:pt x="22950" y="5392"/>
                  <a:pt x="22932" y="5338"/>
                </a:cubicBezTo>
                <a:lnTo>
                  <a:pt x="22932" y="5338"/>
                </a:lnTo>
                <a:cubicBezTo>
                  <a:pt x="22935" y="5347"/>
                  <a:pt x="22937" y="5350"/>
                  <a:pt x="22938" y="5350"/>
                </a:cubicBezTo>
                <a:cubicBezTo>
                  <a:pt x="22941" y="5350"/>
                  <a:pt x="22918" y="5269"/>
                  <a:pt x="22927" y="5269"/>
                </a:cubicBezTo>
                <a:lnTo>
                  <a:pt x="22927" y="5269"/>
                </a:lnTo>
                <a:cubicBezTo>
                  <a:pt x="22929" y="5269"/>
                  <a:pt x="22933" y="5273"/>
                  <a:pt x="22938" y="5281"/>
                </a:cubicBezTo>
                <a:lnTo>
                  <a:pt x="22938" y="5281"/>
                </a:lnTo>
                <a:cubicBezTo>
                  <a:pt x="22915" y="5239"/>
                  <a:pt x="22885" y="5148"/>
                  <a:pt x="22896" y="5148"/>
                </a:cubicBezTo>
                <a:lnTo>
                  <a:pt x="22896" y="5148"/>
                </a:lnTo>
                <a:cubicBezTo>
                  <a:pt x="22908" y="5172"/>
                  <a:pt x="22920" y="5196"/>
                  <a:pt x="22920" y="5196"/>
                </a:cubicBezTo>
                <a:cubicBezTo>
                  <a:pt x="22896" y="5148"/>
                  <a:pt x="22896" y="5124"/>
                  <a:pt x="22849" y="5029"/>
                </a:cubicBezTo>
                <a:lnTo>
                  <a:pt x="22849" y="5029"/>
                </a:lnTo>
                <a:cubicBezTo>
                  <a:pt x="22900" y="5124"/>
                  <a:pt x="22924" y="5149"/>
                  <a:pt x="22938" y="5149"/>
                </a:cubicBezTo>
                <a:cubicBezTo>
                  <a:pt x="22954" y="5149"/>
                  <a:pt x="22958" y="5118"/>
                  <a:pt x="22974" y="5118"/>
                </a:cubicBezTo>
                <a:cubicBezTo>
                  <a:pt x="22988" y="5118"/>
                  <a:pt x="23009" y="5137"/>
                  <a:pt x="23051" y="5208"/>
                </a:cubicBezTo>
                <a:cubicBezTo>
                  <a:pt x="23051" y="5172"/>
                  <a:pt x="23063" y="5136"/>
                  <a:pt x="23075" y="5112"/>
                </a:cubicBezTo>
                <a:cubicBezTo>
                  <a:pt x="23087" y="5148"/>
                  <a:pt x="23099" y="5160"/>
                  <a:pt x="23087" y="5160"/>
                </a:cubicBezTo>
                <a:cubicBezTo>
                  <a:pt x="23093" y="5166"/>
                  <a:pt x="23098" y="5169"/>
                  <a:pt x="23101" y="5169"/>
                </a:cubicBezTo>
                <a:cubicBezTo>
                  <a:pt x="23124" y="5169"/>
                  <a:pt x="23020" y="4953"/>
                  <a:pt x="23035" y="4953"/>
                </a:cubicBezTo>
                <a:lnTo>
                  <a:pt x="23035" y="4953"/>
                </a:lnTo>
                <a:cubicBezTo>
                  <a:pt x="23038" y="4953"/>
                  <a:pt x="23043" y="4958"/>
                  <a:pt x="23051" y="4969"/>
                </a:cubicBezTo>
                <a:cubicBezTo>
                  <a:pt x="23134" y="5112"/>
                  <a:pt x="23075" y="5053"/>
                  <a:pt x="23111" y="5112"/>
                </a:cubicBezTo>
                <a:cubicBezTo>
                  <a:pt x="23156" y="5211"/>
                  <a:pt x="23174" y="5241"/>
                  <a:pt x="23180" y="5241"/>
                </a:cubicBezTo>
                <a:cubicBezTo>
                  <a:pt x="23190" y="5241"/>
                  <a:pt x="23174" y="5174"/>
                  <a:pt x="23190" y="5174"/>
                </a:cubicBezTo>
                <a:cubicBezTo>
                  <a:pt x="23196" y="5174"/>
                  <a:pt x="23208" y="5186"/>
                  <a:pt x="23230" y="5219"/>
                </a:cubicBezTo>
                <a:lnTo>
                  <a:pt x="23230" y="5243"/>
                </a:lnTo>
                <a:cubicBezTo>
                  <a:pt x="23240" y="5260"/>
                  <a:pt x="23247" y="5267"/>
                  <a:pt x="23250" y="5267"/>
                </a:cubicBezTo>
                <a:cubicBezTo>
                  <a:pt x="23267" y="5267"/>
                  <a:pt x="23225" y="5124"/>
                  <a:pt x="23240" y="5124"/>
                </a:cubicBezTo>
                <a:lnTo>
                  <a:pt x="23240" y="5124"/>
                </a:lnTo>
                <a:cubicBezTo>
                  <a:pt x="23240" y="5124"/>
                  <a:pt x="23241" y="5124"/>
                  <a:pt x="23242" y="5124"/>
                </a:cubicBezTo>
                <a:cubicBezTo>
                  <a:pt x="23242" y="5124"/>
                  <a:pt x="23254" y="5148"/>
                  <a:pt x="23265" y="5172"/>
                </a:cubicBezTo>
                <a:cubicBezTo>
                  <a:pt x="23220" y="5014"/>
                  <a:pt x="23218" y="4941"/>
                  <a:pt x="23228" y="4894"/>
                </a:cubicBezTo>
                <a:lnTo>
                  <a:pt x="23228" y="4894"/>
                </a:lnTo>
                <a:cubicBezTo>
                  <a:pt x="23232" y="4907"/>
                  <a:pt x="23238" y="4921"/>
                  <a:pt x="23244" y="4935"/>
                </a:cubicBezTo>
                <a:lnTo>
                  <a:pt x="23244" y="4935"/>
                </a:lnTo>
                <a:cubicBezTo>
                  <a:pt x="23240" y="4923"/>
                  <a:pt x="23236" y="4907"/>
                  <a:pt x="23230" y="4886"/>
                </a:cubicBezTo>
                <a:lnTo>
                  <a:pt x="23230" y="4886"/>
                </a:lnTo>
                <a:cubicBezTo>
                  <a:pt x="23229" y="4889"/>
                  <a:pt x="23229" y="4891"/>
                  <a:pt x="23228" y="4894"/>
                </a:cubicBezTo>
                <a:lnTo>
                  <a:pt x="23228" y="4894"/>
                </a:lnTo>
                <a:cubicBezTo>
                  <a:pt x="23219" y="4869"/>
                  <a:pt x="23215" y="4848"/>
                  <a:pt x="23218" y="4838"/>
                </a:cubicBezTo>
                <a:lnTo>
                  <a:pt x="23218" y="4838"/>
                </a:lnTo>
                <a:cubicBezTo>
                  <a:pt x="23254" y="4898"/>
                  <a:pt x="23289" y="4946"/>
                  <a:pt x="23349" y="5077"/>
                </a:cubicBezTo>
                <a:lnTo>
                  <a:pt x="23337" y="5100"/>
                </a:lnTo>
                <a:cubicBezTo>
                  <a:pt x="23363" y="5152"/>
                  <a:pt x="23375" y="5169"/>
                  <a:pt x="23380" y="5169"/>
                </a:cubicBezTo>
                <a:cubicBezTo>
                  <a:pt x="23389" y="5169"/>
                  <a:pt x="23369" y="5098"/>
                  <a:pt x="23371" y="5098"/>
                </a:cubicBezTo>
                <a:lnTo>
                  <a:pt x="23371" y="5098"/>
                </a:lnTo>
                <a:cubicBezTo>
                  <a:pt x="23371" y="5098"/>
                  <a:pt x="23372" y="5099"/>
                  <a:pt x="23373" y="5100"/>
                </a:cubicBezTo>
                <a:lnTo>
                  <a:pt x="23408" y="5184"/>
                </a:lnTo>
                <a:cubicBezTo>
                  <a:pt x="23432" y="5148"/>
                  <a:pt x="23349" y="4957"/>
                  <a:pt x="23385" y="4957"/>
                </a:cubicBezTo>
                <a:lnTo>
                  <a:pt x="23361" y="4898"/>
                </a:lnTo>
                <a:cubicBezTo>
                  <a:pt x="23345" y="4848"/>
                  <a:pt x="23342" y="4832"/>
                  <a:pt x="23344" y="4832"/>
                </a:cubicBezTo>
                <a:lnTo>
                  <a:pt x="23344" y="4832"/>
                </a:lnTo>
                <a:cubicBezTo>
                  <a:pt x="23350" y="4832"/>
                  <a:pt x="23379" y="4897"/>
                  <a:pt x="23383" y="4897"/>
                </a:cubicBezTo>
                <a:cubicBezTo>
                  <a:pt x="23386" y="4897"/>
                  <a:pt x="23383" y="4885"/>
                  <a:pt x="23373" y="4850"/>
                </a:cubicBezTo>
                <a:lnTo>
                  <a:pt x="23373" y="4850"/>
                </a:lnTo>
                <a:lnTo>
                  <a:pt x="23456" y="5041"/>
                </a:lnTo>
                <a:cubicBezTo>
                  <a:pt x="23456" y="4993"/>
                  <a:pt x="23420" y="4838"/>
                  <a:pt x="23432" y="4791"/>
                </a:cubicBezTo>
                <a:lnTo>
                  <a:pt x="23432" y="4791"/>
                </a:lnTo>
                <a:cubicBezTo>
                  <a:pt x="23480" y="4946"/>
                  <a:pt x="23480" y="5029"/>
                  <a:pt x="23504" y="5112"/>
                </a:cubicBezTo>
                <a:cubicBezTo>
                  <a:pt x="23515" y="5112"/>
                  <a:pt x="23539" y="5088"/>
                  <a:pt x="23504" y="4993"/>
                </a:cubicBezTo>
                <a:lnTo>
                  <a:pt x="23504" y="4993"/>
                </a:lnTo>
                <a:cubicBezTo>
                  <a:pt x="23504" y="5003"/>
                  <a:pt x="23511" y="5035"/>
                  <a:pt x="23508" y="5035"/>
                </a:cubicBezTo>
                <a:cubicBezTo>
                  <a:pt x="23507" y="5035"/>
                  <a:pt x="23506" y="5034"/>
                  <a:pt x="23504" y="5029"/>
                </a:cubicBezTo>
                <a:cubicBezTo>
                  <a:pt x="23456" y="4874"/>
                  <a:pt x="23444" y="4791"/>
                  <a:pt x="23468" y="4791"/>
                </a:cubicBezTo>
                <a:cubicBezTo>
                  <a:pt x="23611" y="5160"/>
                  <a:pt x="23563" y="4862"/>
                  <a:pt x="23694" y="5136"/>
                </a:cubicBezTo>
                <a:cubicBezTo>
                  <a:pt x="23690" y="5088"/>
                  <a:pt x="23699" y="5072"/>
                  <a:pt x="23715" y="5072"/>
                </a:cubicBezTo>
                <a:cubicBezTo>
                  <a:pt x="23744" y="5072"/>
                  <a:pt x="23795" y="5129"/>
                  <a:pt x="23825" y="5129"/>
                </a:cubicBezTo>
                <a:cubicBezTo>
                  <a:pt x="23829" y="5129"/>
                  <a:pt x="23834" y="5128"/>
                  <a:pt x="23837" y="5124"/>
                </a:cubicBezTo>
                <a:cubicBezTo>
                  <a:pt x="23706" y="4838"/>
                  <a:pt x="23849" y="5112"/>
                  <a:pt x="23730" y="4815"/>
                </a:cubicBezTo>
                <a:cubicBezTo>
                  <a:pt x="23730" y="4803"/>
                  <a:pt x="23730" y="4797"/>
                  <a:pt x="23731" y="4797"/>
                </a:cubicBezTo>
                <a:cubicBezTo>
                  <a:pt x="23733" y="4797"/>
                  <a:pt x="23736" y="4803"/>
                  <a:pt x="23742" y="4815"/>
                </a:cubicBezTo>
                <a:lnTo>
                  <a:pt x="23849" y="4981"/>
                </a:lnTo>
                <a:cubicBezTo>
                  <a:pt x="23885" y="5065"/>
                  <a:pt x="23861" y="5053"/>
                  <a:pt x="23885" y="5112"/>
                </a:cubicBezTo>
                <a:cubicBezTo>
                  <a:pt x="23920" y="5124"/>
                  <a:pt x="23944" y="5231"/>
                  <a:pt x="23992" y="5315"/>
                </a:cubicBezTo>
                <a:cubicBezTo>
                  <a:pt x="23963" y="5229"/>
                  <a:pt x="23950" y="5173"/>
                  <a:pt x="23958" y="5173"/>
                </a:cubicBezTo>
                <a:lnTo>
                  <a:pt x="23958" y="5173"/>
                </a:lnTo>
                <a:cubicBezTo>
                  <a:pt x="23960" y="5173"/>
                  <a:pt x="23963" y="5177"/>
                  <a:pt x="23968" y="5184"/>
                </a:cubicBezTo>
                <a:lnTo>
                  <a:pt x="23896" y="5065"/>
                </a:lnTo>
                <a:cubicBezTo>
                  <a:pt x="23892" y="5032"/>
                  <a:pt x="23894" y="5019"/>
                  <a:pt x="23899" y="5019"/>
                </a:cubicBezTo>
                <a:cubicBezTo>
                  <a:pt x="23918" y="5019"/>
                  <a:pt x="23982" y="5170"/>
                  <a:pt x="24001" y="5170"/>
                </a:cubicBezTo>
                <a:cubicBezTo>
                  <a:pt x="24006" y="5170"/>
                  <a:pt x="24008" y="5157"/>
                  <a:pt x="24004" y="5124"/>
                </a:cubicBezTo>
                <a:lnTo>
                  <a:pt x="24004" y="5124"/>
                </a:lnTo>
                <a:lnTo>
                  <a:pt x="24027" y="5219"/>
                </a:lnTo>
                <a:cubicBezTo>
                  <a:pt x="24016" y="5160"/>
                  <a:pt x="24087" y="5208"/>
                  <a:pt x="24016" y="4957"/>
                </a:cubicBezTo>
                <a:lnTo>
                  <a:pt x="24016" y="4957"/>
                </a:lnTo>
                <a:cubicBezTo>
                  <a:pt x="24027" y="4993"/>
                  <a:pt x="24063" y="5065"/>
                  <a:pt x="24063" y="5088"/>
                </a:cubicBezTo>
                <a:cubicBezTo>
                  <a:pt x="24065" y="5089"/>
                  <a:pt x="24067" y="5090"/>
                  <a:pt x="24069" y="5090"/>
                </a:cubicBezTo>
                <a:cubicBezTo>
                  <a:pt x="24109" y="5090"/>
                  <a:pt x="24082" y="4901"/>
                  <a:pt x="24114" y="4901"/>
                </a:cubicBezTo>
                <a:cubicBezTo>
                  <a:pt x="24122" y="4901"/>
                  <a:pt x="24132" y="4911"/>
                  <a:pt x="24147" y="4934"/>
                </a:cubicBezTo>
                <a:lnTo>
                  <a:pt x="24170" y="5017"/>
                </a:lnTo>
                <a:cubicBezTo>
                  <a:pt x="24170" y="4999"/>
                  <a:pt x="24149" y="4923"/>
                  <a:pt x="24156" y="4923"/>
                </a:cubicBezTo>
                <a:lnTo>
                  <a:pt x="24156" y="4923"/>
                </a:lnTo>
                <a:cubicBezTo>
                  <a:pt x="24158" y="4923"/>
                  <a:pt x="24162" y="4929"/>
                  <a:pt x="24170" y="4946"/>
                </a:cubicBezTo>
                <a:cubicBezTo>
                  <a:pt x="24182" y="4969"/>
                  <a:pt x="24194" y="5017"/>
                  <a:pt x="24206" y="5017"/>
                </a:cubicBezTo>
                <a:cubicBezTo>
                  <a:pt x="24196" y="4997"/>
                  <a:pt x="24177" y="4915"/>
                  <a:pt x="24187" y="4915"/>
                </a:cubicBezTo>
                <a:lnTo>
                  <a:pt x="24187" y="4915"/>
                </a:lnTo>
                <a:cubicBezTo>
                  <a:pt x="24188" y="4915"/>
                  <a:pt x="24191" y="4917"/>
                  <a:pt x="24194" y="4922"/>
                </a:cubicBezTo>
                <a:lnTo>
                  <a:pt x="24218" y="5005"/>
                </a:lnTo>
                <a:cubicBezTo>
                  <a:pt x="24228" y="5015"/>
                  <a:pt x="24235" y="5019"/>
                  <a:pt x="24240" y="5019"/>
                </a:cubicBezTo>
                <a:cubicBezTo>
                  <a:pt x="24280" y="5019"/>
                  <a:pt x="24207" y="4772"/>
                  <a:pt x="24218" y="4719"/>
                </a:cubicBezTo>
                <a:lnTo>
                  <a:pt x="24218" y="4719"/>
                </a:lnTo>
                <a:cubicBezTo>
                  <a:pt x="24301" y="4934"/>
                  <a:pt x="24361" y="4993"/>
                  <a:pt x="24397" y="5017"/>
                </a:cubicBezTo>
                <a:lnTo>
                  <a:pt x="24408" y="5053"/>
                </a:lnTo>
                <a:cubicBezTo>
                  <a:pt x="24410" y="5053"/>
                  <a:pt x="24411" y="5053"/>
                  <a:pt x="24413" y="5053"/>
                </a:cubicBezTo>
                <a:cubicBezTo>
                  <a:pt x="24466" y="5053"/>
                  <a:pt x="24421" y="4836"/>
                  <a:pt x="24432" y="4743"/>
                </a:cubicBezTo>
                <a:lnTo>
                  <a:pt x="24432" y="4743"/>
                </a:lnTo>
                <a:cubicBezTo>
                  <a:pt x="24539" y="4957"/>
                  <a:pt x="24563" y="4803"/>
                  <a:pt x="24658" y="4922"/>
                </a:cubicBezTo>
                <a:cubicBezTo>
                  <a:pt x="24635" y="4874"/>
                  <a:pt x="24587" y="4743"/>
                  <a:pt x="24587" y="4719"/>
                </a:cubicBezTo>
                <a:lnTo>
                  <a:pt x="24587" y="4719"/>
                </a:lnTo>
                <a:cubicBezTo>
                  <a:pt x="24591" y="4725"/>
                  <a:pt x="24594" y="4727"/>
                  <a:pt x="24596" y="4727"/>
                </a:cubicBezTo>
                <a:cubicBezTo>
                  <a:pt x="24605" y="4727"/>
                  <a:pt x="24593" y="4672"/>
                  <a:pt x="24599" y="4672"/>
                </a:cubicBezTo>
                <a:lnTo>
                  <a:pt x="24599" y="4672"/>
                </a:lnTo>
                <a:cubicBezTo>
                  <a:pt x="24602" y="4672"/>
                  <a:pt x="24611" y="4692"/>
                  <a:pt x="24635" y="4755"/>
                </a:cubicBezTo>
                <a:cubicBezTo>
                  <a:pt x="24686" y="4872"/>
                  <a:pt x="24706" y="4895"/>
                  <a:pt x="24716" y="4895"/>
                </a:cubicBezTo>
                <a:cubicBezTo>
                  <a:pt x="24723" y="4895"/>
                  <a:pt x="24725" y="4886"/>
                  <a:pt x="24730" y="4886"/>
                </a:cubicBezTo>
                <a:lnTo>
                  <a:pt x="24635" y="4624"/>
                </a:lnTo>
                <a:lnTo>
                  <a:pt x="24635" y="4624"/>
                </a:lnTo>
                <a:cubicBezTo>
                  <a:pt x="24687" y="4722"/>
                  <a:pt x="24716" y="4753"/>
                  <a:pt x="24733" y="4753"/>
                </a:cubicBezTo>
                <a:cubicBezTo>
                  <a:pt x="24763" y="4753"/>
                  <a:pt x="24760" y="4664"/>
                  <a:pt x="24781" y="4664"/>
                </a:cubicBezTo>
                <a:cubicBezTo>
                  <a:pt x="24792" y="4664"/>
                  <a:pt x="24812" y="4692"/>
                  <a:pt x="24849" y="4779"/>
                </a:cubicBezTo>
                <a:cubicBezTo>
                  <a:pt x="24837" y="4707"/>
                  <a:pt x="24849" y="4696"/>
                  <a:pt x="24837" y="4636"/>
                </a:cubicBezTo>
                <a:lnTo>
                  <a:pt x="24837" y="4636"/>
                </a:lnTo>
                <a:lnTo>
                  <a:pt x="24897" y="4767"/>
                </a:lnTo>
                <a:cubicBezTo>
                  <a:pt x="24914" y="4779"/>
                  <a:pt x="24929" y="4788"/>
                  <a:pt x="24943" y="4788"/>
                </a:cubicBezTo>
                <a:cubicBezTo>
                  <a:pt x="24956" y="4788"/>
                  <a:pt x="24968" y="4779"/>
                  <a:pt x="24980" y="4755"/>
                </a:cubicBezTo>
                <a:lnTo>
                  <a:pt x="25016" y="4862"/>
                </a:lnTo>
                <a:cubicBezTo>
                  <a:pt x="25028" y="4862"/>
                  <a:pt x="24944" y="4624"/>
                  <a:pt x="24909" y="4505"/>
                </a:cubicBezTo>
                <a:lnTo>
                  <a:pt x="24932" y="4505"/>
                </a:lnTo>
                <a:lnTo>
                  <a:pt x="24980" y="4636"/>
                </a:lnTo>
                <a:cubicBezTo>
                  <a:pt x="24981" y="4636"/>
                  <a:pt x="24983" y="4635"/>
                  <a:pt x="24984" y="4635"/>
                </a:cubicBezTo>
                <a:cubicBezTo>
                  <a:pt x="25008" y="4635"/>
                  <a:pt x="25053" y="4689"/>
                  <a:pt x="25077" y="4689"/>
                </a:cubicBezTo>
                <a:cubicBezTo>
                  <a:pt x="25093" y="4689"/>
                  <a:pt x="25101" y="4666"/>
                  <a:pt x="25087" y="4588"/>
                </a:cubicBezTo>
                <a:lnTo>
                  <a:pt x="25087" y="4588"/>
                </a:lnTo>
                <a:cubicBezTo>
                  <a:pt x="25099" y="4624"/>
                  <a:pt x="25123" y="4684"/>
                  <a:pt x="25123" y="4684"/>
                </a:cubicBezTo>
                <a:cubicBezTo>
                  <a:pt x="25128" y="4684"/>
                  <a:pt x="25153" y="4708"/>
                  <a:pt x="25168" y="4708"/>
                </a:cubicBezTo>
                <a:cubicBezTo>
                  <a:pt x="25183" y="4708"/>
                  <a:pt x="25187" y="4680"/>
                  <a:pt x="25143" y="4566"/>
                </a:cubicBezTo>
                <a:lnTo>
                  <a:pt x="25143" y="4566"/>
                </a:lnTo>
                <a:cubicBezTo>
                  <a:pt x="25154" y="4591"/>
                  <a:pt x="25161" y="4601"/>
                  <a:pt x="25166" y="4601"/>
                </a:cubicBezTo>
                <a:cubicBezTo>
                  <a:pt x="25180" y="4601"/>
                  <a:pt x="25167" y="4498"/>
                  <a:pt x="25159" y="4434"/>
                </a:cubicBezTo>
                <a:lnTo>
                  <a:pt x="25159" y="4434"/>
                </a:lnTo>
                <a:lnTo>
                  <a:pt x="25206" y="4576"/>
                </a:lnTo>
                <a:cubicBezTo>
                  <a:pt x="25159" y="4398"/>
                  <a:pt x="25135" y="4350"/>
                  <a:pt x="25135" y="4291"/>
                </a:cubicBezTo>
                <a:lnTo>
                  <a:pt x="25135" y="4291"/>
                </a:lnTo>
                <a:cubicBezTo>
                  <a:pt x="25145" y="4301"/>
                  <a:pt x="25172" y="4370"/>
                  <a:pt x="25173" y="4370"/>
                </a:cubicBezTo>
                <a:cubicBezTo>
                  <a:pt x="25173" y="4370"/>
                  <a:pt x="25172" y="4368"/>
                  <a:pt x="25170" y="4362"/>
                </a:cubicBezTo>
                <a:lnTo>
                  <a:pt x="25170" y="4362"/>
                </a:lnTo>
                <a:cubicBezTo>
                  <a:pt x="25177" y="4370"/>
                  <a:pt x="25181" y="4374"/>
                  <a:pt x="25183" y="4374"/>
                </a:cubicBezTo>
                <a:cubicBezTo>
                  <a:pt x="25193" y="4374"/>
                  <a:pt x="25150" y="4279"/>
                  <a:pt x="25166" y="4279"/>
                </a:cubicBezTo>
                <a:cubicBezTo>
                  <a:pt x="25169" y="4279"/>
                  <a:pt x="25174" y="4283"/>
                  <a:pt x="25182" y="4291"/>
                </a:cubicBezTo>
                <a:lnTo>
                  <a:pt x="25206" y="4386"/>
                </a:lnTo>
                <a:cubicBezTo>
                  <a:pt x="25230" y="4386"/>
                  <a:pt x="25206" y="4338"/>
                  <a:pt x="25182" y="4231"/>
                </a:cubicBezTo>
                <a:cubicBezTo>
                  <a:pt x="25180" y="4218"/>
                  <a:pt x="25181" y="4211"/>
                  <a:pt x="25184" y="4211"/>
                </a:cubicBezTo>
                <a:cubicBezTo>
                  <a:pt x="25197" y="4211"/>
                  <a:pt x="25241" y="4282"/>
                  <a:pt x="25278" y="4374"/>
                </a:cubicBezTo>
                <a:cubicBezTo>
                  <a:pt x="25257" y="4312"/>
                  <a:pt x="25228" y="4224"/>
                  <a:pt x="25235" y="4224"/>
                </a:cubicBezTo>
                <a:lnTo>
                  <a:pt x="25235" y="4224"/>
                </a:lnTo>
                <a:cubicBezTo>
                  <a:pt x="25236" y="4224"/>
                  <a:pt x="25239" y="4226"/>
                  <a:pt x="25242" y="4231"/>
                </a:cubicBezTo>
                <a:cubicBezTo>
                  <a:pt x="25266" y="4267"/>
                  <a:pt x="25278" y="4303"/>
                  <a:pt x="25278" y="4315"/>
                </a:cubicBezTo>
                <a:cubicBezTo>
                  <a:pt x="25288" y="4326"/>
                  <a:pt x="25295" y="4331"/>
                  <a:pt x="25299" y="4331"/>
                </a:cubicBezTo>
                <a:cubicBezTo>
                  <a:pt x="25319" y="4331"/>
                  <a:pt x="25290" y="4230"/>
                  <a:pt x="25305" y="4230"/>
                </a:cubicBezTo>
                <a:cubicBezTo>
                  <a:pt x="25310" y="4230"/>
                  <a:pt x="25320" y="4240"/>
                  <a:pt x="25337" y="4267"/>
                </a:cubicBezTo>
                <a:cubicBezTo>
                  <a:pt x="25361" y="4303"/>
                  <a:pt x="25361" y="4326"/>
                  <a:pt x="25373" y="4338"/>
                </a:cubicBezTo>
                <a:cubicBezTo>
                  <a:pt x="25361" y="4344"/>
                  <a:pt x="25349" y="4347"/>
                  <a:pt x="25340" y="4347"/>
                </a:cubicBezTo>
                <a:cubicBezTo>
                  <a:pt x="25334" y="4347"/>
                  <a:pt x="25330" y="4346"/>
                  <a:pt x="25327" y="4344"/>
                </a:cubicBezTo>
                <a:lnTo>
                  <a:pt x="25327" y="4344"/>
                </a:lnTo>
                <a:cubicBezTo>
                  <a:pt x="25374" y="4458"/>
                  <a:pt x="25409" y="4484"/>
                  <a:pt x="25456" y="4660"/>
                </a:cubicBezTo>
                <a:cubicBezTo>
                  <a:pt x="25435" y="4563"/>
                  <a:pt x="25384" y="4379"/>
                  <a:pt x="25409" y="4379"/>
                </a:cubicBezTo>
                <a:cubicBezTo>
                  <a:pt x="25412" y="4379"/>
                  <a:pt x="25416" y="4381"/>
                  <a:pt x="25420" y="4386"/>
                </a:cubicBezTo>
                <a:cubicBezTo>
                  <a:pt x="25432" y="4398"/>
                  <a:pt x="25432" y="4410"/>
                  <a:pt x="25444" y="4434"/>
                </a:cubicBezTo>
                <a:lnTo>
                  <a:pt x="25444" y="4446"/>
                </a:lnTo>
                <a:cubicBezTo>
                  <a:pt x="25447" y="4449"/>
                  <a:pt x="25450" y="4450"/>
                  <a:pt x="25452" y="4450"/>
                </a:cubicBezTo>
                <a:cubicBezTo>
                  <a:pt x="25456" y="4450"/>
                  <a:pt x="25456" y="4439"/>
                  <a:pt x="25456" y="4422"/>
                </a:cubicBezTo>
                <a:cubicBezTo>
                  <a:pt x="25466" y="4431"/>
                  <a:pt x="25475" y="4449"/>
                  <a:pt x="25479" y="4449"/>
                </a:cubicBezTo>
                <a:cubicBezTo>
                  <a:pt x="25480" y="4449"/>
                  <a:pt x="25480" y="4448"/>
                  <a:pt x="25480" y="4446"/>
                </a:cubicBezTo>
                <a:cubicBezTo>
                  <a:pt x="25480" y="4446"/>
                  <a:pt x="25491" y="4446"/>
                  <a:pt x="25492" y="4435"/>
                </a:cubicBezTo>
                <a:lnTo>
                  <a:pt x="25492" y="4435"/>
                </a:lnTo>
                <a:cubicBezTo>
                  <a:pt x="25499" y="4450"/>
                  <a:pt x="25504" y="4466"/>
                  <a:pt x="25504" y="4481"/>
                </a:cubicBezTo>
                <a:cubicBezTo>
                  <a:pt x="25507" y="4488"/>
                  <a:pt x="25508" y="4491"/>
                  <a:pt x="25506" y="4491"/>
                </a:cubicBezTo>
                <a:cubicBezTo>
                  <a:pt x="25505" y="4491"/>
                  <a:pt x="25501" y="4487"/>
                  <a:pt x="25496" y="4479"/>
                </a:cubicBezTo>
                <a:lnTo>
                  <a:pt x="25496" y="4479"/>
                </a:lnTo>
                <a:cubicBezTo>
                  <a:pt x="25509" y="4503"/>
                  <a:pt x="25517" y="4510"/>
                  <a:pt x="25522" y="4510"/>
                </a:cubicBezTo>
                <a:cubicBezTo>
                  <a:pt x="25530" y="4510"/>
                  <a:pt x="25533" y="4493"/>
                  <a:pt x="25540" y="4493"/>
                </a:cubicBezTo>
                <a:cubicBezTo>
                  <a:pt x="25483" y="4369"/>
                  <a:pt x="25502" y="4373"/>
                  <a:pt x="25453" y="4283"/>
                </a:cubicBezTo>
                <a:lnTo>
                  <a:pt x="25453" y="4283"/>
                </a:lnTo>
                <a:cubicBezTo>
                  <a:pt x="25454" y="4290"/>
                  <a:pt x="25451" y="4296"/>
                  <a:pt x="25444" y="4303"/>
                </a:cubicBezTo>
                <a:cubicBezTo>
                  <a:pt x="25444" y="4303"/>
                  <a:pt x="25432" y="4315"/>
                  <a:pt x="25420" y="4326"/>
                </a:cubicBezTo>
                <a:cubicBezTo>
                  <a:pt x="25404" y="4269"/>
                  <a:pt x="25393" y="4223"/>
                  <a:pt x="25404" y="4223"/>
                </a:cubicBezTo>
                <a:cubicBezTo>
                  <a:pt x="25408" y="4223"/>
                  <a:pt x="25417" y="4233"/>
                  <a:pt x="25432" y="4255"/>
                </a:cubicBezTo>
                <a:cubicBezTo>
                  <a:pt x="25397" y="4172"/>
                  <a:pt x="25361" y="4076"/>
                  <a:pt x="25349" y="4029"/>
                </a:cubicBezTo>
                <a:lnTo>
                  <a:pt x="25349" y="4029"/>
                </a:lnTo>
                <a:cubicBezTo>
                  <a:pt x="25444" y="4219"/>
                  <a:pt x="25516" y="4303"/>
                  <a:pt x="25563" y="4422"/>
                </a:cubicBezTo>
                <a:cubicBezTo>
                  <a:pt x="25563" y="4326"/>
                  <a:pt x="25623" y="4338"/>
                  <a:pt x="25528" y="4076"/>
                </a:cubicBezTo>
                <a:cubicBezTo>
                  <a:pt x="25526" y="4071"/>
                  <a:pt x="25525" y="4069"/>
                  <a:pt x="25526" y="4069"/>
                </a:cubicBezTo>
                <a:lnTo>
                  <a:pt x="25526" y="4069"/>
                </a:lnTo>
                <a:cubicBezTo>
                  <a:pt x="25529" y="4069"/>
                  <a:pt x="25567" y="4153"/>
                  <a:pt x="25587" y="4184"/>
                </a:cubicBezTo>
                <a:cubicBezTo>
                  <a:pt x="25599" y="4207"/>
                  <a:pt x="25587" y="4207"/>
                  <a:pt x="25599" y="4243"/>
                </a:cubicBezTo>
                <a:cubicBezTo>
                  <a:pt x="25587" y="4172"/>
                  <a:pt x="25647" y="4195"/>
                  <a:pt x="25563" y="4017"/>
                </a:cubicBezTo>
                <a:lnTo>
                  <a:pt x="25563" y="4017"/>
                </a:lnTo>
                <a:cubicBezTo>
                  <a:pt x="25614" y="4078"/>
                  <a:pt x="25622" y="4156"/>
                  <a:pt x="25637" y="4156"/>
                </a:cubicBezTo>
                <a:cubicBezTo>
                  <a:pt x="25640" y="4156"/>
                  <a:pt x="25643" y="4153"/>
                  <a:pt x="25647" y="4148"/>
                </a:cubicBezTo>
                <a:lnTo>
                  <a:pt x="25659" y="4195"/>
                </a:lnTo>
                <a:cubicBezTo>
                  <a:pt x="25688" y="4233"/>
                  <a:pt x="25706" y="4248"/>
                  <a:pt x="25717" y="4248"/>
                </a:cubicBezTo>
                <a:cubicBezTo>
                  <a:pt x="25762" y="4248"/>
                  <a:pt x="25654" y="3950"/>
                  <a:pt x="25700" y="3950"/>
                </a:cubicBezTo>
                <a:cubicBezTo>
                  <a:pt x="25707" y="3950"/>
                  <a:pt x="25717" y="3956"/>
                  <a:pt x="25730" y="3969"/>
                </a:cubicBezTo>
                <a:cubicBezTo>
                  <a:pt x="25718" y="3993"/>
                  <a:pt x="25718" y="3993"/>
                  <a:pt x="25718" y="4005"/>
                </a:cubicBezTo>
                <a:cubicBezTo>
                  <a:pt x="25730" y="4005"/>
                  <a:pt x="25742" y="3993"/>
                  <a:pt x="25754" y="3993"/>
                </a:cubicBezTo>
                <a:cubicBezTo>
                  <a:pt x="25754" y="3993"/>
                  <a:pt x="25754" y="3981"/>
                  <a:pt x="25754" y="3981"/>
                </a:cubicBezTo>
                <a:cubicBezTo>
                  <a:pt x="25772" y="3991"/>
                  <a:pt x="25786" y="3995"/>
                  <a:pt x="25798" y="3995"/>
                </a:cubicBezTo>
                <a:cubicBezTo>
                  <a:pt x="25843" y="3995"/>
                  <a:pt x="25857" y="3938"/>
                  <a:pt x="25885" y="3910"/>
                </a:cubicBezTo>
                <a:cubicBezTo>
                  <a:pt x="25894" y="3901"/>
                  <a:pt x="25904" y="3895"/>
                  <a:pt x="25917" y="3895"/>
                </a:cubicBezTo>
                <a:cubicBezTo>
                  <a:pt x="25940" y="3895"/>
                  <a:pt x="25970" y="3912"/>
                  <a:pt x="26016" y="3957"/>
                </a:cubicBezTo>
                <a:cubicBezTo>
                  <a:pt x="26024" y="3963"/>
                  <a:pt x="26029" y="3966"/>
                  <a:pt x="26032" y="3966"/>
                </a:cubicBezTo>
                <a:cubicBezTo>
                  <a:pt x="26048" y="3966"/>
                  <a:pt x="26012" y="3896"/>
                  <a:pt x="25992" y="3826"/>
                </a:cubicBezTo>
                <a:cubicBezTo>
                  <a:pt x="25992" y="3814"/>
                  <a:pt x="25992" y="3814"/>
                  <a:pt x="25992" y="3814"/>
                </a:cubicBezTo>
                <a:lnTo>
                  <a:pt x="26063" y="3934"/>
                </a:lnTo>
                <a:lnTo>
                  <a:pt x="26063" y="3934"/>
                </a:lnTo>
                <a:lnTo>
                  <a:pt x="26004" y="3803"/>
                </a:lnTo>
                <a:cubicBezTo>
                  <a:pt x="26016" y="3791"/>
                  <a:pt x="26016" y="3779"/>
                  <a:pt x="26028" y="3767"/>
                </a:cubicBezTo>
                <a:cubicBezTo>
                  <a:pt x="26076" y="3815"/>
                  <a:pt x="26140" y="3901"/>
                  <a:pt x="26159" y="3901"/>
                </a:cubicBezTo>
                <a:cubicBezTo>
                  <a:pt x="26168" y="3901"/>
                  <a:pt x="26166" y="3881"/>
                  <a:pt x="26147" y="3826"/>
                </a:cubicBezTo>
                <a:lnTo>
                  <a:pt x="26087" y="3743"/>
                </a:lnTo>
                <a:lnTo>
                  <a:pt x="26123" y="3731"/>
                </a:lnTo>
                <a:lnTo>
                  <a:pt x="26111" y="3731"/>
                </a:lnTo>
                <a:cubicBezTo>
                  <a:pt x="26111" y="3719"/>
                  <a:pt x="26123" y="3719"/>
                  <a:pt x="26123" y="3719"/>
                </a:cubicBezTo>
                <a:cubicBezTo>
                  <a:pt x="26135" y="3719"/>
                  <a:pt x="26147" y="3731"/>
                  <a:pt x="26159" y="3767"/>
                </a:cubicBezTo>
                <a:cubicBezTo>
                  <a:pt x="26159" y="3755"/>
                  <a:pt x="26135" y="3719"/>
                  <a:pt x="26135" y="3707"/>
                </a:cubicBezTo>
                <a:lnTo>
                  <a:pt x="26135" y="3707"/>
                </a:lnTo>
                <a:cubicBezTo>
                  <a:pt x="26135" y="3707"/>
                  <a:pt x="26135" y="3707"/>
                  <a:pt x="26147" y="3719"/>
                </a:cubicBezTo>
                <a:lnTo>
                  <a:pt x="26182" y="3779"/>
                </a:lnTo>
                <a:lnTo>
                  <a:pt x="26159" y="3695"/>
                </a:lnTo>
                <a:cubicBezTo>
                  <a:pt x="26159" y="3684"/>
                  <a:pt x="26171" y="3684"/>
                  <a:pt x="26171" y="3672"/>
                </a:cubicBezTo>
                <a:cubicBezTo>
                  <a:pt x="26228" y="3752"/>
                  <a:pt x="26308" y="3910"/>
                  <a:pt x="26356" y="3910"/>
                </a:cubicBezTo>
                <a:cubicBezTo>
                  <a:pt x="26358" y="3910"/>
                  <a:pt x="26359" y="3910"/>
                  <a:pt x="26361" y="3910"/>
                </a:cubicBezTo>
                <a:cubicBezTo>
                  <a:pt x="26361" y="3874"/>
                  <a:pt x="26266" y="3684"/>
                  <a:pt x="26230" y="3648"/>
                </a:cubicBezTo>
                <a:cubicBezTo>
                  <a:pt x="26230" y="3648"/>
                  <a:pt x="26230" y="3648"/>
                  <a:pt x="26218" y="3636"/>
                </a:cubicBezTo>
                <a:cubicBezTo>
                  <a:pt x="26373" y="3517"/>
                  <a:pt x="26516" y="3398"/>
                  <a:pt x="26599" y="3279"/>
                </a:cubicBezTo>
                <a:lnTo>
                  <a:pt x="26599" y="3279"/>
                </a:lnTo>
                <a:lnTo>
                  <a:pt x="26456" y="3350"/>
                </a:lnTo>
                <a:lnTo>
                  <a:pt x="26540" y="3267"/>
                </a:lnTo>
                <a:lnTo>
                  <a:pt x="26563" y="3279"/>
                </a:lnTo>
                <a:cubicBezTo>
                  <a:pt x="26590" y="3248"/>
                  <a:pt x="26595" y="3236"/>
                  <a:pt x="26588" y="3236"/>
                </a:cubicBezTo>
                <a:cubicBezTo>
                  <a:pt x="26576" y="3236"/>
                  <a:pt x="26529" y="3268"/>
                  <a:pt x="26492" y="3291"/>
                </a:cubicBezTo>
                <a:cubicBezTo>
                  <a:pt x="26540" y="3243"/>
                  <a:pt x="26563" y="3207"/>
                  <a:pt x="26575" y="3195"/>
                </a:cubicBezTo>
                <a:lnTo>
                  <a:pt x="26575" y="3195"/>
                </a:lnTo>
                <a:lnTo>
                  <a:pt x="26385" y="3314"/>
                </a:lnTo>
                <a:cubicBezTo>
                  <a:pt x="26444" y="3255"/>
                  <a:pt x="26528" y="3207"/>
                  <a:pt x="26552" y="3148"/>
                </a:cubicBezTo>
                <a:lnTo>
                  <a:pt x="26552" y="3148"/>
                </a:lnTo>
                <a:cubicBezTo>
                  <a:pt x="26456" y="3207"/>
                  <a:pt x="26409" y="3303"/>
                  <a:pt x="26337" y="3338"/>
                </a:cubicBezTo>
                <a:cubicBezTo>
                  <a:pt x="26382" y="3266"/>
                  <a:pt x="26434" y="3214"/>
                  <a:pt x="26421" y="3214"/>
                </a:cubicBezTo>
                <a:cubicBezTo>
                  <a:pt x="26416" y="3214"/>
                  <a:pt x="26405" y="3220"/>
                  <a:pt x="26385" y="3231"/>
                </a:cubicBezTo>
                <a:cubicBezTo>
                  <a:pt x="26423" y="3202"/>
                  <a:pt x="26446" y="3181"/>
                  <a:pt x="26472" y="3168"/>
                </a:cubicBezTo>
                <a:lnTo>
                  <a:pt x="26472" y="3168"/>
                </a:lnTo>
                <a:cubicBezTo>
                  <a:pt x="26461" y="3172"/>
                  <a:pt x="26453" y="3172"/>
                  <a:pt x="26445" y="3172"/>
                </a:cubicBezTo>
                <a:cubicBezTo>
                  <a:pt x="26437" y="3172"/>
                  <a:pt x="26430" y="3172"/>
                  <a:pt x="26422" y="3172"/>
                </a:cubicBezTo>
                <a:cubicBezTo>
                  <a:pt x="26403" y="3172"/>
                  <a:pt x="26379" y="3177"/>
                  <a:pt x="26325" y="3219"/>
                </a:cubicBezTo>
                <a:cubicBezTo>
                  <a:pt x="26409" y="3112"/>
                  <a:pt x="26266" y="3207"/>
                  <a:pt x="26421" y="3041"/>
                </a:cubicBezTo>
                <a:lnTo>
                  <a:pt x="26421" y="3041"/>
                </a:lnTo>
                <a:cubicBezTo>
                  <a:pt x="26377" y="3074"/>
                  <a:pt x="26292" y="3137"/>
                  <a:pt x="26260" y="3137"/>
                </a:cubicBezTo>
                <a:cubicBezTo>
                  <a:pt x="26258" y="3137"/>
                  <a:pt x="26256" y="3137"/>
                  <a:pt x="26254" y="3136"/>
                </a:cubicBezTo>
                <a:cubicBezTo>
                  <a:pt x="26468" y="2957"/>
                  <a:pt x="26218" y="3076"/>
                  <a:pt x="26421" y="2862"/>
                </a:cubicBezTo>
                <a:lnTo>
                  <a:pt x="26421" y="2862"/>
                </a:lnTo>
                <a:cubicBezTo>
                  <a:pt x="26337" y="2940"/>
                  <a:pt x="26300" y="2953"/>
                  <a:pt x="26273" y="2953"/>
                </a:cubicBezTo>
                <a:cubicBezTo>
                  <a:pt x="26259" y="2953"/>
                  <a:pt x="26248" y="2950"/>
                  <a:pt x="26235" y="2950"/>
                </a:cubicBezTo>
                <a:cubicBezTo>
                  <a:pt x="26217" y="2950"/>
                  <a:pt x="26195" y="2955"/>
                  <a:pt x="26159" y="2981"/>
                </a:cubicBezTo>
                <a:cubicBezTo>
                  <a:pt x="26167" y="2964"/>
                  <a:pt x="26188" y="2947"/>
                  <a:pt x="26194" y="2943"/>
                </a:cubicBezTo>
                <a:lnTo>
                  <a:pt x="26194" y="2943"/>
                </a:lnTo>
                <a:cubicBezTo>
                  <a:pt x="26194" y="2944"/>
                  <a:pt x="26194" y="2945"/>
                  <a:pt x="26194" y="2945"/>
                </a:cubicBezTo>
                <a:cubicBezTo>
                  <a:pt x="26197" y="2943"/>
                  <a:pt x="26197" y="2942"/>
                  <a:pt x="26197" y="2942"/>
                </a:cubicBezTo>
                <a:lnTo>
                  <a:pt x="26197" y="2942"/>
                </a:lnTo>
                <a:cubicBezTo>
                  <a:pt x="26196" y="2942"/>
                  <a:pt x="26196" y="2942"/>
                  <a:pt x="26194" y="2943"/>
                </a:cubicBezTo>
                <a:lnTo>
                  <a:pt x="26194" y="2943"/>
                </a:lnTo>
                <a:cubicBezTo>
                  <a:pt x="26196" y="2917"/>
                  <a:pt x="26231" y="2849"/>
                  <a:pt x="26254" y="2802"/>
                </a:cubicBezTo>
                <a:lnTo>
                  <a:pt x="26254" y="2802"/>
                </a:lnTo>
                <a:cubicBezTo>
                  <a:pt x="26123" y="2969"/>
                  <a:pt x="26063" y="2981"/>
                  <a:pt x="25968" y="3076"/>
                </a:cubicBezTo>
                <a:cubicBezTo>
                  <a:pt x="26075" y="2898"/>
                  <a:pt x="26135" y="2886"/>
                  <a:pt x="26242" y="2731"/>
                </a:cubicBezTo>
                <a:lnTo>
                  <a:pt x="26242" y="2731"/>
                </a:lnTo>
                <a:cubicBezTo>
                  <a:pt x="26135" y="2862"/>
                  <a:pt x="26099" y="2838"/>
                  <a:pt x="26028" y="2957"/>
                </a:cubicBezTo>
                <a:cubicBezTo>
                  <a:pt x="26075" y="2838"/>
                  <a:pt x="26040" y="2898"/>
                  <a:pt x="26135" y="2755"/>
                </a:cubicBezTo>
                <a:lnTo>
                  <a:pt x="26135" y="2755"/>
                </a:lnTo>
                <a:cubicBezTo>
                  <a:pt x="26068" y="2842"/>
                  <a:pt x="26052" y="2859"/>
                  <a:pt x="26047" y="2859"/>
                </a:cubicBezTo>
                <a:cubicBezTo>
                  <a:pt x="26044" y="2859"/>
                  <a:pt x="26045" y="2853"/>
                  <a:pt x="26041" y="2853"/>
                </a:cubicBezTo>
                <a:cubicBezTo>
                  <a:pt x="26037" y="2853"/>
                  <a:pt x="26025" y="2861"/>
                  <a:pt x="25992" y="2898"/>
                </a:cubicBezTo>
                <a:cubicBezTo>
                  <a:pt x="26031" y="2789"/>
                  <a:pt x="26095" y="2722"/>
                  <a:pt x="26076" y="2722"/>
                </a:cubicBezTo>
                <a:cubicBezTo>
                  <a:pt x="26072" y="2722"/>
                  <a:pt x="26064" y="2725"/>
                  <a:pt x="26052" y="2731"/>
                </a:cubicBezTo>
                <a:cubicBezTo>
                  <a:pt x="26054" y="2724"/>
                  <a:pt x="26057" y="2717"/>
                  <a:pt x="26060" y="2710"/>
                </a:cubicBezTo>
                <a:lnTo>
                  <a:pt x="26060" y="2710"/>
                </a:lnTo>
                <a:cubicBezTo>
                  <a:pt x="26030" y="2755"/>
                  <a:pt x="25997" y="2804"/>
                  <a:pt x="25968" y="2838"/>
                </a:cubicBezTo>
                <a:cubicBezTo>
                  <a:pt x="25963" y="2840"/>
                  <a:pt x="25959" y="2841"/>
                  <a:pt x="25956" y="2841"/>
                </a:cubicBezTo>
                <a:cubicBezTo>
                  <a:pt x="25915" y="2841"/>
                  <a:pt x="26031" y="2701"/>
                  <a:pt x="26075" y="2624"/>
                </a:cubicBezTo>
                <a:lnTo>
                  <a:pt x="26075" y="2624"/>
                </a:lnTo>
                <a:cubicBezTo>
                  <a:pt x="26030" y="2647"/>
                  <a:pt x="25919" y="2767"/>
                  <a:pt x="25899" y="2767"/>
                </a:cubicBezTo>
                <a:cubicBezTo>
                  <a:pt x="25898" y="2767"/>
                  <a:pt x="25897" y="2767"/>
                  <a:pt x="25897" y="2767"/>
                </a:cubicBezTo>
                <a:cubicBezTo>
                  <a:pt x="25909" y="2731"/>
                  <a:pt x="25921" y="2719"/>
                  <a:pt x="25944" y="2695"/>
                </a:cubicBezTo>
                <a:lnTo>
                  <a:pt x="25944" y="2695"/>
                </a:lnTo>
                <a:cubicBezTo>
                  <a:pt x="25909" y="2731"/>
                  <a:pt x="25889" y="2739"/>
                  <a:pt x="25873" y="2739"/>
                </a:cubicBezTo>
                <a:cubicBezTo>
                  <a:pt x="25861" y="2739"/>
                  <a:pt x="25851" y="2734"/>
                  <a:pt x="25839" y="2734"/>
                </a:cubicBezTo>
                <a:cubicBezTo>
                  <a:pt x="25821" y="2734"/>
                  <a:pt x="25797" y="2744"/>
                  <a:pt x="25751" y="2793"/>
                </a:cubicBezTo>
                <a:lnTo>
                  <a:pt x="25751" y="2793"/>
                </a:lnTo>
                <a:cubicBezTo>
                  <a:pt x="25756" y="2784"/>
                  <a:pt x="25761" y="2776"/>
                  <a:pt x="25766" y="2767"/>
                </a:cubicBezTo>
                <a:lnTo>
                  <a:pt x="25766" y="2767"/>
                </a:lnTo>
                <a:cubicBezTo>
                  <a:pt x="25755" y="2778"/>
                  <a:pt x="25754" y="2789"/>
                  <a:pt x="25745" y="2799"/>
                </a:cubicBezTo>
                <a:lnTo>
                  <a:pt x="25745" y="2799"/>
                </a:lnTo>
                <a:cubicBezTo>
                  <a:pt x="25747" y="2797"/>
                  <a:pt x="25749" y="2795"/>
                  <a:pt x="25751" y="2793"/>
                </a:cubicBezTo>
                <a:lnTo>
                  <a:pt x="25751" y="2793"/>
                </a:lnTo>
                <a:cubicBezTo>
                  <a:pt x="25708" y="2867"/>
                  <a:pt x="25667" y="2940"/>
                  <a:pt x="25635" y="2993"/>
                </a:cubicBezTo>
                <a:cubicBezTo>
                  <a:pt x="25623" y="2993"/>
                  <a:pt x="25623" y="2993"/>
                  <a:pt x="25611" y="3005"/>
                </a:cubicBezTo>
                <a:cubicBezTo>
                  <a:pt x="25600" y="3016"/>
                  <a:pt x="25589" y="3027"/>
                  <a:pt x="25585" y="3027"/>
                </a:cubicBezTo>
                <a:cubicBezTo>
                  <a:pt x="25581" y="3027"/>
                  <a:pt x="25586" y="3013"/>
                  <a:pt x="25611" y="2969"/>
                </a:cubicBezTo>
                <a:cubicBezTo>
                  <a:pt x="25611" y="2970"/>
                  <a:pt x="25611" y="2971"/>
                  <a:pt x="25612" y="2971"/>
                </a:cubicBezTo>
                <a:cubicBezTo>
                  <a:pt x="25616" y="2971"/>
                  <a:pt x="25637" y="2931"/>
                  <a:pt x="25659" y="2910"/>
                </a:cubicBezTo>
                <a:lnTo>
                  <a:pt x="25659" y="2910"/>
                </a:lnTo>
                <a:lnTo>
                  <a:pt x="25623" y="2945"/>
                </a:lnTo>
                <a:cubicBezTo>
                  <a:pt x="25706" y="2779"/>
                  <a:pt x="25671" y="2898"/>
                  <a:pt x="25742" y="2791"/>
                </a:cubicBezTo>
                <a:lnTo>
                  <a:pt x="25742" y="2791"/>
                </a:lnTo>
                <a:cubicBezTo>
                  <a:pt x="25693" y="2820"/>
                  <a:pt x="25612" y="2898"/>
                  <a:pt x="25591" y="2898"/>
                </a:cubicBezTo>
                <a:cubicBezTo>
                  <a:pt x="25587" y="2898"/>
                  <a:pt x="25585" y="2894"/>
                  <a:pt x="25587" y="2886"/>
                </a:cubicBezTo>
                <a:cubicBezTo>
                  <a:pt x="25671" y="2719"/>
                  <a:pt x="25659" y="2850"/>
                  <a:pt x="25718" y="2707"/>
                </a:cubicBezTo>
                <a:lnTo>
                  <a:pt x="25718" y="2707"/>
                </a:lnTo>
                <a:lnTo>
                  <a:pt x="25706" y="2779"/>
                </a:lnTo>
                <a:cubicBezTo>
                  <a:pt x="25759" y="2678"/>
                  <a:pt x="25771" y="2662"/>
                  <a:pt x="25775" y="2662"/>
                </a:cubicBezTo>
                <a:cubicBezTo>
                  <a:pt x="25777" y="2662"/>
                  <a:pt x="25778" y="2666"/>
                  <a:pt x="25780" y="2666"/>
                </a:cubicBezTo>
                <a:cubicBezTo>
                  <a:pt x="25784" y="2666"/>
                  <a:pt x="25795" y="2649"/>
                  <a:pt x="25849" y="2541"/>
                </a:cubicBezTo>
                <a:cubicBezTo>
                  <a:pt x="25846" y="2523"/>
                  <a:pt x="25839" y="2517"/>
                  <a:pt x="25829" y="2517"/>
                </a:cubicBezTo>
                <a:cubicBezTo>
                  <a:pt x="25810" y="2517"/>
                  <a:pt x="25781" y="2541"/>
                  <a:pt x="25762" y="2541"/>
                </a:cubicBezTo>
                <a:cubicBezTo>
                  <a:pt x="25752" y="2541"/>
                  <a:pt x="25745" y="2535"/>
                  <a:pt x="25742" y="2517"/>
                </a:cubicBezTo>
                <a:cubicBezTo>
                  <a:pt x="25682" y="2600"/>
                  <a:pt x="25671" y="2648"/>
                  <a:pt x="25611" y="2731"/>
                </a:cubicBezTo>
                <a:cubicBezTo>
                  <a:pt x="25598" y="2743"/>
                  <a:pt x="25589" y="2748"/>
                  <a:pt x="25584" y="2748"/>
                </a:cubicBezTo>
                <a:cubicBezTo>
                  <a:pt x="25546" y="2748"/>
                  <a:pt x="25705" y="2456"/>
                  <a:pt x="25676" y="2456"/>
                </a:cubicBezTo>
                <a:cubicBezTo>
                  <a:pt x="25670" y="2456"/>
                  <a:pt x="25657" y="2467"/>
                  <a:pt x="25635" y="2493"/>
                </a:cubicBezTo>
                <a:cubicBezTo>
                  <a:pt x="25579" y="2568"/>
                  <a:pt x="25501" y="2708"/>
                  <a:pt x="25481" y="2708"/>
                </a:cubicBezTo>
                <a:cubicBezTo>
                  <a:pt x="25476" y="2708"/>
                  <a:pt x="25475" y="2697"/>
                  <a:pt x="25480" y="2671"/>
                </a:cubicBezTo>
                <a:lnTo>
                  <a:pt x="25587" y="2493"/>
                </a:lnTo>
                <a:cubicBezTo>
                  <a:pt x="25585" y="2491"/>
                  <a:pt x="25583" y="2490"/>
                  <a:pt x="25580" y="2490"/>
                </a:cubicBezTo>
                <a:cubicBezTo>
                  <a:pt x="25547" y="2490"/>
                  <a:pt x="25475" y="2640"/>
                  <a:pt x="25451" y="2640"/>
                </a:cubicBezTo>
                <a:cubicBezTo>
                  <a:pt x="25445" y="2640"/>
                  <a:pt x="25442" y="2629"/>
                  <a:pt x="25444" y="2600"/>
                </a:cubicBezTo>
                <a:cubicBezTo>
                  <a:pt x="25492" y="2529"/>
                  <a:pt x="25504" y="2552"/>
                  <a:pt x="25516" y="2529"/>
                </a:cubicBezTo>
                <a:cubicBezTo>
                  <a:pt x="25527" y="2492"/>
                  <a:pt x="25529" y="2478"/>
                  <a:pt x="25525" y="2478"/>
                </a:cubicBezTo>
                <a:lnTo>
                  <a:pt x="25525" y="2478"/>
                </a:lnTo>
                <a:cubicBezTo>
                  <a:pt x="25513" y="2478"/>
                  <a:pt x="25443" y="2612"/>
                  <a:pt x="25422" y="2612"/>
                </a:cubicBezTo>
                <a:cubicBezTo>
                  <a:pt x="25422" y="2612"/>
                  <a:pt x="25421" y="2612"/>
                  <a:pt x="25420" y="2612"/>
                </a:cubicBezTo>
                <a:lnTo>
                  <a:pt x="25492" y="2445"/>
                </a:lnTo>
                <a:lnTo>
                  <a:pt x="25492" y="2445"/>
                </a:lnTo>
                <a:cubicBezTo>
                  <a:pt x="25444" y="2457"/>
                  <a:pt x="25337" y="2552"/>
                  <a:pt x="25278" y="2552"/>
                </a:cubicBezTo>
                <a:cubicBezTo>
                  <a:pt x="25301" y="2505"/>
                  <a:pt x="25337" y="2469"/>
                  <a:pt x="25349" y="2410"/>
                </a:cubicBezTo>
                <a:lnTo>
                  <a:pt x="25349" y="2410"/>
                </a:lnTo>
                <a:cubicBezTo>
                  <a:pt x="25333" y="2420"/>
                  <a:pt x="25319" y="2424"/>
                  <a:pt x="25306" y="2424"/>
                </a:cubicBezTo>
                <a:cubicBezTo>
                  <a:pt x="25246" y="2424"/>
                  <a:pt x="25226" y="2316"/>
                  <a:pt x="25206" y="2207"/>
                </a:cubicBezTo>
                <a:lnTo>
                  <a:pt x="25123" y="2338"/>
                </a:lnTo>
                <a:cubicBezTo>
                  <a:pt x="25123" y="2338"/>
                  <a:pt x="25147" y="2279"/>
                  <a:pt x="25159" y="2255"/>
                </a:cubicBezTo>
                <a:cubicBezTo>
                  <a:pt x="25159" y="2242"/>
                  <a:pt x="25157" y="2236"/>
                  <a:pt x="25155" y="2236"/>
                </a:cubicBezTo>
                <a:cubicBezTo>
                  <a:pt x="25146" y="2236"/>
                  <a:pt x="25116" y="2347"/>
                  <a:pt x="25087" y="2386"/>
                </a:cubicBezTo>
                <a:cubicBezTo>
                  <a:pt x="25086" y="2386"/>
                  <a:pt x="25086" y="2387"/>
                  <a:pt x="25085" y="2387"/>
                </a:cubicBezTo>
                <a:cubicBezTo>
                  <a:pt x="25078" y="2387"/>
                  <a:pt x="25101" y="2300"/>
                  <a:pt x="25135" y="2267"/>
                </a:cubicBezTo>
                <a:lnTo>
                  <a:pt x="25135" y="2267"/>
                </a:lnTo>
                <a:cubicBezTo>
                  <a:pt x="25076" y="2326"/>
                  <a:pt x="25007" y="2389"/>
                  <a:pt x="24967" y="2389"/>
                </a:cubicBezTo>
                <a:cubicBezTo>
                  <a:pt x="24942" y="2389"/>
                  <a:pt x="24928" y="2366"/>
                  <a:pt x="24932" y="2302"/>
                </a:cubicBezTo>
                <a:lnTo>
                  <a:pt x="24956" y="2267"/>
                </a:lnTo>
                <a:cubicBezTo>
                  <a:pt x="24955" y="2260"/>
                  <a:pt x="24953" y="2257"/>
                  <a:pt x="24950" y="2257"/>
                </a:cubicBezTo>
                <a:cubicBezTo>
                  <a:pt x="24927" y="2257"/>
                  <a:pt x="24854" y="2437"/>
                  <a:pt x="24831" y="2437"/>
                </a:cubicBezTo>
                <a:cubicBezTo>
                  <a:pt x="24826" y="2437"/>
                  <a:pt x="24823" y="2426"/>
                  <a:pt x="24825" y="2398"/>
                </a:cubicBezTo>
                <a:lnTo>
                  <a:pt x="24849" y="2374"/>
                </a:lnTo>
                <a:cubicBezTo>
                  <a:pt x="24789" y="2290"/>
                  <a:pt x="24670" y="2398"/>
                  <a:pt x="24694" y="2160"/>
                </a:cubicBezTo>
                <a:lnTo>
                  <a:pt x="24694" y="2160"/>
                </a:lnTo>
                <a:cubicBezTo>
                  <a:pt x="24671" y="2216"/>
                  <a:pt x="24657" y="2231"/>
                  <a:pt x="24647" y="2231"/>
                </a:cubicBezTo>
                <a:cubicBezTo>
                  <a:pt x="24634" y="2231"/>
                  <a:pt x="24627" y="2204"/>
                  <a:pt x="24615" y="2204"/>
                </a:cubicBezTo>
                <a:cubicBezTo>
                  <a:pt x="24603" y="2204"/>
                  <a:pt x="24586" y="2231"/>
                  <a:pt x="24551" y="2338"/>
                </a:cubicBezTo>
                <a:cubicBezTo>
                  <a:pt x="24563" y="2171"/>
                  <a:pt x="24587" y="2124"/>
                  <a:pt x="24563" y="2005"/>
                </a:cubicBezTo>
                <a:cubicBezTo>
                  <a:pt x="24563" y="2004"/>
                  <a:pt x="24562" y="2004"/>
                  <a:pt x="24562" y="2004"/>
                </a:cubicBezTo>
                <a:cubicBezTo>
                  <a:pt x="24547" y="2004"/>
                  <a:pt x="24479" y="2184"/>
                  <a:pt x="24456" y="2207"/>
                </a:cubicBezTo>
                <a:lnTo>
                  <a:pt x="24492" y="2052"/>
                </a:lnTo>
                <a:lnTo>
                  <a:pt x="24420" y="2207"/>
                </a:lnTo>
                <a:lnTo>
                  <a:pt x="24468" y="2017"/>
                </a:lnTo>
                <a:lnTo>
                  <a:pt x="24432" y="2052"/>
                </a:lnTo>
                <a:cubicBezTo>
                  <a:pt x="24444" y="2064"/>
                  <a:pt x="24432" y="2124"/>
                  <a:pt x="24420" y="2171"/>
                </a:cubicBezTo>
                <a:cubicBezTo>
                  <a:pt x="24412" y="2180"/>
                  <a:pt x="24405" y="2183"/>
                  <a:pt x="24400" y="2183"/>
                </a:cubicBezTo>
                <a:cubicBezTo>
                  <a:pt x="24367" y="2183"/>
                  <a:pt x="24386" y="2041"/>
                  <a:pt x="24397" y="1969"/>
                </a:cubicBezTo>
                <a:lnTo>
                  <a:pt x="24397" y="1969"/>
                </a:lnTo>
                <a:lnTo>
                  <a:pt x="24301" y="2076"/>
                </a:lnTo>
                <a:cubicBezTo>
                  <a:pt x="24313" y="2017"/>
                  <a:pt x="24337" y="2005"/>
                  <a:pt x="24349" y="1957"/>
                </a:cubicBezTo>
                <a:lnTo>
                  <a:pt x="24349" y="1957"/>
                </a:lnTo>
                <a:cubicBezTo>
                  <a:pt x="24334" y="1990"/>
                  <a:pt x="24327" y="2002"/>
                  <a:pt x="24326" y="2002"/>
                </a:cubicBezTo>
                <a:cubicBezTo>
                  <a:pt x="24321" y="2002"/>
                  <a:pt x="24356" y="1900"/>
                  <a:pt x="24348" y="1900"/>
                </a:cubicBezTo>
                <a:lnTo>
                  <a:pt x="24348" y="1900"/>
                </a:lnTo>
                <a:cubicBezTo>
                  <a:pt x="24345" y="1900"/>
                  <a:pt x="24338" y="1909"/>
                  <a:pt x="24325" y="1933"/>
                </a:cubicBezTo>
                <a:cubicBezTo>
                  <a:pt x="24313" y="1969"/>
                  <a:pt x="24289" y="2029"/>
                  <a:pt x="24277" y="2052"/>
                </a:cubicBezTo>
                <a:cubicBezTo>
                  <a:pt x="24285" y="1989"/>
                  <a:pt x="24272" y="1962"/>
                  <a:pt x="24252" y="1962"/>
                </a:cubicBezTo>
                <a:cubicBezTo>
                  <a:pt x="24242" y="1962"/>
                  <a:pt x="24230" y="1969"/>
                  <a:pt x="24218" y="1981"/>
                </a:cubicBezTo>
                <a:lnTo>
                  <a:pt x="24254" y="1874"/>
                </a:lnTo>
                <a:cubicBezTo>
                  <a:pt x="24241" y="1861"/>
                  <a:pt x="24227" y="1857"/>
                  <a:pt x="24212" y="1857"/>
                </a:cubicBezTo>
                <a:cubicBezTo>
                  <a:pt x="24178" y="1857"/>
                  <a:pt x="24139" y="1879"/>
                  <a:pt x="24103" y="1879"/>
                </a:cubicBezTo>
                <a:cubicBezTo>
                  <a:pt x="24093" y="1879"/>
                  <a:pt x="24084" y="1877"/>
                  <a:pt x="24075" y="1874"/>
                </a:cubicBezTo>
                <a:lnTo>
                  <a:pt x="24075" y="1874"/>
                </a:lnTo>
                <a:cubicBezTo>
                  <a:pt x="24087" y="1933"/>
                  <a:pt x="24027" y="2124"/>
                  <a:pt x="24016" y="2136"/>
                </a:cubicBezTo>
                <a:lnTo>
                  <a:pt x="24051" y="1969"/>
                </a:lnTo>
                <a:lnTo>
                  <a:pt x="24051" y="1969"/>
                </a:lnTo>
                <a:cubicBezTo>
                  <a:pt x="24016" y="2064"/>
                  <a:pt x="24051" y="2029"/>
                  <a:pt x="23992" y="2148"/>
                </a:cubicBezTo>
                <a:cubicBezTo>
                  <a:pt x="23980" y="2124"/>
                  <a:pt x="24027" y="1957"/>
                  <a:pt x="24051" y="1909"/>
                </a:cubicBezTo>
                <a:lnTo>
                  <a:pt x="24051" y="1909"/>
                </a:lnTo>
                <a:lnTo>
                  <a:pt x="24016" y="1957"/>
                </a:lnTo>
                <a:cubicBezTo>
                  <a:pt x="24027" y="1909"/>
                  <a:pt x="24039" y="1886"/>
                  <a:pt x="24051" y="1826"/>
                </a:cubicBezTo>
                <a:lnTo>
                  <a:pt x="24051" y="1826"/>
                </a:lnTo>
                <a:cubicBezTo>
                  <a:pt x="24046" y="1841"/>
                  <a:pt x="24042" y="1847"/>
                  <a:pt x="24039" y="1847"/>
                </a:cubicBezTo>
                <a:cubicBezTo>
                  <a:pt x="24029" y="1847"/>
                  <a:pt x="24034" y="1764"/>
                  <a:pt x="24022" y="1764"/>
                </a:cubicBezTo>
                <a:cubicBezTo>
                  <a:pt x="24016" y="1764"/>
                  <a:pt x="24007" y="1780"/>
                  <a:pt x="23992" y="1826"/>
                </a:cubicBezTo>
                <a:lnTo>
                  <a:pt x="24004" y="1767"/>
                </a:lnTo>
                <a:cubicBezTo>
                  <a:pt x="23998" y="1766"/>
                  <a:pt x="23993" y="1765"/>
                  <a:pt x="23988" y="1765"/>
                </a:cubicBezTo>
                <a:cubicBezTo>
                  <a:pt x="23943" y="1765"/>
                  <a:pt x="23911" y="1804"/>
                  <a:pt x="23874" y="1804"/>
                </a:cubicBezTo>
                <a:cubicBezTo>
                  <a:pt x="23869" y="1804"/>
                  <a:pt x="23865" y="1803"/>
                  <a:pt x="23861" y="1802"/>
                </a:cubicBezTo>
                <a:cubicBezTo>
                  <a:pt x="23825" y="1945"/>
                  <a:pt x="23813" y="1909"/>
                  <a:pt x="23777" y="2029"/>
                </a:cubicBezTo>
                <a:cubicBezTo>
                  <a:pt x="23755" y="1972"/>
                  <a:pt x="23743" y="1861"/>
                  <a:pt x="23711" y="1861"/>
                </a:cubicBezTo>
                <a:cubicBezTo>
                  <a:pt x="23709" y="1861"/>
                  <a:pt x="23708" y="1861"/>
                  <a:pt x="23706" y="1862"/>
                </a:cubicBezTo>
                <a:cubicBezTo>
                  <a:pt x="23658" y="1921"/>
                  <a:pt x="23670" y="1981"/>
                  <a:pt x="23635" y="2064"/>
                </a:cubicBezTo>
                <a:cubicBezTo>
                  <a:pt x="23658" y="1933"/>
                  <a:pt x="23623" y="1933"/>
                  <a:pt x="23658" y="1838"/>
                </a:cubicBezTo>
                <a:lnTo>
                  <a:pt x="23658" y="1838"/>
                </a:lnTo>
                <a:cubicBezTo>
                  <a:pt x="23611" y="1850"/>
                  <a:pt x="23599" y="1850"/>
                  <a:pt x="23515" y="1945"/>
                </a:cubicBezTo>
                <a:cubicBezTo>
                  <a:pt x="23504" y="2005"/>
                  <a:pt x="23515" y="2029"/>
                  <a:pt x="23492" y="2076"/>
                </a:cubicBezTo>
                <a:cubicBezTo>
                  <a:pt x="23491" y="2077"/>
                  <a:pt x="23490" y="2077"/>
                  <a:pt x="23489" y="2077"/>
                </a:cubicBezTo>
                <a:cubicBezTo>
                  <a:pt x="23480" y="2077"/>
                  <a:pt x="23482" y="2011"/>
                  <a:pt x="23504" y="1945"/>
                </a:cubicBezTo>
                <a:lnTo>
                  <a:pt x="23504" y="1933"/>
                </a:lnTo>
                <a:cubicBezTo>
                  <a:pt x="23489" y="1958"/>
                  <a:pt x="23477" y="1968"/>
                  <a:pt x="23466" y="1968"/>
                </a:cubicBezTo>
                <a:cubicBezTo>
                  <a:pt x="23415" y="1968"/>
                  <a:pt x="23407" y="1722"/>
                  <a:pt x="23362" y="1722"/>
                </a:cubicBezTo>
                <a:cubicBezTo>
                  <a:pt x="23349" y="1722"/>
                  <a:pt x="23333" y="1741"/>
                  <a:pt x="23313" y="1790"/>
                </a:cubicBezTo>
                <a:lnTo>
                  <a:pt x="23325" y="1779"/>
                </a:lnTo>
                <a:lnTo>
                  <a:pt x="23325" y="1779"/>
                </a:lnTo>
                <a:lnTo>
                  <a:pt x="23242" y="1909"/>
                </a:lnTo>
                <a:cubicBezTo>
                  <a:pt x="23218" y="1886"/>
                  <a:pt x="23265" y="1814"/>
                  <a:pt x="23265" y="1731"/>
                </a:cubicBezTo>
                <a:lnTo>
                  <a:pt x="23265" y="1731"/>
                </a:lnTo>
                <a:cubicBezTo>
                  <a:pt x="23235" y="1795"/>
                  <a:pt x="23215" y="1814"/>
                  <a:pt x="23199" y="1814"/>
                </a:cubicBezTo>
                <a:cubicBezTo>
                  <a:pt x="23175" y="1814"/>
                  <a:pt x="23160" y="1774"/>
                  <a:pt x="23139" y="1774"/>
                </a:cubicBezTo>
                <a:cubicBezTo>
                  <a:pt x="23128" y="1774"/>
                  <a:pt x="23115" y="1784"/>
                  <a:pt x="23099" y="1814"/>
                </a:cubicBezTo>
                <a:cubicBezTo>
                  <a:pt x="23108" y="1663"/>
                  <a:pt x="23089" y="1628"/>
                  <a:pt x="23061" y="1628"/>
                </a:cubicBezTo>
                <a:cubicBezTo>
                  <a:pt x="23038" y="1628"/>
                  <a:pt x="23008" y="1654"/>
                  <a:pt x="22984" y="1654"/>
                </a:cubicBezTo>
                <a:cubicBezTo>
                  <a:pt x="22963" y="1654"/>
                  <a:pt x="22947" y="1635"/>
                  <a:pt x="22944" y="1564"/>
                </a:cubicBezTo>
                <a:lnTo>
                  <a:pt x="22932" y="1659"/>
                </a:lnTo>
                <a:cubicBezTo>
                  <a:pt x="22927" y="1678"/>
                  <a:pt x="22924" y="1685"/>
                  <a:pt x="22922" y="1685"/>
                </a:cubicBezTo>
                <a:cubicBezTo>
                  <a:pt x="22917" y="1685"/>
                  <a:pt x="22929" y="1595"/>
                  <a:pt x="22920" y="1576"/>
                </a:cubicBezTo>
                <a:lnTo>
                  <a:pt x="22920" y="1576"/>
                </a:lnTo>
                <a:cubicBezTo>
                  <a:pt x="22908" y="1648"/>
                  <a:pt x="22920" y="1659"/>
                  <a:pt x="22908" y="1707"/>
                </a:cubicBezTo>
                <a:cubicBezTo>
                  <a:pt x="22889" y="1721"/>
                  <a:pt x="22870" y="1728"/>
                  <a:pt x="22852" y="1728"/>
                </a:cubicBezTo>
                <a:cubicBezTo>
                  <a:pt x="22752" y="1728"/>
                  <a:pt x="22678" y="1526"/>
                  <a:pt x="22587" y="1445"/>
                </a:cubicBezTo>
                <a:cubicBezTo>
                  <a:pt x="22585" y="1444"/>
                  <a:pt x="22584" y="1443"/>
                  <a:pt x="22582" y="1443"/>
                </a:cubicBezTo>
                <a:cubicBezTo>
                  <a:pt x="22545" y="1443"/>
                  <a:pt x="22508" y="1753"/>
                  <a:pt x="22483" y="1753"/>
                </a:cubicBezTo>
                <a:cubicBezTo>
                  <a:pt x="22477" y="1753"/>
                  <a:pt x="22472" y="1736"/>
                  <a:pt x="22468" y="1695"/>
                </a:cubicBezTo>
                <a:lnTo>
                  <a:pt x="22503" y="1517"/>
                </a:lnTo>
                <a:lnTo>
                  <a:pt x="22503" y="1517"/>
                </a:lnTo>
                <a:cubicBezTo>
                  <a:pt x="22465" y="1590"/>
                  <a:pt x="22431" y="1607"/>
                  <a:pt x="22399" y="1607"/>
                </a:cubicBezTo>
                <a:cubicBezTo>
                  <a:pt x="22370" y="1607"/>
                  <a:pt x="22343" y="1593"/>
                  <a:pt x="22315" y="1593"/>
                </a:cubicBezTo>
                <a:cubicBezTo>
                  <a:pt x="22288" y="1593"/>
                  <a:pt x="22260" y="1607"/>
                  <a:pt x="22230" y="1659"/>
                </a:cubicBezTo>
                <a:cubicBezTo>
                  <a:pt x="22230" y="1627"/>
                  <a:pt x="22239" y="1575"/>
                  <a:pt x="22250" y="1575"/>
                </a:cubicBezTo>
                <a:cubicBezTo>
                  <a:pt x="22251" y="1575"/>
                  <a:pt x="22252" y="1575"/>
                  <a:pt x="22253" y="1576"/>
                </a:cubicBezTo>
                <a:cubicBezTo>
                  <a:pt x="22249" y="1533"/>
                  <a:pt x="22240" y="1516"/>
                  <a:pt x="22230" y="1516"/>
                </a:cubicBezTo>
                <a:cubicBezTo>
                  <a:pt x="22207" y="1516"/>
                  <a:pt x="22178" y="1588"/>
                  <a:pt x="22170" y="1659"/>
                </a:cubicBezTo>
                <a:cubicBezTo>
                  <a:pt x="22158" y="1648"/>
                  <a:pt x="22182" y="1564"/>
                  <a:pt x="22170" y="1517"/>
                </a:cubicBezTo>
                <a:cubicBezTo>
                  <a:pt x="22170" y="1504"/>
                  <a:pt x="22169" y="1498"/>
                  <a:pt x="22166" y="1498"/>
                </a:cubicBezTo>
                <a:cubicBezTo>
                  <a:pt x="22157" y="1498"/>
                  <a:pt x="22132" y="1581"/>
                  <a:pt x="22124" y="1581"/>
                </a:cubicBezTo>
                <a:cubicBezTo>
                  <a:pt x="22121" y="1581"/>
                  <a:pt x="22120" y="1570"/>
                  <a:pt x="22122" y="1540"/>
                </a:cubicBezTo>
                <a:cubicBezTo>
                  <a:pt x="22122" y="1533"/>
                  <a:pt x="22122" y="1519"/>
                  <a:pt x="22126" y="1508"/>
                </a:cubicBezTo>
                <a:lnTo>
                  <a:pt x="22126" y="1508"/>
                </a:lnTo>
                <a:cubicBezTo>
                  <a:pt x="22103" y="1536"/>
                  <a:pt x="22075" y="1486"/>
                  <a:pt x="22075" y="1624"/>
                </a:cubicBezTo>
                <a:cubicBezTo>
                  <a:pt x="22069" y="1607"/>
                  <a:pt x="22062" y="1601"/>
                  <a:pt x="22055" y="1601"/>
                </a:cubicBezTo>
                <a:cubicBezTo>
                  <a:pt x="22040" y="1601"/>
                  <a:pt x="22023" y="1624"/>
                  <a:pt x="22009" y="1624"/>
                </a:cubicBezTo>
                <a:cubicBezTo>
                  <a:pt x="22001" y="1624"/>
                  <a:pt x="21995" y="1616"/>
                  <a:pt x="21991" y="1588"/>
                </a:cubicBezTo>
                <a:cubicBezTo>
                  <a:pt x="21981" y="1636"/>
                  <a:pt x="21973" y="1650"/>
                  <a:pt x="21966" y="1650"/>
                </a:cubicBezTo>
                <a:cubicBezTo>
                  <a:pt x="21957" y="1650"/>
                  <a:pt x="21950" y="1630"/>
                  <a:pt x="21943" y="1630"/>
                </a:cubicBezTo>
                <a:cubicBezTo>
                  <a:pt x="21936" y="1630"/>
                  <a:pt x="21929" y="1650"/>
                  <a:pt x="21920" y="1731"/>
                </a:cubicBezTo>
                <a:cubicBezTo>
                  <a:pt x="21933" y="1610"/>
                  <a:pt x="21922" y="1564"/>
                  <a:pt x="21903" y="1564"/>
                </a:cubicBezTo>
                <a:cubicBezTo>
                  <a:pt x="21887" y="1564"/>
                  <a:pt x="21865" y="1598"/>
                  <a:pt x="21849" y="1648"/>
                </a:cubicBezTo>
                <a:cubicBezTo>
                  <a:pt x="21861" y="1576"/>
                  <a:pt x="21837" y="1576"/>
                  <a:pt x="21849" y="1469"/>
                </a:cubicBezTo>
                <a:lnTo>
                  <a:pt x="21849" y="1469"/>
                </a:lnTo>
                <a:cubicBezTo>
                  <a:pt x="21837" y="1469"/>
                  <a:pt x="21801" y="1517"/>
                  <a:pt x="21801" y="1636"/>
                </a:cubicBezTo>
                <a:cubicBezTo>
                  <a:pt x="21795" y="1567"/>
                  <a:pt x="21786" y="1545"/>
                  <a:pt x="21776" y="1545"/>
                </a:cubicBezTo>
                <a:cubicBezTo>
                  <a:pt x="21755" y="1545"/>
                  <a:pt x="21730" y="1633"/>
                  <a:pt x="21716" y="1633"/>
                </a:cubicBezTo>
                <a:cubicBezTo>
                  <a:pt x="21707" y="1633"/>
                  <a:pt x="21702" y="1599"/>
                  <a:pt x="21706" y="1493"/>
                </a:cubicBezTo>
                <a:lnTo>
                  <a:pt x="21706" y="1493"/>
                </a:lnTo>
                <a:cubicBezTo>
                  <a:pt x="21622" y="1624"/>
                  <a:pt x="21551" y="1707"/>
                  <a:pt x="21491" y="1755"/>
                </a:cubicBezTo>
                <a:cubicBezTo>
                  <a:pt x="21503" y="1517"/>
                  <a:pt x="21563" y="1731"/>
                  <a:pt x="21575" y="1481"/>
                </a:cubicBezTo>
                <a:lnTo>
                  <a:pt x="21575" y="1481"/>
                </a:lnTo>
                <a:cubicBezTo>
                  <a:pt x="21512" y="1564"/>
                  <a:pt x="21477" y="1730"/>
                  <a:pt x="21429" y="1730"/>
                </a:cubicBezTo>
                <a:cubicBezTo>
                  <a:pt x="21423" y="1730"/>
                  <a:pt x="21415" y="1726"/>
                  <a:pt x="21408" y="1719"/>
                </a:cubicBezTo>
                <a:cubicBezTo>
                  <a:pt x="21396" y="1683"/>
                  <a:pt x="21420" y="1612"/>
                  <a:pt x="21432" y="1576"/>
                </a:cubicBezTo>
                <a:lnTo>
                  <a:pt x="21432" y="1576"/>
                </a:lnTo>
                <a:cubicBezTo>
                  <a:pt x="21411" y="1610"/>
                  <a:pt x="21391" y="1617"/>
                  <a:pt x="21372" y="1617"/>
                </a:cubicBezTo>
                <a:cubicBezTo>
                  <a:pt x="21359" y="1617"/>
                  <a:pt x="21346" y="1614"/>
                  <a:pt x="21334" y="1614"/>
                </a:cubicBezTo>
                <a:cubicBezTo>
                  <a:pt x="21312" y="1614"/>
                  <a:pt x="21290" y="1623"/>
                  <a:pt x="21265" y="1671"/>
                </a:cubicBezTo>
                <a:cubicBezTo>
                  <a:pt x="21265" y="1648"/>
                  <a:pt x="21265" y="1624"/>
                  <a:pt x="21277" y="1612"/>
                </a:cubicBezTo>
                <a:lnTo>
                  <a:pt x="21277" y="1612"/>
                </a:lnTo>
                <a:cubicBezTo>
                  <a:pt x="21276" y="1613"/>
                  <a:pt x="21274" y="1614"/>
                  <a:pt x="21272" y="1614"/>
                </a:cubicBezTo>
                <a:cubicBezTo>
                  <a:pt x="21269" y="1614"/>
                  <a:pt x="21266" y="1611"/>
                  <a:pt x="21263" y="1611"/>
                </a:cubicBezTo>
                <a:cubicBezTo>
                  <a:pt x="21257" y="1611"/>
                  <a:pt x="21253" y="1622"/>
                  <a:pt x="21253" y="1683"/>
                </a:cubicBezTo>
                <a:lnTo>
                  <a:pt x="21265" y="1659"/>
                </a:lnTo>
                <a:lnTo>
                  <a:pt x="21265" y="1659"/>
                </a:lnTo>
                <a:cubicBezTo>
                  <a:pt x="21265" y="1796"/>
                  <a:pt x="21219" y="1942"/>
                  <a:pt x="21208" y="2031"/>
                </a:cubicBezTo>
                <a:lnTo>
                  <a:pt x="21208" y="2031"/>
                </a:lnTo>
                <a:cubicBezTo>
                  <a:pt x="21224" y="1777"/>
                  <a:pt x="21162" y="1957"/>
                  <a:pt x="21192" y="1613"/>
                </a:cubicBezTo>
                <a:lnTo>
                  <a:pt x="21192" y="1613"/>
                </a:lnTo>
                <a:cubicBezTo>
                  <a:pt x="21188" y="1640"/>
                  <a:pt x="21182" y="1679"/>
                  <a:pt x="21182" y="1731"/>
                </a:cubicBezTo>
                <a:cubicBezTo>
                  <a:pt x="21170" y="1719"/>
                  <a:pt x="21170" y="1671"/>
                  <a:pt x="21182" y="1588"/>
                </a:cubicBezTo>
                <a:lnTo>
                  <a:pt x="21182" y="1588"/>
                </a:lnTo>
                <a:cubicBezTo>
                  <a:pt x="21148" y="1645"/>
                  <a:pt x="21157" y="1756"/>
                  <a:pt x="21127" y="1756"/>
                </a:cubicBezTo>
                <a:cubicBezTo>
                  <a:pt x="21126" y="1756"/>
                  <a:pt x="21124" y="1755"/>
                  <a:pt x="21122" y="1755"/>
                </a:cubicBezTo>
                <a:cubicBezTo>
                  <a:pt x="21122" y="1707"/>
                  <a:pt x="21134" y="1683"/>
                  <a:pt x="21134" y="1624"/>
                </a:cubicBezTo>
                <a:lnTo>
                  <a:pt x="21134" y="1624"/>
                </a:lnTo>
                <a:cubicBezTo>
                  <a:pt x="21115" y="1711"/>
                  <a:pt x="21103" y="1791"/>
                  <a:pt x="21080" y="1791"/>
                </a:cubicBezTo>
                <a:cubicBezTo>
                  <a:pt x="21075" y="1791"/>
                  <a:pt x="21069" y="1787"/>
                  <a:pt x="21063" y="1779"/>
                </a:cubicBezTo>
                <a:cubicBezTo>
                  <a:pt x="21075" y="1755"/>
                  <a:pt x="21075" y="1707"/>
                  <a:pt x="21075" y="1707"/>
                </a:cubicBezTo>
                <a:lnTo>
                  <a:pt x="21075" y="1707"/>
                </a:lnTo>
                <a:cubicBezTo>
                  <a:pt x="21035" y="1727"/>
                  <a:pt x="21004" y="1900"/>
                  <a:pt x="20968" y="1900"/>
                </a:cubicBezTo>
                <a:cubicBezTo>
                  <a:pt x="20960" y="1900"/>
                  <a:pt x="20952" y="1893"/>
                  <a:pt x="20944" y="1874"/>
                </a:cubicBezTo>
                <a:cubicBezTo>
                  <a:pt x="20956" y="1659"/>
                  <a:pt x="20920" y="1802"/>
                  <a:pt x="20920" y="1612"/>
                </a:cubicBezTo>
                <a:lnTo>
                  <a:pt x="20896" y="1671"/>
                </a:lnTo>
                <a:lnTo>
                  <a:pt x="20908" y="1767"/>
                </a:lnTo>
                <a:cubicBezTo>
                  <a:pt x="20907" y="1766"/>
                  <a:pt x="20906" y="1766"/>
                  <a:pt x="20905" y="1766"/>
                </a:cubicBezTo>
                <a:cubicBezTo>
                  <a:pt x="20886" y="1766"/>
                  <a:pt x="20868" y="1853"/>
                  <a:pt x="20849" y="1853"/>
                </a:cubicBezTo>
                <a:cubicBezTo>
                  <a:pt x="20845" y="1853"/>
                  <a:pt x="20841" y="1848"/>
                  <a:pt x="20837" y="1838"/>
                </a:cubicBezTo>
                <a:lnTo>
                  <a:pt x="20860" y="1755"/>
                </a:lnTo>
                <a:lnTo>
                  <a:pt x="20860" y="1755"/>
                </a:lnTo>
                <a:lnTo>
                  <a:pt x="20813" y="1790"/>
                </a:lnTo>
                <a:lnTo>
                  <a:pt x="20837" y="1862"/>
                </a:lnTo>
                <a:cubicBezTo>
                  <a:pt x="20817" y="1952"/>
                  <a:pt x="20830" y="2066"/>
                  <a:pt x="20814" y="2066"/>
                </a:cubicBezTo>
                <a:cubicBezTo>
                  <a:pt x="20811" y="2066"/>
                  <a:pt x="20807" y="2062"/>
                  <a:pt x="20801" y="2052"/>
                </a:cubicBezTo>
                <a:cubicBezTo>
                  <a:pt x="20813" y="2040"/>
                  <a:pt x="20777" y="2052"/>
                  <a:pt x="20765" y="1933"/>
                </a:cubicBezTo>
                <a:cubicBezTo>
                  <a:pt x="20756" y="1987"/>
                  <a:pt x="20747" y="2034"/>
                  <a:pt x="20733" y="2034"/>
                </a:cubicBezTo>
                <a:cubicBezTo>
                  <a:pt x="20729" y="2034"/>
                  <a:pt x="20723" y="2029"/>
                  <a:pt x="20718" y="2017"/>
                </a:cubicBezTo>
                <a:cubicBezTo>
                  <a:pt x="20718" y="1957"/>
                  <a:pt x="20729" y="1802"/>
                  <a:pt x="20729" y="1755"/>
                </a:cubicBezTo>
                <a:lnTo>
                  <a:pt x="20729" y="1755"/>
                </a:lnTo>
                <a:cubicBezTo>
                  <a:pt x="20719" y="1907"/>
                  <a:pt x="20678" y="1820"/>
                  <a:pt x="20653" y="1942"/>
                </a:cubicBezTo>
                <a:lnTo>
                  <a:pt x="20653" y="1942"/>
                </a:lnTo>
                <a:cubicBezTo>
                  <a:pt x="20658" y="1893"/>
                  <a:pt x="20658" y="1833"/>
                  <a:pt x="20658" y="1814"/>
                </a:cubicBezTo>
                <a:lnTo>
                  <a:pt x="20658" y="1814"/>
                </a:lnTo>
                <a:lnTo>
                  <a:pt x="20646" y="1945"/>
                </a:lnTo>
                <a:cubicBezTo>
                  <a:pt x="20634" y="1909"/>
                  <a:pt x="20634" y="1886"/>
                  <a:pt x="20634" y="1802"/>
                </a:cubicBezTo>
                <a:cubicBezTo>
                  <a:pt x="20633" y="1801"/>
                  <a:pt x="20631" y="1801"/>
                  <a:pt x="20630" y="1801"/>
                </a:cubicBezTo>
                <a:cubicBezTo>
                  <a:pt x="20607" y="1801"/>
                  <a:pt x="20632" y="1970"/>
                  <a:pt x="20622" y="1970"/>
                </a:cubicBezTo>
                <a:cubicBezTo>
                  <a:pt x="20620" y="1970"/>
                  <a:pt x="20616" y="1963"/>
                  <a:pt x="20610" y="1945"/>
                </a:cubicBezTo>
                <a:cubicBezTo>
                  <a:pt x="20610" y="1933"/>
                  <a:pt x="20610" y="1909"/>
                  <a:pt x="20610" y="1898"/>
                </a:cubicBezTo>
                <a:cubicBezTo>
                  <a:pt x="20604" y="1887"/>
                  <a:pt x="20597" y="1883"/>
                  <a:pt x="20591" y="1883"/>
                </a:cubicBezTo>
                <a:cubicBezTo>
                  <a:pt x="20569" y="1883"/>
                  <a:pt x="20547" y="1930"/>
                  <a:pt x="20526" y="1930"/>
                </a:cubicBezTo>
                <a:cubicBezTo>
                  <a:pt x="20518" y="1930"/>
                  <a:pt x="20511" y="1924"/>
                  <a:pt x="20503" y="1909"/>
                </a:cubicBezTo>
                <a:cubicBezTo>
                  <a:pt x="20491" y="1719"/>
                  <a:pt x="20527" y="1862"/>
                  <a:pt x="20515" y="1695"/>
                </a:cubicBezTo>
                <a:lnTo>
                  <a:pt x="20515" y="1695"/>
                </a:lnTo>
                <a:cubicBezTo>
                  <a:pt x="20472" y="1727"/>
                  <a:pt x="20420" y="1893"/>
                  <a:pt x="20376" y="1893"/>
                </a:cubicBezTo>
                <a:cubicBezTo>
                  <a:pt x="20370" y="1893"/>
                  <a:pt x="20365" y="1891"/>
                  <a:pt x="20360" y="1886"/>
                </a:cubicBezTo>
                <a:lnTo>
                  <a:pt x="20360" y="1909"/>
                </a:lnTo>
                <a:cubicBezTo>
                  <a:pt x="20360" y="1980"/>
                  <a:pt x="20358" y="2005"/>
                  <a:pt x="20354" y="2005"/>
                </a:cubicBezTo>
                <a:cubicBezTo>
                  <a:pt x="20345" y="2005"/>
                  <a:pt x="20327" y="1871"/>
                  <a:pt x="20312" y="1871"/>
                </a:cubicBezTo>
                <a:cubicBezTo>
                  <a:pt x="20308" y="1871"/>
                  <a:pt x="20304" y="1879"/>
                  <a:pt x="20301" y="1898"/>
                </a:cubicBezTo>
                <a:cubicBezTo>
                  <a:pt x="20301" y="1887"/>
                  <a:pt x="20310" y="1773"/>
                  <a:pt x="20304" y="1773"/>
                </a:cubicBezTo>
                <a:lnTo>
                  <a:pt x="20304" y="1773"/>
                </a:lnTo>
                <a:cubicBezTo>
                  <a:pt x="20303" y="1773"/>
                  <a:pt x="20302" y="1775"/>
                  <a:pt x="20301" y="1779"/>
                </a:cubicBezTo>
                <a:cubicBezTo>
                  <a:pt x="20295" y="1771"/>
                  <a:pt x="20289" y="1768"/>
                  <a:pt x="20284" y="1768"/>
                </a:cubicBezTo>
                <a:cubicBezTo>
                  <a:pt x="20253" y="1768"/>
                  <a:pt x="20222" y="1863"/>
                  <a:pt x="20182" y="1933"/>
                </a:cubicBezTo>
                <a:lnTo>
                  <a:pt x="20182" y="1862"/>
                </a:lnTo>
                <a:cubicBezTo>
                  <a:pt x="20170" y="1802"/>
                  <a:pt x="20134" y="1826"/>
                  <a:pt x="20110" y="1802"/>
                </a:cubicBezTo>
                <a:cubicBezTo>
                  <a:pt x="20098" y="1874"/>
                  <a:pt x="20086" y="1862"/>
                  <a:pt x="20098" y="1957"/>
                </a:cubicBezTo>
                <a:cubicBezTo>
                  <a:pt x="20077" y="1851"/>
                  <a:pt x="20058" y="1816"/>
                  <a:pt x="20041" y="1816"/>
                </a:cubicBezTo>
                <a:cubicBezTo>
                  <a:pt x="20008" y="1816"/>
                  <a:pt x="19980" y="1951"/>
                  <a:pt x="19946" y="1951"/>
                </a:cubicBezTo>
                <a:cubicBezTo>
                  <a:pt x="19931" y="1951"/>
                  <a:pt x="19915" y="1925"/>
                  <a:pt x="19896" y="1850"/>
                </a:cubicBezTo>
                <a:cubicBezTo>
                  <a:pt x="19908" y="1850"/>
                  <a:pt x="19920" y="1790"/>
                  <a:pt x="19908" y="1779"/>
                </a:cubicBezTo>
                <a:lnTo>
                  <a:pt x="19908" y="1779"/>
                </a:lnTo>
                <a:lnTo>
                  <a:pt x="19860" y="1850"/>
                </a:lnTo>
                <a:cubicBezTo>
                  <a:pt x="19872" y="1969"/>
                  <a:pt x="19872" y="1921"/>
                  <a:pt x="19884" y="2017"/>
                </a:cubicBezTo>
                <a:cubicBezTo>
                  <a:pt x="19884" y="2088"/>
                  <a:pt x="19872" y="2148"/>
                  <a:pt x="19860" y="2148"/>
                </a:cubicBezTo>
                <a:cubicBezTo>
                  <a:pt x="19872" y="2064"/>
                  <a:pt x="19848" y="1957"/>
                  <a:pt x="19836" y="1886"/>
                </a:cubicBezTo>
                <a:cubicBezTo>
                  <a:pt x="19836" y="1921"/>
                  <a:pt x="19836" y="1969"/>
                  <a:pt x="19836" y="2005"/>
                </a:cubicBezTo>
                <a:cubicBezTo>
                  <a:pt x="19829" y="1962"/>
                  <a:pt x="19826" y="1946"/>
                  <a:pt x="19824" y="1946"/>
                </a:cubicBezTo>
                <a:lnTo>
                  <a:pt x="19824" y="1946"/>
                </a:lnTo>
                <a:cubicBezTo>
                  <a:pt x="19817" y="1946"/>
                  <a:pt x="19832" y="2128"/>
                  <a:pt x="19816" y="2128"/>
                </a:cubicBezTo>
                <a:cubicBezTo>
                  <a:pt x="19812" y="2128"/>
                  <a:pt x="19807" y="2120"/>
                  <a:pt x="19801" y="2100"/>
                </a:cubicBezTo>
                <a:lnTo>
                  <a:pt x="19801" y="2040"/>
                </a:lnTo>
                <a:cubicBezTo>
                  <a:pt x="19790" y="2072"/>
                  <a:pt x="19780" y="2140"/>
                  <a:pt x="19769" y="2140"/>
                </a:cubicBezTo>
                <a:cubicBezTo>
                  <a:pt x="19768" y="2140"/>
                  <a:pt x="19766" y="2139"/>
                  <a:pt x="19765" y="2136"/>
                </a:cubicBezTo>
                <a:cubicBezTo>
                  <a:pt x="19753" y="2005"/>
                  <a:pt x="19777" y="2076"/>
                  <a:pt x="19765" y="1957"/>
                </a:cubicBezTo>
                <a:lnTo>
                  <a:pt x="19765" y="1957"/>
                </a:lnTo>
                <a:cubicBezTo>
                  <a:pt x="19756" y="1967"/>
                  <a:pt x="19746" y="2126"/>
                  <a:pt x="19731" y="2126"/>
                </a:cubicBezTo>
                <a:cubicBezTo>
                  <a:pt x="19727" y="2126"/>
                  <a:pt x="19722" y="2115"/>
                  <a:pt x="19717" y="2088"/>
                </a:cubicBezTo>
                <a:cubicBezTo>
                  <a:pt x="19717" y="2052"/>
                  <a:pt x="19729" y="2040"/>
                  <a:pt x="19741" y="2005"/>
                </a:cubicBezTo>
                <a:cubicBezTo>
                  <a:pt x="19705" y="1838"/>
                  <a:pt x="19705" y="1886"/>
                  <a:pt x="19694" y="1862"/>
                </a:cubicBezTo>
                <a:lnTo>
                  <a:pt x="19658" y="1790"/>
                </a:lnTo>
                <a:lnTo>
                  <a:pt x="19670" y="1838"/>
                </a:lnTo>
                <a:cubicBezTo>
                  <a:pt x="19663" y="2035"/>
                  <a:pt x="19647" y="2042"/>
                  <a:pt x="19631" y="2042"/>
                </a:cubicBezTo>
                <a:cubicBezTo>
                  <a:pt x="19630" y="2042"/>
                  <a:pt x="19629" y="2042"/>
                  <a:pt x="19627" y="2042"/>
                </a:cubicBezTo>
                <a:cubicBezTo>
                  <a:pt x="19615" y="2042"/>
                  <a:pt x="19604" y="2047"/>
                  <a:pt x="19599" y="2141"/>
                </a:cubicBezTo>
                <a:lnTo>
                  <a:pt x="19599" y="2141"/>
                </a:lnTo>
                <a:cubicBezTo>
                  <a:pt x="19610" y="1923"/>
                  <a:pt x="19598" y="2015"/>
                  <a:pt x="19586" y="1862"/>
                </a:cubicBezTo>
                <a:cubicBezTo>
                  <a:pt x="19575" y="1814"/>
                  <a:pt x="19551" y="1767"/>
                  <a:pt x="19551" y="1719"/>
                </a:cubicBezTo>
                <a:cubicBezTo>
                  <a:pt x="19551" y="1752"/>
                  <a:pt x="19548" y="1762"/>
                  <a:pt x="19545" y="1762"/>
                </a:cubicBezTo>
                <a:cubicBezTo>
                  <a:pt x="19539" y="1762"/>
                  <a:pt x="19529" y="1734"/>
                  <a:pt x="19520" y="1734"/>
                </a:cubicBezTo>
                <a:cubicBezTo>
                  <a:pt x="19513" y="1734"/>
                  <a:pt x="19507" y="1752"/>
                  <a:pt x="19503" y="1814"/>
                </a:cubicBezTo>
                <a:cubicBezTo>
                  <a:pt x="19503" y="1767"/>
                  <a:pt x="19491" y="1802"/>
                  <a:pt x="19479" y="1683"/>
                </a:cubicBezTo>
                <a:lnTo>
                  <a:pt x="19479" y="1683"/>
                </a:lnTo>
                <a:cubicBezTo>
                  <a:pt x="19467" y="1719"/>
                  <a:pt x="19491" y="1767"/>
                  <a:pt x="19503" y="1826"/>
                </a:cubicBezTo>
                <a:cubicBezTo>
                  <a:pt x="19498" y="1863"/>
                  <a:pt x="19491" y="1876"/>
                  <a:pt x="19482" y="1876"/>
                </a:cubicBezTo>
                <a:cubicBezTo>
                  <a:pt x="19459" y="1876"/>
                  <a:pt x="19426" y="1786"/>
                  <a:pt x="19401" y="1786"/>
                </a:cubicBezTo>
                <a:cubicBezTo>
                  <a:pt x="19389" y="1786"/>
                  <a:pt x="19378" y="1808"/>
                  <a:pt x="19372" y="1874"/>
                </a:cubicBezTo>
                <a:cubicBezTo>
                  <a:pt x="19336" y="1969"/>
                  <a:pt x="19348" y="2148"/>
                  <a:pt x="19313" y="2231"/>
                </a:cubicBezTo>
                <a:cubicBezTo>
                  <a:pt x="19289" y="2148"/>
                  <a:pt x="19313" y="2052"/>
                  <a:pt x="19313" y="2052"/>
                </a:cubicBezTo>
                <a:cubicBezTo>
                  <a:pt x="19296" y="2014"/>
                  <a:pt x="19285" y="1998"/>
                  <a:pt x="19276" y="1998"/>
                </a:cubicBezTo>
                <a:cubicBezTo>
                  <a:pt x="19266" y="1998"/>
                  <a:pt x="19259" y="2020"/>
                  <a:pt x="19253" y="2052"/>
                </a:cubicBezTo>
                <a:cubicBezTo>
                  <a:pt x="19253" y="2005"/>
                  <a:pt x="19241" y="1969"/>
                  <a:pt x="19229" y="1909"/>
                </a:cubicBezTo>
                <a:lnTo>
                  <a:pt x="19229" y="1909"/>
                </a:lnTo>
                <a:cubicBezTo>
                  <a:pt x="19219" y="1919"/>
                  <a:pt x="19234" y="2045"/>
                  <a:pt x="19219" y="2045"/>
                </a:cubicBezTo>
                <a:cubicBezTo>
                  <a:pt x="19216" y="2045"/>
                  <a:pt x="19211" y="2040"/>
                  <a:pt x="19205" y="2029"/>
                </a:cubicBezTo>
                <a:cubicBezTo>
                  <a:pt x="19205" y="1969"/>
                  <a:pt x="19205" y="1874"/>
                  <a:pt x="19205" y="1826"/>
                </a:cubicBezTo>
                <a:cubicBezTo>
                  <a:pt x="19194" y="1874"/>
                  <a:pt x="19182" y="1969"/>
                  <a:pt x="19170" y="2017"/>
                </a:cubicBezTo>
                <a:cubicBezTo>
                  <a:pt x="19146" y="1921"/>
                  <a:pt x="19158" y="1874"/>
                  <a:pt x="19158" y="1814"/>
                </a:cubicBezTo>
                <a:lnTo>
                  <a:pt x="19158" y="1814"/>
                </a:lnTo>
                <a:cubicBezTo>
                  <a:pt x="19146" y="1862"/>
                  <a:pt x="19110" y="1909"/>
                  <a:pt x="19122" y="2052"/>
                </a:cubicBezTo>
                <a:lnTo>
                  <a:pt x="19138" y="2085"/>
                </a:lnTo>
                <a:lnTo>
                  <a:pt x="19138" y="2085"/>
                </a:lnTo>
                <a:cubicBezTo>
                  <a:pt x="19130" y="2051"/>
                  <a:pt x="19125" y="1973"/>
                  <a:pt x="19134" y="1945"/>
                </a:cubicBezTo>
                <a:cubicBezTo>
                  <a:pt x="19134" y="1919"/>
                  <a:pt x="19135" y="1908"/>
                  <a:pt x="19138" y="1908"/>
                </a:cubicBezTo>
                <a:cubicBezTo>
                  <a:pt x="19145" y="1908"/>
                  <a:pt x="19161" y="2005"/>
                  <a:pt x="19170" y="2040"/>
                </a:cubicBezTo>
                <a:lnTo>
                  <a:pt x="19158" y="2076"/>
                </a:lnTo>
                <a:cubicBezTo>
                  <a:pt x="19172" y="2166"/>
                  <a:pt x="19182" y="2197"/>
                  <a:pt x="19190" y="2197"/>
                </a:cubicBezTo>
                <a:cubicBezTo>
                  <a:pt x="19208" y="2197"/>
                  <a:pt x="19216" y="2040"/>
                  <a:pt x="19239" y="2040"/>
                </a:cubicBezTo>
                <a:cubicBezTo>
                  <a:pt x="19240" y="2040"/>
                  <a:pt x="19241" y="2040"/>
                  <a:pt x="19241" y="2040"/>
                </a:cubicBezTo>
                <a:lnTo>
                  <a:pt x="19253" y="2255"/>
                </a:lnTo>
                <a:lnTo>
                  <a:pt x="19265" y="2076"/>
                </a:lnTo>
                <a:cubicBezTo>
                  <a:pt x="19277" y="2136"/>
                  <a:pt x="19289" y="2255"/>
                  <a:pt x="19277" y="2290"/>
                </a:cubicBezTo>
                <a:cubicBezTo>
                  <a:pt x="19285" y="2312"/>
                  <a:pt x="19290" y="2320"/>
                  <a:pt x="19293" y="2320"/>
                </a:cubicBezTo>
                <a:cubicBezTo>
                  <a:pt x="19300" y="2320"/>
                  <a:pt x="19299" y="2284"/>
                  <a:pt x="19302" y="2284"/>
                </a:cubicBezTo>
                <a:cubicBezTo>
                  <a:pt x="19303" y="2284"/>
                  <a:pt x="19306" y="2294"/>
                  <a:pt x="19313" y="2326"/>
                </a:cubicBezTo>
                <a:cubicBezTo>
                  <a:pt x="19324" y="2338"/>
                  <a:pt x="19324" y="2350"/>
                  <a:pt x="19324" y="2362"/>
                </a:cubicBezTo>
                <a:lnTo>
                  <a:pt x="19336" y="2290"/>
                </a:lnTo>
                <a:cubicBezTo>
                  <a:pt x="19336" y="2333"/>
                  <a:pt x="19346" y="2425"/>
                  <a:pt x="19339" y="2425"/>
                </a:cubicBezTo>
                <a:cubicBezTo>
                  <a:pt x="19338" y="2425"/>
                  <a:pt x="19338" y="2424"/>
                  <a:pt x="19336" y="2421"/>
                </a:cubicBezTo>
                <a:lnTo>
                  <a:pt x="19336" y="2421"/>
                </a:lnTo>
                <a:cubicBezTo>
                  <a:pt x="19345" y="2442"/>
                  <a:pt x="19351" y="2450"/>
                  <a:pt x="19357" y="2450"/>
                </a:cubicBezTo>
                <a:cubicBezTo>
                  <a:pt x="19374" y="2450"/>
                  <a:pt x="19378" y="2357"/>
                  <a:pt x="19389" y="2357"/>
                </a:cubicBezTo>
                <a:cubicBezTo>
                  <a:pt x="19394" y="2357"/>
                  <a:pt x="19400" y="2371"/>
                  <a:pt x="19408" y="2410"/>
                </a:cubicBezTo>
                <a:lnTo>
                  <a:pt x="19408" y="2421"/>
                </a:lnTo>
                <a:cubicBezTo>
                  <a:pt x="19444" y="2350"/>
                  <a:pt x="19396" y="2267"/>
                  <a:pt x="19408" y="2076"/>
                </a:cubicBezTo>
                <a:lnTo>
                  <a:pt x="19408" y="2076"/>
                </a:lnTo>
                <a:lnTo>
                  <a:pt x="19467" y="2469"/>
                </a:lnTo>
                <a:lnTo>
                  <a:pt x="19455" y="2302"/>
                </a:lnTo>
                <a:lnTo>
                  <a:pt x="19455" y="2302"/>
                </a:lnTo>
                <a:cubicBezTo>
                  <a:pt x="19467" y="2314"/>
                  <a:pt x="19479" y="2326"/>
                  <a:pt x="19479" y="2386"/>
                </a:cubicBezTo>
                <a:cubicBezTo>
                  <a:pt x="19491" y="2279"/>
                  <a:pt x="19467" y="2314"/>
                  <a:pt x="19479" y="2219"/>
                </a:cubicBezTo>
                <a:lnTo>
                  <a:pt x="19479" y="2219"/>
                </a:lnTo>
                <a:cubicBezTo>
                  <a:pt x="19490" y="2264"/>
                  <a:pt x="19500" y="2273"/>
                  <a:pt x="19510" y="2273"/>
                </a:cubicBezTo>
                <a:cubicBezTo>
                  <a:pt x="19517" y="2273"/>
                  <a:pt x="19524" y="2267"/>
                  <a:pt x="19530" y="2267"/>
                </a:cubicBezTo>
                <a:cubicBezTo>
                  <a:pt x="19535" y="2267"/>
                  <a:pt x="19540" y="2271"/>
                  <a:pt x="19545" y="2287"/>
                </a:cubicBezTo>
                <a:lnTo>
                  <a:pt x="19545" y="2287"/>
                </a:lnTo>
                <a:cubicBezTo>
                  <a:pt x="19541" y="2271"/>
                  <a:pt x="19541" y="2255"/>
                  <a:pt x="19551" y="2219"/>
                </a:cubicBezTo>
                <a:lnTo>
                  <a:pt x="19551" y="2219"/>
                </a:lnTo>
                <a:cubicBezTo>
                  <a:pt x="19558" y="2306"/>
                  <a:pt x="19563" y="2333"/>
                  <a:pt x="19568" y="2333"/>
                </a:cubicBezTo>
                <a:cubicBezTo>
                  <a:pt x="19576" y="2333"/>
                  <a:pt x="19582" y="2263"/>
                  <a:pt x="19595" y="2263"/>
                </a:cubicBezTo>
                <a:cubicBezTo>
                  <a:pt x="19599" y="2263"/>
                  <a:pt x="19604" y="2270"/>
                  <a:pt x="19610" y="2290"/>
                </a:cubicBezTo>
                <a:cubicBezTo>
                  <a:pt x="19610" y="2433"/>
                  <a:pt x="19586" y="2362"/>
                  <a:pt x="19610" y="2481"/>
                </a:cubicBezTo>
                <a:cubicBezTo>
                  <a:pt x="19610" y="2411"/>
                  <a:pt x="19614" y="2387"/>
                  <a:pt x="19620" y="2387"/>
                </a:cubicBezTo>
                <a:cubicBezTo>
                  <a:pt x="19633" y="2387"/>
                  <a:pt x="19656" y="2498"/>
                  <a:pt x="19666" y="2498"/>
                </a:cubicBezTo>
                <a:cubicBezTo>
                  <a:pt x="19668" y="2498"/>
                  <a:pt x="19669" y="2497"/>
                  <a:pt x="19670" y="2493"/>
                </a:cubicBezTo>
                <a:cubicBezTo>
                  <a:pt x="19658" y="2302"/>
                  <a:pt x="19705" y="2410"/>
                  <a:pt x="19729" y="2338"/>
                </a:cubicBezTo>
                <a:cubicBezTo>
                  <a:pt x="19741" y="2410"/>
                  <a:pt x="19801" y="2445"/>
                  <a:pt x="19825" y="2505"/>
                </a:cubicBezTo>
                <a:lnTo>
                  <a:pt x="19825" y="2541"/>
                </a:lnTo>
                <a:cubicBezTo>
                  <a:pt x="19825" y="2350"/>
                  <a:pt x="19860" y="2386"/>
                  <a:pt x="19872" y="2338"/>
                </a:cubicBezTo>
                <a:cubicBezTo>
                  <a:pt x="19884" y="2457"/>
                  <a:pt x="19872" y="2505"/>
                  <a:pt x="19872" y="2552"/>
                </a:cubicBezTo>
                <a:lnTo>
                  <a:pt x="19884" y="2552"/>
                </a:lnTo>
                <a:cubicBezTo>
                  <a:pt x="19896" y="2493"/>
                  <a:pt x="19896" y="2457"/>
                  <a:pt x="19908" y="2433"/>
                </a:cubicBezTo>
                <a:lnTo>
                  <a:pt x="19908" y="2576"/>
                </a:lnTo>
                <a:cubicBezTo>
                  <a:pt x="19926" y="2576"/>
                  <a:pt x="19945" y="2475"/>
                  <a:pt x="19969" y="2475"/>
                </a:cubicBezTo>
                <a:cubicBezTo>
                  <a:pt x="19976" y="2475"/>
                  <a:pt x="19983" y="2484"/>
                  <a:pt x="19991" y="2505"/>
                </a:cubicBezTo>
                <a:cubicBezTo>
                  <a:pt x="19991" y="2374"/>
                  <a:pt x="19956" y="2136"/>
                  <a:pt x="19979" y="2040"/>
                </a:cubicBezTo>
                <a:lnTo>
                  <a:pt x="19979" y="2040"/>
                </a:lnTo>
                <a:cubicBezTo>
                  <a:pt x="19991" y="2112"/>
                  <a:pt x="19991" y="2243"/>
                  <a:pt x="19991" y="2267"/>
                </a:cubicBezTo>
                <a:cubicBezTo>
                  <a:pt x="19991" y="2258"/>
                  <a:pt x="19991" y="2230"/>
                  <a:pt x="19996" y="2230"/>
                </a:cubicBezTo>
                <a:cubicBezTo>
                  <a:pt x="19998" y="2230"/>
                  <a:pt x="20000" y="2233"/>
                  <a:pt x="20003" y="2243"/>
                </a:cubicBezTo>
                <a:lnTo>
                  <a:pt x="19991" y="2362"/>
                </a:lnTo>
                <a:cubicBezTo>
                  <a:pt x="19994" y="2368"/>
                  <a:pt x="19997" y="2371"/>
                  <a:pt x="19998" y="2371"/>
                </a:cubicBezTo>
                <a:cubicBezTo>
                  <a:pt x="20009" y="2371"/>
                  <a:pt x="19996" y="2266"/>
                  <a:pt x="20013" y="2266"/>
                </a:cubicBezTo>
                <a:cubicBezTo>
                  <a:pt x="20013" y="2266"/>
                  <a:pt x="20014" y="2266"/>
                  <a:pt x="20015" y="2267"/>
                </a:cubicBezTo>
                <a:cubicBezTo>
                  <a:pt x="20015" y="2374"/>
                  <a:pt x="20027" y="2338"/>
                  <a:pt x="20027" y="2421"/>
                </a:cubicBezTo>
                <a:cubicBezTo>
                  <a:pt x="20026" y="2423"/>
                  <a:pt x="20024" y="2423"/>
                  <a:pt x="20023" y="2423"/>
                </a:cubicBezTo>
                <a:cubicBezTo>
                  <a:pt x="20018" y="2423"/>
                  <a:pt x="20015" y="2408"/>
                  <a:pt x="20011" y="2408"/>
                </a:cubicBezTo>
                <a:cubicBezTo>
                  <a:pt x="20009" y="2408"/>
                  <a:pt x="20006" y="2411"/>
                  <a:pt x="20003" y="2421"/>
                </a:cubicBezTo>
                <a:cubicBezTo>
                  <a:pt x="20027" y="2445"/>
                  <a:pt x="20039" y="2505"/>
                  <a:pt x="20051" y="2576"/>
                </a:cubicBezTo>
                <a:cubicBezTo>
                  <a:pt x="20051" y="2517"/>
                  <a:pt x="20039" y="2445"/>
                  <a:pt x="20051" y="2421"/>
                </a:cubicBezTo>
                <a:cubicBezTo>
                  <a:pt x="20075" y="2421"/>
                  <a:pt x="20063" y="2552"/>
                  <a:pt x="20086" y="2600"/>
                </a:cubicBezTo>
                <a:cubicBezTo>
                  <a:pt x="20086" y="2529"/>
                  <a:pt x="20110" y="2600"/>
                  <a:pt x="20098" y="2445"/>
                </a:cubicBezTo>
                <a:lnTo>
                  <a:pt x="20098" y="2445"/>
                </a:lnTo>
                <a:cubicBezTo>
                  <a:pt x="20110" y="2457"/>
                  <a:pt x="20110" y="2529"/>
                  <a:pt x="20122" y="2564"/>
                </a:cubicBezTo>
                <a:cubicBezTo>
                  <a:pt x="20134" y="2493"/>
                  <a:pt x="20182" y="2541"/>
                  <a:pt x="20158" y="2386"/>
                </a:cubicBezTo>
                <a:lnTo>
                  <a:pt x="20158" y="2374"/>
                </a:lnTo>
                <a:cubicBezTo>
                  <a:pt x="20158" y="2362"/>
                  <a:pt x="20158" y="2362"/>
                  <a:pt x="20158" y="2362"/>
                </a:cubicBezTo>
                <a:cubicBezTo>
                  <a:pt x="20170" y="2323"/>
                  <a:pt x="20182" y="2309"/>
                  <a:pt x="20194" y="2309"/>
                </a:cubicBezTo>
                <a:cubicBezTo>
                  <a:pt x="20224" y="2309"/>
                  <a:pt x="20254" y="2396"/>
                  <a:pt x="20284" y="2396"/>
                </a:cubicBezTo>
                <a:cubicBezTo>
                  <a:pt x="20290" y="2396"/>
                  <a:pt x="20295" y="2393"/>
                  <a:pt x="20301" y="2386"/>
                </a:cubicBezTo>
                <a:lnTo>
                  <a:pt x="20301" y="2433"/>
                </a:lnTo>
                <a:cubicBezTo>
                  <a:pt x="20325" y="2374"/>
                  <a:pt x="20360" y="2398"/>
                  <a:pt x="20384" y="2290"/>
                </a:cubicBezTo>
                <a:cubicBezTo>
                  <a:pt x="20384" y="2290"/>
                  <a:pt x="20396" y="2386"/>
                  <a:pt x="20396" y="2445"/>
                </a:cubicBezTo>
                <a:cubicBezTo>
                  <a:pt x="20410" y="2417"/>
                  <a:pt x="20416" y="2388"/>
                  <a:pt x="20424" y="2388"/>
                </a:cubicBezTo>
                <a:cubicBezTo>
                  <a:pt x="20429" y="2388"/>
                  <a:pt x="20434" y="2400"/>
                  <a:pt x="20444" y="2433"/>
                </a:cubicBezTo>
                <a:cubicBezTo>
                  <a:pt x="20436" y="2487"/>
                  <a:pt x="20443" y="2501"/>
                  <a:pt x="20443" y="2501"/>
                </a:cubicBezTo>
                <a:cubicBezTo>
                  <a:pt x="20443" y="2501"/>
                  <a:pt x="20440" y="2497"/>
                  <a:pt x="20432" y="2493"/>
                </a:cubicBezTo>
                <a:lnTo>
                  <a:pt x="20432" y="2493"/>
                </a:lnTo>
                <a:cubicBezTo>
                  <a:pt x="20446" y="2521"/>
                  <a:pt x="20451" y="2561"/>
                  <a:pt x="20461" y="2561"/>
                </a:cubicBezTo>
                <a:cubicBezTo>
                  <a:pt x="20468" y="2561"/>
                  <a:pt x="20476" y="2540"/>
                  <a:pt x="20491" y="2481"/>
                </a:cubicBezTo>
                <a:lnTo>
                  <a:pt x="20491" y="2481"/>
                </a:lnTo>
                <a:cubicBezTo>
                  <a:pt x="20482" y="2580"/>
                  <a:pt x="20494" y="2625"/>
                  <a:pt x="20505" y="2625"/>
                </a:cubicBezTo>
                <a:cubicBezTo>
                  <a:pt x="20509" y="2625"/>
                  <a:pt x="20512" y="2621"/>
                  <a:pt x="20515" y="2612"/>
                </a:cubicBezTo>
                <a:lnTo>
                  <a:pt x="20503" y="2517"/>
                </a:lnTo>
                <a:cubicBezTo>
                  <a:pt x="20508" y="2507"/>
                  <a:pt x="20513" y="2503"/>
                  <a:pt x="20518" y="2503"/>
                </a:cubicBezTo>
                <a:cubicBezTo>
                  <a:pt x="20525" y="2503"/>
                  <a:pt x="20532" y="2510"/>
                  <a:pt x="20539" y="2517"/>
                </a:cubicBezTo>
                <a:lnTo>
                  <a:pt x="20539" y="2695"/>
                </a:lnTo>
                <a:cubicBezTo>
                  <a:pt x="20547" y="2731"/>
                  <a:pt x="20555" y="2745"/>
                  <a:pt x="20563" y="2745"/>
                </a:cubicBezTo>
                <a:cubicBezTo>
                  <a:pt x="20591" y="2745"/>
                  <a:pt x="20618" y="2570"/>
                  <a:pt x="20642" y="2570"/>
                </a:cubicBezTo>
                <a:cubicBezTo>
                  <a:pt x="20652" y="2570"/>
                  <a:pt x="20661" y="2599"/>
                  <a:pt x="20670" y="2683"/>
                </a:cubicBezTo>
                <a:cubicBezTo>
                  <a:pt x="20682" y="2564"/>
                  <a:pt x="20646" y="2600"/>
                  <a:pt x="20658" y="2457"/>
                </a:cubicBezTo>
                <a:lnTo>
                  <a:pt x="20658" y="2457"/>
                </a:lnTo>
                <a:cubicBezTo>
                  <a:pt x="20682" y="2481"/>
                  <a:pt x="20706" y="2731"/>
                  <a:pt x="20706" y="2731"/>
                </a:cubicBezTo>
                <a:cubicBezTo>
                  <a:pt x="20710" y="2743"/>
                  <a:pt x="20714" y="2748"/>
                  <a:pt x="20718" y="2748"/>
                </a:cubicBezTo>
                <a:cubicBezTo>
                  <a:pt x="20742" y="2748"/>
                  <a:pt x="20754" y="2534"/>
                  <a:pt x="20772" y="2534"/>
                </a:cubicBezTo>
                <a:cubicBezTo>
                  <a:pt x="20773" y="2534"/>
                  <a:pt x="20775" y="2536"/>
                  <a:pt x="20777" y="2541"/>
                </a:cubicBezTo>
                <a:cubicBezTo>
                  <a:pt x="20777" y="2481"/>
                  <a:pt x="20777" y="2314"/>
                  <a:pt x="20801" y="2255"/>
                </a:cubicBezTo>
                <a:cubicBezTo>
                  <a:pt x="20837" y="2279"/>
                  <a:pt x="20837" y="2517"/>
                  <a:pt x="20813" y="2576"/>
                </a:cubicBezTo>
                <a:cubicBezTo>
                  <a:pt x="20813" y="2576"/>
                  <a:pt x="20801" y="2552"/>
                  <a:pt x="20801" y="2541"/>
                </a:cubicBezTo>
                <a:cubicBezTo>
                  <a:pt x="20801" y="2552"/>
                  <a:pt x="20789" y="2588"/>
                  <a:pt x="20801" y="2648"/>
                </a:cubicBezTo>
                <a:lnTo>
                  <a:pt x="20801" y="2588"/>
                </a:lnTo>
                <a:cubicBezTo>
                  <a:pt x="20813" y="2648"/>
                  <a:pt x="20848" y="2648"/>
                  <a:pt x="20837" y="2755"/>
                </a:cubicBezTo>
                <a:cubicBezTo>
                  <a:pt x="20856" y="2707"/>
                  <a:pt x="20852" y="2667"/>
                  <a:pt x="20843" y="2635"/>
                </a:cubicBezTo>
                <a:lnTo>
                  <a:pt x="20843" y="2635"/>
                </a:lnTo>
                <a:cubicBezTo>
                  <a:pt x="20852" y="2657"/>
                  <a:pt x="20860" y="2661"/>
                  <a:pt x="20868" y="2661"/>
                </a:cubicBezTo>
                <a:cubicBezTo>
                  <a:pt x="20874" y="2661"/>
                  <a:pt x="20879" y="2660"/>
                  <a:pt x="20884" y="2660"/>
                </a:cubicBezTo>
                <a:cubicBezTo>
                  <a:pt x="20892" y="2660"/>
                  <a:pt x="20900" y="2664"/>
                  <a:pt x="20908" y="2683"/>
                </a:cubicBezTo>
                <a:cubicBezTo>
                  <a:pt x="20908" y="2648"/>
                  <a:pt x="20908" y="2576"/>
                  <a:pt x="20908" y="2576"/>
                </a:cubicBezTo>
                <a:cubicBezTo>
                  <a:pt x="20915" y="2587"/>
                  <a:pt x="20921" y="2592"/>
                  <a:pt x="20926" y="2592"/>
                </a:cubicBezTo>
                <a:cubicBezTo>
                  <a:pt x="20950" y="2592"/>
                  <a:pt x="20937" y="2453"/>
                  <a:pt x="20968" y="2433"/>
                </a:cubicBezTo>
                <a:lnTo>
                  <a:pt x="20968" y="2433"/>
                </a:lnTo>
                <a:cubicBezTo>
                  <a:pt x="20977" y="2507"/>
                  <a:pt x="20964" y="2603"/>
                  <a:pt x="20975" y="2603"/>
                </a:cubicBezTo>
                <a:cubicBezTo>
                  <a:pt x="20978" y="2603"/>
                  <a:pt x="20983" y="2595"/>
                  <a:pt x="20991" y="2576"/>
                </a:cubicBezTo>
                <a:lnTo>
                  <a:pt x="20991" y="2576"/>
                </a:lnTo>
                <a:cubicBezTo>
                  <a:pt x="21003" y="2648"/>
                  <a:pt x="20991" y="2743"/>
                  <a:pt x="20979" y="2791"/>
                </a:cubicBezTo>
                <a:cubicBezTo>
                  <a:pt x="20987" y="2764"/>
                  <a:pt x="20994" y="2753"/>
                  <a:pt x="21000" y="2753"/>
                </a:cubicBezTo>
                <a:cubicBezTo>
                  <a:pt x="21021" y="2753"/>
                  <a:pt x="21032" y="2879"/>
                  <a:pt x="21051" y="2898"/>
                </a:cubicBezTo>
                <a:lnTo>
                  <a:pt x="21051" y="2791"/>
                </a:lnTo>
                <a:cubicBezTo>
                  <a:pt x="21063" y="2814"/>
                  <a:pt x="21063" y="2814"/>
                  <a:pt x="21063" y="2874"/>
                </a:cubicBezTo>
                <a:cubicBezTo>
                  <a:pt x="21075" y="2791"/>
                  <a:pt x="21063" y="2660"/>
                  <a:pt x="21087" y="2552"/>
                </a:cubicBezTo>
                <a:cubicBezTo>
                  <a:pt x="21089" y="2565"/>
                  <a:pt x="21093" y="2569"/>
                  <a:pt x="21097" y="2569"/>
                </a:cubicBezTo>
                <a:cubicBezTo>
                  <a:pt x="21104" y="2569"/>
                  <a:pt x="21111" y="2559"/>
                  <a:pt x="21117" y="2559"/>
                </a:cubicBezTo>
                <a:cubicBezTo>
                  <a:pt x="21124" y="2559"/>
                  <a:pt x="21128" y="2575"/>
                  <a:pt x="21122" y="2648"/>
                </a:cubicBezTo>
                <a:cubicBezTo>
                  <a:pt x="21118" y="2641"/>
                  <a:pt x="21115" y="2638"/>
                  <a:pt x="21113" y="2638"/>
                </a:cubicBezTo>
                <a:cubicBezTo>
                  <a:pt x="21095" y="2638"/>
                  <a:pt x="21116" y="2804"/>
                  <a:pt x="21090" y="2835"/>
                </a:cubicBezTo>
                <a:lnTo>
                  <a:pt x="21090" y="2835"/>
                </a:lnTo>
                <a:cubicBezTo>
                  <a:pt x="21095" y="2831"/>
                  <a:pt x="21099" y="2829"/>
                  <a:pt x="21103" y="2829"/>
                </a:cubicBezTo>
                <a:cubicBezTo>
                  <a:pt x="21107" y="2829"/>
                  <a:pt x="21110" y="2832"/>
                  <a:pt x="21110" y="2838"/>
                </a:cubicBezTo>
                <a:cubicBezTo>
                  <a:pt x="21110" y="2862"/>
                  <a:pt x="21110" y="2874"/>
                  <a:pt x="21110" y="2886"/>
                </a:cubicBezTo>
                <a:cubicBezTo>
                  <a:pt x="21115" y="2915"/>
                  <a:pt x="21119" y="2927"/>
                  <a:pt x="21122" y="2927"/>
                </a:cubicBezTo>
                <a:cubicBezTo>
                  <a:pt x="21135" y="2927"/>
                  <a:pt x="21141" y="2707"/>
                  <a:pt x="21170" y="2707"/>
                </a:cubicBezTo>
                <a:lnTo>
                  <a:pt x="21170" y="2707"/>
                </a:lnTo>
                <a:cubicBezTo>
                  <a:pt x="21159" y="2791"/>
                  <a:pt x="21167" y="2866"/>
                  <a:pt x="21178" y="2866"/>
                </a:cubicBezTo>
                <a:cubicBezTo>
                  <a:pt x="21179" y="2866"/>
                  <a:pt x="21180" y="2865"/>
                  <a:pt x="21182" y="2862"/>
                </a:cubicBezTo>
                <a:cubicBezTo>
                  <a:pt x="21158" y="2862"/>
                  <a:pt x="21182" y="2707"/>
                  <a:pt x="21194" y="2636"/>
                </a:cubicBezTo>
                <a:cubicBezTo>
                  <a:pt x="21199" y="2652"/>
                  <a:pt x="21204" y="2659"/>
                  <a:pt x="21208" y="2659"/>
                </a:cubicBezTo>
                <a:cubicBezTo>
                  <a:pt x="21223" y="2659"/>
                  <a:pt x="21232" y="2588"/>
                  <a:pt x="21241" y="2588"/>
                </a:cubicBezTo>
                <a:lnTo>
                  <a:pt x="21229" y="2564"/>
                </a:lnTo>
                <a:cubicBezTo>
                  <a:pt x="21229" y="2469"/>
                  <a:pt x="21241" y="2481"/>
                  <a:pt x="21265" y="2445"/>
                </a:cubicBezTo>
                <a:lnTo>
                  <a:pt x="21265" y="2445"/>
                </a:lnTo>
                <a:cubicBezTo>
                  <a:pt x="21265" y="2469"/>
                  <a:pt x="21263" y="2484"/>
                  <a:pt x="21261" y="2494"/>
                </a:cubicBezTo>
                <a:lnTo>
                  <a:pt x="21261" y="2494"/>
                </a:lnTo>
                <a:cubicBezTo>
                  <a:pt x="21263" y="2489"/>
                  <a:pt x="21264" y="2487"/>
                  <a:pt x="21266" y="2487"/>
                </a:cubicBezTo>
                <a:cubicBezTo>
                  <a:pt x="21279" y="2487"/>
                  <a:pt x="21289" y="2622"/>
                  <a:pt x="21303" y="2622"/>
                </a:cubicBezTo>
                <a:cubicBezTo>
                  <a:pt x="21306" y="2622"/>
                  <a:pt x="21309" y="2615"/>
                  <a:pt x="21313" y="2600"/>
                </a:cubicBezTo>
                <a:cubicBezTo>
                  <a:pt x="21325" y="2660"/>
                  <a:pt x="21313" y="2767"/>
                  <a:pt x="21313" y="2814"/>
                </a:cubicBezTo>
                <a:cubicBezTo>
                  <a:pt x="21320" y="2791"/>
                  <a:pt x="21326" y="2781"/>
                  <a:pt x="21331" y="2781"/>
                </a:cubicBezTo>
                <a:cubicBezTo>
                  <a:pt x="21346" y="2781"/>
                  <a:pt x="21353" y="2872"/>
                  <a:pt x="21369" y="2872"/>
                </a:cubicBezTo>
                <a:cubicBezTo>
                  <a:pt x="21373" y="2872"/>
                  <a:pt x="21378" y="2866"/>
                  <a:pt x="21384" y="2850"/>
                </a:cubicBezTo>
                <a:cubicBezTo>
                  <a:pt x="21372" y="2719"/>
                  <a:pt x="21372" y="2755"/>
                  <a:pt x="21408" y="2636"/>
                </a:cubicBezTo>
                <a:lnTo>
                  <a:pt x="21408" y="2636"/>
                </a:lnTo>
                <a:lnTo>
                  <a:pt x="21349" y="2719"/>
                </a:lnTo>
                <a:lnTo>
                  <a:pt x="21396" y="2541"/>
                </a:lnTo>
                <a:cubicBezTo>
                  <a:pt x="21395" y="2540"/>
                  <a:pt x="21393" y="2539"/>
                  <a:pt x="21391" y="2539"/>
                </a:cubicBezTo>
                <a:cubicBezTo>
                  <a:pt x="21372" y="2539"/>
                  <a:pt x="21354" y="2592"/>
                  <a:pt x="21350" y="2592"/>
                </a:cubicBezTo>
                <a:cubicBezTo>
                  <a:pt x="21349" y="2592"/>
                  <a:pt x="21349" y="2591"/>
                  <a:pt x="21349" y="2588"/>
                </a:cubicBezTo>
                <a:cubicBezTo>
                  <a:pt x="21372" y="2493"/>
                  <a:pt x="21360" y="2517"/>
                  <a:pt x="21360" y="2421"/>
                </a:cubicBezTo>
                <a:lnTo>
                  <a:pt x="21360" y="2421"/>
                </a:lnTo>
                <a:cubicBezTo>
                  <a:pt x="21363" y="2466"/>
                  <a:pt x="21368" y="2482"/>
                  <a:pt x="21373" y="2482"/>
                </a:cubicBezTo>
                <a:cubicBezTo>
                  <a:pt x="21386" y="2482"/>
                  <a:pt x="21403" y="2403"/>
                  <a:pt x="21418" y="2403"/>
                </a:cubicBezTo>
                <a:cubicBezTo>
                  <a:pt x="21423" y="2403"/>
                  <a:pt x="21428" y="2412"/>
                  <a:pt x="21432" y="2433"/>
                </a:cubicBezTo>
                <a:lnTo>
                  <a:pt x="21408" y="2743"/>
                </a:lnTo>
                <a:cubicBezTo>
                  <a:pt x="21413" y="2771"/>
                  <a:pt x="21418" y="2782"/>
                  <a:pt x="21425" y="2782"/>
                </a:cubicBezTo>
                <a:cubicBezTo>
                  <a:pt x="21447" y="2782"/>
                  <a:pt x="21477" y="2656"/>
                  <a:pt x="21509" y="2656"/>
                </a:cubicBezTo>
                <a:cubicBezTo>
                  <a:pt x="21515" y="2656"/>
                  <a:pt x="21521" y="2661"/>
                  <a:pt x="21527" y="2671"/>
                </a:cubicBezTo>
                <a:lnTo>
                  <a:pt x="21515" y="2624"/>
                </a:lnTo>
                <a:cubicBezTo>
                  <a:pt x="21520" y="2569"/>
                  <a:pt x="21527" y="2556"/>
                  <a:pt x="21535" y="2556"/>
                </a:cubicBezTo>
                <a:cubicBezTo>
                  <a:pt x="21541" y="2556"/>
                  <a:pt x="21548" y="2566"/>
                  <a:pt x="21554" y="2566"/>
                </a:cubicBezTo>
                <a:cubicBezTo>
                  <a:pt x="21557" y="2566"/>
                  <a:pt x="21560" y="2562"/>
                  <a:pt x="21563" y="2552"/>
                </a:cubicBezTo>
                <a:lnTo>
                  <a:pt x="21563" y="2552"/>
                </a:lnTo>
                <a:cubicBezTo>
                  <a:pt x="21551" y="2660"/>
                  <a:pt x="21563" y="2695"/>
                  <a:pt x="21563" y="2755"/>
                </a:cubicBezTo>
                <a:cubicBezTo>
                  <a:pt x="21575" y="2683"/>
                  <a:pt x="21599" y="2767"/>
                  <a:pt x="21622" y="2564"/>
                </a:cubicBezTo>
                <a:lnTo>
                  <a:pt x="21634" y="2707"/>
                </a:lnTo>
                <a:cubicBezTo>
                  <a:pt x="21636" y="2710"/>
                  <a:pt x="21637" y="2712"/>
                  <a:pt x="21639" y="2712"/>
                </a:cubicBezTo>
                <a:cubicBezTo>
                  <a:pt x="21661" y="2712"/>
                  <a:pt x="21693" y="2443"/>
                  <a:pt x="21724" y="2443"/>
                </a:cubicBezTo>
                <a:cubicBezTo>
                  <a:pt x="21726" y="2443"/>
                  <a:pt x="21728" y="2443"/>
                  <a:pt x="21730" y="2445"/>
                </a:cubicBezTo>
                <a:cubicBezTo>
                  <a:pt x="21706" y="2564"/>
                  <a:pt x="21718" y="2636"/>
                  <a:pt x="21694" y="2707"/>
                </a:cubicBezTo>
                <a:cubicBezTo>
                  <a:pt x="21698" y="2712"/>
                  <a:pt x="21703" y="2716"/>
                  <a:pt x="21707" y="2716"/>
                </a:cubicBezTo>
                <a:cubicBezTo>
                  <a:pt x="21713" y="2716"/>
                  <a:pt x="21718" y="2704"/>
                  <a:pt x="21718" y="2660"/>
                </a:cubicBezTo>
                <a:cubicBezTo>
                  <a:pt x="21718" y="2671"/>
                  <a:pt x="21719" y="2675"/>
                  <a:pt x="21721" y="2675"/>
                </a:cubicBezTo>
                <a:cubicBezTo>
                  <a:pt x="21729" y="2675"/>
                  <a:pt x="21751" y="2598"/>
                  <a:pt x="21760" y="2598"/>
                </a:cubicBezTo>
                <a:cubicBezTo>
                  <a:pt x="21763" y="2598"/>
                  <a:pt x="21765" y="2605"/>
                  <a:pt x="21765" y="2624"/>
                </a:cubicBezTo>
                <a:cubicBezTo>
                  <a:pt x="21777" y="2579"/>
                  <a:pt x="21788" y="2480"/>
                  <a:pt x="21799" y="2480"/>
                </a:cubicBezTo>
                <a:cubicBezTo>
                  <a:pt x="21800" y="2480"/>
                  <a:pt x="21800" y="2480"/>
                  <a:pt x="21801" y="2481"/>
                </a:cubicBezTo>
                <a:cubicBezTo>
                  <a:pt x="21801" y="2505"/>
                  <a:pt x="21801" y="2529"/>
                  <a:pt x="21801" y="2529"/>
                </a:cubicBezTo>
                <a:cubicBezTo>
                  <a:pt x="21801" y="2481"/>
                  <a:pt x="21825" y="2469"/>
                  <a:pt x="21825" y="2350"/>
                </a:cubicBezTo>
                <a:cubicBezTo>
                  <a:pt x="21830" y="2478"/>
                  <a:pt x="21848" y="2502"/>
                  <a:pt x="21868" y="2502"/>
                </a:cubicBezTo>
                <a:cubicBezTo>
                  <a:pt x="21881" y="2502"/>
                  <a:pt x="21894" y="2493"/>
                  <a:pt x="21906" y="2493"/>
                </a:cubicBezTo>
                <a:cubicBezTo>
                  <a:pt x="21924" y="2493"/>
                  <a:pt x="21940" y="2513"/>
                  <a:pt x="21944" y="2612"/>
                </a:cubicBezTo>
                <a:cubicBezTo>
                  <a:pt x="21968" y="2588"/>
                  <a:pt x="22003" y="2552"/>
                  <a:pt x="22027" y="2552"/>
                </a:cubicBezTo>
                <a:cubicBezTo>
                  <a:pt x="22027" y="2567"/>
                  <a:pt x="22027" y="2582"/>
                  <a:pt x="22027" y="2588"/>
                </a:cubicBezTo>
                <a:cubicBezTo>
                  <a:pt x="22030" y="2599"/>
                  <a:pt x="22033" y="2604"/>
                  <a:pt x="22035" y="2604"/>
                </a:cubicBezTo>
                <a:cubicBezTo>
                  <a:pt x="22053" y="2604"/>
                  <a:pt x="22072" y="2390"/>
                  <a:pt x="22090" y="2390"/>
                </a:cubicBezTo>
                <a:cubicBezTo>
                  <a:pt x="22093" y="2390"/>
                  <a:pt x="22096" y="2396"/>
                  <a:pt x="22099" y="2410"/>
                </a:cubicBezTo>
                <a:cubicBezTo>
                  <a:pt x="22111" y="2576"/>
                  <a:pt x="22075" y="2493"/>
                  <a:pt x="22075" y="2564"/>
                </a:cubicBezTo>
                <a:cubicBezTo>
                  <a:pt x="22067" y="2676"/>
                  <a:pt x="22071" y="2708"/>
                  <a:pt x="22080" y="2708"/>
                </a:cubicBezTo>
                <a:cubicBezTo>
                  <a:pt x="22091" y="2708"/>
                  <a:pt x="22111" y="2656"/>
                  <a:pt x="22123" y="2656"/>
                </a:cubicBezTo>
                <a:cubicBezTo>
                  <a:pt x="22130" y="2656"/>
                  <a:pt x="22134" y="2672"/>
                  <a:pt x="22134" y="2719"/>
                </a:cubicBezTo>
                <a:lnTo>
                  <a:pt x="22122" y="2743"/>
                </a:lnTo>
                <a:cubicBezTo>
                  <a:pt x="22125" y="2763"/>
                  <a:pt x="22129" y="2771"/>
                  <a:pt x="22134" y="2771"/>
                </a:cubicBezTo>
                <a:cubicBezTo>
                  <a:pt x="22153" y="2771"/>
                  <a:pt x="22191" y="2644"/>
                  <a:pt x="22212" y="2644"/>
                </a:cubicBezTo>
                <a:cubicBezTo>
                  <a:pt x="22214" y="2644"/>
                  <a:pt x="22216" y="2645"/>
                  <a:pt x="22218" y="2648"/>
                </a:cubicBezTo>
                <a:cubicBezTo>
                  <a:pt x="22218" y="2648"/>
                  <a:pt x="22218" y="2671"/>
                  <a:pt x="22218" y="2695"/>
                </a:cubicBezTo>
                <a:cubicBezTo>
                  <a:pt x="22253" y="2517"/>
                  <a:pt x="22301" y="2469"/>
                  <a:pt x="22337" y="2421"/>
                </a:cubicBezTo>
                <a:lnTo>
                  <a:pt x="22337" y="2421"/>
                </a:lnTo>
                <a:cubicBezTo>
                  <a:pt x="22313" y="2552"/>
                  <a:pt x="22313" y="2493"/>
                  <a:pt x="22313" y="2636"/>
                </a:cubicBezTo>
                <a:cubicBezTo>
                  <a:pt x="22325" y="2612"/>
                  <a:pt x="22325" y="2410"/>
                  <a:pt x="22361" y="2386"/>
                </a:cubicBezTo>
                <a:cubicBezTo>
                  <a:pt x="22361" y="2457"/>
                  <a:pt x="22372" y="2517"/>
                  <a:pt x="22361" y="2660"/>
                </a:cubicBezTo>
                <a:lnTo>
                  <a:pt x="22337" y="2671"/>
                </a:lnTo>
                <a:cubicBezTo>
                  <a:pt x="22333" y="2730"/>
                  <a:pt x="22335" y="2749"/>
                  <a:pt x="22341" y="2749"/>
                </a:cubicBezTo>
                <a:cubicBezTo>
                  <a:pt x="22350" y="2749"/>
                  <a:pt x="22367" y="2691"/>
                  <a:pt x="22371" y="2691"/>
                </a:cubicBezTo>
                <a:cubicBezTo>
                  <a:pt x="22372" y="2691"/>
                  <a:pt x="22372" y="2692"/>
                  <a:pt x="22372" y="2695"/>
                </a:cubicBezTo>
                <a:lnTo>
                  <a:pt x="22361" y="2779"/>
                </a:lnTo>
                <a:cubicBezTo>
                  <a:pt x="22406" y="2756"/>
                  <a:pt x="22429" y="2574"/>
                  <a:pt x="22472" y="2574"/>
                </a:cubicBezTo>
                <a:cubicBezTo>
                  <a:pt x="22474" y="2574"/>
                  <a:pt x="22477" y="2575"/>
                  <a:pt x="22480" y="2576"/>
                </a:cubicBezTo>
                <a:lnTo>
                  <a:pt x="22480" y="2517"/>
                </a:lnTo>
                <a:cubicBezTo>
                  <a:pt x="22492" y="2465"/>
                  <a:pt x="22498" y="2447"/>
                  <a:pt x="22501" y="2447"/>
                </a:cubicBezTo>
                <a:lnTo>
                  <a:pt x="22501" y="2447"/>
                </a:lnTo>
                <a:cubicBezTo>
                  <a:pt x="22507" y="2447"/>
                  <a:pt x="22499" y="2525"/>
                  <a:pt x="22508" y="2525"/>
                </a:cubicBezTo>
                <a:cubicBezTo>
                  <a:pt x="22512" y="2525"/>
                  <a:pt x="22517" y="2513"/>
                  <a:pt x="22527" y="2481"/>
                </a:cubicBezTo>
                <a:lnTo>
                  <a:pt x="22527" y="2481"/>
                </a:lnTo>
                <a:lnTo>
                  <a:pt x="22503" y="2683"/>
                </a:lnTo>
                <a:cubicBezTo>
                  <a:pt x="22527" y="2636"/>
                  <a:pt x="22587" y="2493"/>
                  <a:pt x="22623" y="2469"/>
                </a:cubicBezTo>
                <a:lnTo>
                  <a:pt x="22623" y="2469"/>
                </a:lnTo>
                <a:cubicBezTo>
                  <a:pt x="22587" y="2612"/>
                  <a:pt x="22539" y="2683"/>
                  <a:pt x="22515" y="2779"/>
                </a:cubicBezTo>
                <a:cubicBezTo>
                  <a:pt x="22527" y="2779"/>
                  <a:pt x="22563" y="2767"/>
                  <a:pt x="22587" y="2671"/>
                </a:cubicBezTo>
                <a:lnTo>
                  <a:pt x="22587" y="2671"/>
                </a:lnTo>
                <a:cubicBezTo>
                  <a:pt x="22577" y="2681"/>
                  <a:pt x="22568" y="2714"/>
                  <a:pt x="22564" y="2714"/>
                </a:cubicBezTo>
                <a:cubicBezTo>
                  <a:pt x="22563" y="2714"/>
                  <a:pt x="22563" y="2712"/>
                  <a:pt x="22563" y="2707"/>
                </a:cubicBezTo>
                <a:cubicBezTo>
                  <a:pt x="22596" y="2552"/>
                  <a:pt x="22629" y="2480"/>
                  <a:pt x="22663" y="2480"/>
                </a:cubicBezTo>
                <a:cubicBezTo>
                  <a:pt x="22665" y="2480"/>
                  <a:pt x="22668" y="2480"/>
                  <a:pt x="22670" y="2481"/>
                </a:cubicBezTo>
                <a:cubicBezTo>
                  <a:pt x="22611" y="2874"/>
                  <a:pt x="22742" y="2588"/>
                  <a:pt x="22718" y="2898"/>
                </a:cubicBezTo>
                <a:cubicBezTo>
                  <a:pt x="22735" y="2863"/>
                  <a:pt x="22749" y="2850"/>
                  <a:pt x="22762" y="2850"/>
                </a:cubicBezTo>
                <a:cubicBezTo>
                  <a:pt x="22801" y="2850"/>
                  <a:pt x="22826" y="2970"/>
                  <a:pt x="22868" y="2970"/>
                </a:cubicBezTo>
                <a:cubicBezTo>
                  <a:pt x="22869" y="2970"/>
                  <a:pt x="22871" y="2969"/>
                  <a:pt x="22873" y="2969"/>
                </a:cubicBezTo>
                <a:cubicBezTo>
                  <a:pt x="22896" y="2648"/>
                  <a:pt x="22896" y="2957"/>
                  <a:pt x="22944" y="2648"/>
                </a:cubicBezTo>
                <a:cubicBezTo>
                  <a:pt x="22949" y="2638"/>
                  <a:pt x="22952" y="2634"/>
                  <a:pt x="22954" y="2634"/>
                </a:cubicBezTo>
                <a:cubicBezTo>
                  <a:pt x="22956" y="2634"/>
                  <a:pt x="22956" y="2641"/>
                  <a:pt x="22956" y="2648"/>
                </a:cubicBezTo>
                <a:lnTo>
                  <a:pt x="22968" y="2850"/>
                </a:lnTo>
                <a:cubicBezTo>
                  <a:pt x="22968" y="2945"/>
                  <a:pt x="22944" y="2910"/>
                  <a:pt x="22932" y="2981"/>
                </a:cubicBezTo>
                <a:cubicBezTo>
                  <a:pt x="22968" y="3017"/>
                  <a:pt x="22932" y="3124"/>
                  <a:pt x="22932" y="3207"/>
                </a:cubicBezTo>
                <a:cubicBezTo>
                  <a:pt x="22941" y="3128"/>
                  <a:pt x="22956" y="3082"/>
                  <a:pt x="22968" y="3082"/>
                </a:cubicBezTo>
                <a:cubicBezTo>
                  <a:pt x="22973" y="3082"/>
                  <a:pt x="22977" y="3088"/>
                  <a:pt x="22980" y="3100"/>
                </a:cubicBezTo>
                <a:lnTo>
                  <a:pt x="22980" y="2945"/>
                </a:lnTo>
                <a:cubicBezTo>
                  <a:pt x="22992" y="2920"/>
                  <a:pt x="23001" y="2910"/>
                  <a:pt x="23006" y="2910"/>
                </a:cubicBezTo>
                <a:cubicBezTo>
                  <a:pt x="23030" y="2910"/>
                  <a:pt x="23007" y="3086"/>
                  <a:pt x="23028" y="3086"/>
                </a:cubicBezTo>
                <a:cubicBezTo>
                  <a:pt x="23031" y="3086"/>
                  <a:pt x="23035" y="3083"/>
                  <a:pt x="23039" y="3076"/>
                </a:cubicBezTo>
                <a:cubicBezTo>
                  <a:pt x="23039" y="3076"/>
                  <a:pt x="23039" y="3088"/>
                  <a:pt x="23039" y="3088"/>
                </a:cubicBezTo>
                <a:lnTo>
                  <a:pt x="23015" y="3160"/>
                </a:lnTo>
                <a:cubicBezTo>
                  <a:pt x="23027" y="3136"/>
                  <a:pt x="23027" y="3136"/>
                  <a:pt x="23039" y="3136"/>
                </a:cubicBezTo>
                <a:cubicBezTo>
                  <a:pt x="23050" y="3168"/>
                  <a:pt x="23041" y="3209"/>
                  <a:pt x="22963" y="3209"/>
                </a:cubicBezTo>
                <a:cubicBezTo>
                  <a:pt x="22954" y="3209"/>
                  <a:pt x="22944" y="3209"/>
                  <a:pt x="22932" y="3207"/>
                </a:cubicBezTo>
                <a:lnTo>
                  <a:pt x="22932" y="3207"/>
                </a:lnTo>
                <a:lnTo>
                  <a:pt x="23123" y="3255"/>
                </a:lnTo>
                <a:cubicBezTo>
                  <a:pt x="23087" y="3195"/>
                  <a:pt x="23051" y="3124"/>
                  <a:pt x="23134" y="3112"/>
                </a:cubicBezTo>
                <a:cubicBezTo>
                  <a:pt x="23123" y="3100"/>
                  <a:pt x="23111" y="3088"/>
                  <a:pt x="23099" y="3088"/>
                </a:cubicBezTo>
                <a:cubicBezTo>
                  <a:pt x="23122" y="3054"/>
                  <a:pt x="23145" y="3008"/>
                  <a:pt x="23168" y="2929"/>
                </a:cubicBezTo>
                <a:lnTo>
                  <a:pt x="23168" y="2929"/>
                </a:lnTo>
                <a:cubicBezTo>
                  <a:pt x="23158" y="2968"/>
                  <a:pt x="23157" y="3042"/>
                  <a:pt x="23134" y="3064"/>
                </a:cubicBezTo>
                <a:cubicBezTo>
                  <a:pt x="23138" y="3068"/>
                  <a:pt x="23142" y="3070"/>
                  <a:pt x="23147" y="3070"/>
                </a:cubicBezTo>
                <a:cubicBezTo>
                  <a:pt x="23189" y="3070"/>
                  <a:pt x="23264" y="2935"/>
                  <a:pt x="23302" y="2935"/>
                </a:cubicBezTo>
                <a:cubicBezTo>
                  <a:pt x="23314" y="2935"/>
                  <a:pt x="23322" y="2947"/>
                  <a:pt x="23325" y="2981"/>
                </a:cubicBezTo>
                <a:lnTo>
                  <a:pt x="23301" y="3064"/>
                </a:lnTo>
                <a:cubicBezTo>
                  <a:pt x="23310" y="3047"/>
                  <a:pt x="23332" y="2976"/>
                  <a:pt x="23343" y="2976"/>
                </a:cubicBezTo>
                <a:cubicBezTo>
                  <a:pt x="23347" y="2976"/>
                  <a:pt x="23349" y="2984"/>
                  <a:pt x="23349" y="3005"/>
                </a:cubicBezTo>
                <a:cubicBezTo>
                  <a:pt x="23337" y="3029"/>
                  <a:pt x="23325" y="3076"/>
                  <a:pt x="23325" y="3088"/>
                </a:cubicBezTo>
                <a:cubicBezTo>
                  <a:pt x="23335" y="3059"/>
                  <a:pt x="23367" y="2992"/>
                  <a:pt x="23380" y="2992"/>
                </a:cubicBezTo>
                <a:cubicBezTo>
                  <a:pt x="23383" y="2992"/>
                  <a:pt x="23385" y="2996"/>
                  <a:pt x="23385" y="3005"/>
                </a:cubicBezTo>
                <a:lnTo>
                  <a:pt x="23361" y="3088"/>
                </a:lnTo>
                <a:cubicBezTo>
                  <a:pt x="23364" y="3104"/>
                  <a:pt x="23369" y="3111"/>
                  <a:pt x="23376" y="3111"/>
                </a:cubicBezTo>
                <a:cubicBezTo>
                  <a:pt x="23412" y="3111"/>
                  <a:pt x="23489" y="2891"/>
                  <a:pt x="23539" y="2850"/>
                </a:cubicBezTo>
                <a:lnTo>
                  <a:pt x="23539" y="2850"/>
                </a:lnTo>
                <a:cubicBezTo>
                  <a:pt x="23492" y="3076"/>
                  <a:pt x="23515" y="3160"/>
                  <a:pt x="23527" y="3195"/>
                </a:cubicBezTo>
                <a:lnTo>
                  <a:pt x="23515" y="3231"/>
                </a:lnTo>
                <a:cubicBezTo>
                  <a:pt x="23520" y="3234"/>
                  <a:pt x="23525" y="3235"/>
                  <a:pt x="23530" y="3235"/>
                </a:cubicBezTo>
                <a:cubicBezTo>
                  <a:pt x="23588" y="3235"/>
                  <a:pt x="23665" y="3059"/>
                  <a:pt x="23742" y="2993"/>
                </a:cubicBezTo>
                <a:lnTo>
                  <a:pt x="23742" y="2993"/>
                </a:lnTo>
                <a:cubicBezTo>
                  <a:pt x="23718" y="3243"/>
                  <a:pt x="23825" y="3124"/>
                  <a:pt x="23849" y="3279"/>
                </a:cubicBezTo>
                <a:cubicBezTo>
                  <a:pt x="23849" y="3231"/>
                  <a:pt x="23896" y="3100"/>
                  <a:pt x="23908" y="3088"/>
                </a:cubicBezTo>
                <a:cubicBezTo>
                  <a:pt x="23908" y="3094"/>
                  <a:pt x="23909" y="3096"/>
                  <a:pt x="23911" y="3096"/>
                </a:cubicBezTo>
                <a:cubicBezTo>
                  <a:pt x="23920" y="3096"/>
                  <a:pt x="23944" y="3047"/>
                  <a:pt x="23951" y="3047"/>
                </a:cubicBezTo>
                <a:lnTo>
                  <a:pt x="23951" y="3047"/>
                </a:lnTo>
                <a:cubicBezTo>
                  <a:pt x="23957" y="3047"/>
                  <a:pt x="23954" y="3070"/>
                  <a:pt x="23932" y="3148"/>
                </a:cubicBezTo>
                <a:lnTo>
                  <a:pt x="23932" y="3136"/>
                </a:lnTo>
                <a:lnTo>
                  <a:pt x="23932" y="3136"/>
                </a:lnTo>
                <a:cubicBezTo>
                  <a:pt x="23885" y="3338"/>
                  <a:pt x="23920" y="3291"/>
                  <a:pt x="23944" y="3303"/>
                </a:cubicBezTo>
                <a:lnTo>
                  <a:pt x="24016" y="3041"/>
                </a:lnTo>
                <a:lnTo>
                  <a:pt x="24016" y="3041"/>
                </a:lnTo>
                <a:cubicBezTo>
                  <a:pt x="24000" y="3171"/>
                  <a:pt x="24014" y="3206"/>
                  <a:pt x="24038" y="3206"/>
                </a:cubicBezTo>
                <a:cubicBezTo>
                  <a:pt x="24067" y="3206"/>
                  <a:pt x="24110" y="3156"/>
                  <a:pt x="24132" y="3156"/>
                </a:cubicBezTo>
                <a:cubicBezTo>
                  <a:pt x="24150" y="3156"/>
                  <a:pt x="24156" y="3185"/>
                  <a:pt x="24135" y="3291"/>
                </a:cubicBezTo>
                <a:cubicBezTo>
                  <a:pt x="24170" y="3231"/>
                  <a:pt x="24182" y="3231"/>
                  <a:pt x="24218" y="3172"/>
                </a:cubicBezTo>
                <a:lnTo>
                  <a:pt x="24218" y="3172"/>
                </a:lnTo>
                <a:lnTo>
                  <a:pt x="24170" y="3314"/>
                </a:lnTo>
                <a:cubicBezTo>
                  <a:pt x="24188" y="3349"/>
                  <a:pt x="24199" y="3371"/>
                  <a:pt x="24222" y="3371"/>
                </a:cubicBezTo>
                <a:cubicBezTo>
                  <a:pt x="24231" y="3371"/>
                  <a:pt x="24241" y="3368"/>
                  <a:pt x="24254" y="3362"/>
                </a:cubicBezTo>
                <a:lnTo>
                  <a:pt x="24254" y="3362"/>
                </a:lnTo>
                <a:lnTo>
                  <a:pt x="24218" y="3457"/>
                </a:lnTo>
                <a:cubicBezTo>
                  <a:pt x="24218" y="3458"/>
                  <a:pt x="24219" y="3458"/>
                  <a:pt x="24219" y="3458"/>
                </a:cubicBezTo>
                <a:cubicBezTo>
                  <a:pt x="24238" y="3458"/>
                  <a:pt x="24374" y="3064"/>
                  <a:pt x="24408" y="3064"/>
                </a:cubicBezTo>
                <a:lnTo>
                  <a:pt x="24408" y="3064"/>
                </a:lnTo>
                <a:lnTo>
                  <a:pt x="24337" y="3279"/>
                </a:lnTo>
                <a:cubicBezTo>
                  <a:pt x="24370" y="3287"/>
                  <a:pt x="24369" y="3388"/>
                  <a:pt x="24401" y="3388"/>
                </a:cubicBezTo>
                <a:cubicBezTo>
                  <a:pt x="24415" y="3388"/>
                  <a:pt x="24435" y="3369"/>
                  <a:pt x="24468" y="3314"/>
                </a:cubicBezTo>
                <a:lnTo>
                  <a:pt x="24468" y="3314"/>
                </a:lnTo>
                <a:cubicBezTo>
                  <a:pt x="24456" y="3350"/>
                  <a:pt x="24432" y="3410"/>
                  <a:pt x="24420" y="3410"/>
                </a:cubicBezTo>
                <a:cubicBezTo>
                  <a:pt x="24433" y="3416"/>
                  <a:pt x="24439" y="3462"/>
                  <a:pt x="24457" y="3462"/>
                </a:cubicBezTo>
                <a:cubicBezTo>
                  <a:pt x="24474" y="3462"/>
                  <a:pt x="24501" y="3425"/>
                  <a:pt x="24551" y="3291"/>
                </a:cubicBezTo>
                <a:lnTo>
                  <a:pt x="24551" y="3291"/>
                </a:lnTo>
                <a:cubicBezTo>
                  <a:pt x="24526" y="3358"/>
                  <a:pt x="24523" y="3382"/>
                  <a:pt x="24532" y="3382"/>
                </a:cubicBezTo>
                <a:cubicBezTo>
                  <a:pt x="24548" y="3382"/>
                  <a:pt x="24604" y="3301"/>
                  <a:pt x="24635" y="3255"/>
                </a:cubicBezTo>
                <a:lnTo>
                  <a:pt x="24635" y="3255"/>
                </a:lnTo>
                <a:lnTo>
                  <a:pt x="24575" y="3386"/>
                </a:lnTo>
                <a:cubicBezTo>
                  <a:pt x="24670" y="3219"/>
                  <a:pt x="24682" y="3172"/>
                  <a:pt x="24730" y="3136"/>
                </a:cubicBezTo>
                <a:lnTo>
                  <a:pt x="24730" y="3136"/>
                </a:lnTo>
                <a:cubicBezTo>
                  <a:pt x="24730" y="3156"/>
                  <a:pt x="24705" y="3216"/>
                  <a:pt x="24697" y="3216"/>
                </a:cubicBezTo>
                <a:cubicBezTo>
                  <a:pt x="24695" y="3216"/>
                  <a:pt x="24694" y="3213"/>
                  <a:pt x="24694" y="3207"/>
                </a:cubicBezTo>
                <a:lnTo>
                  <a:pt x="24694" y="3207"/>
                </a:lnTo>
                <a:cubicBezTo>
                  <a:pt x="24694" y="3222"/>
                  <a:pt x="24696" y="3228"/>
                  <a:pt x="24700" y="3228"/>
                </a:cubicBezTo>
                <a:cubicBezTo>
                  <a:pt x="24714" y="3228"/>
                  <a:pt x="24746" y="3151"/>
                  <a:pt x="24760" y="3151"/>
                </a:cubicBezTo>
                <a:cubicBezTo>
                  <a:pt x="24763" y="3151"/>
                  <a:pt x="24766" y="3157"/>
                  <a:pt x="24766" y="3172"/>
                </a:cubicBezTo>
                <a:lnTo>
                  <a:pt x="24718" y="3255"/>
                </a:lnTo>
                <a:cubicBezTo>
                  <a:pt x="24722" y="3259"/>
                  <a:pt x="24726" y="3261"/>
                  <a:pt x="24729" y="3261"/>
                </a:cubicBezTo>
                <a:cubicBezTo>
                  <a:pt x="24747" y="3261"/>
                  <a:pt x="24762" y="3215"/>
                  <a:pt x="24801" y="3136"/>
                </a:cubicBezTo>
                <a:cubicBezTo>
                  <a:pt x="24810" y="3127"/>
                  <a:pt x="24817" y="3123"/>
                  <a:pt x="24821" y="3123"/>
                </a:cubicBezTo>
                <a:cubicBezTo>
                  <a:pt x="24844" y="3123"/>
                  <a:pt x="24828" y="3205"/>
                  <a:pt x="24789" y="3303"/>
                </a:cubicBezTo>
                <a:cubicBezTo>
                  <a:pt x="24818" y="3244"/>
                  <a:pt x="24855" y="3171"/>
                  <a:pt x="24868" y="3171"/>
                </a:cubicBezTo>
                <a:cubicBezTo>
                  <a:pt x="24871" y="3171"/>
                  <a:pt x="24873" y="3175"/>
                  <a:pt x="24873" y="3183"/>
                </a:cubicBezTo>
                <a:cubicBezTo>
                  <a:pt x="24849" y="3231"/>
                  <a:pt x="24837" y="3255"/>
                  <a:pt x="24825" y="3267"/>
                </a:cubicBezTo>
                <a:cubicBezTo>
                  <a:pt x="24825" y="3288"/>
                  <a:pt x="24830" y="3295"/>
                  <a:pt x="24838" y="3295"/>
                </a:cubicBezTo>
                <a:cubicBezTo>
                  <a:pt x="24860" y="3295"/>
                  <a:pt x="24905" y="3232"/>
                  <a:pt x="24921" y="3232"/>
                </a:cubicBezTo>
                <a:cubicBezTo>
                  <a:pt x="24928" y="3232"/>
                  <a:pt x="24929" y="3244"/>
                  <a:pt x="24920" y="3279"/>
                </a:cubicBezTo>
                <a:cubicBezTo>
                  <a:pt x="24897" y="3314"/>
                  <a:pt x="24885" y="3338"/>
                  <a:pt x="24885" y="3350"/>
                </a:cubicBezTo>
                <a:cubicBezTo>
                  <a:pt x="24861" y="3338"/>
                  <a:pt x="24837" y="3326"/>
                  <a:pt x="24849" y="3314"/>
                </a:cubicBezTo>
                <a:lnTo>
                  <a:pt x="24849" y="3314"/>
                </a:lnTo>
                <a:cubicBezTo>
                  <a:pt x="24837" y="3326"/>
                  <a:pt x="24837" y="3326"/>
                  <a:pt x="24837" y="3338"/>
                </a:cubicBezTo>
                <a:cubicBezTo>
                  <a:pt x="24825" y="3326"/>
                  <a:pt x="24813" y="3314"/>
                  <a:pt x="24801" y="3303"/>
                </a:cubicBezTo>
                <a:lnTo>
                  <a:pt x="24801" y="3303"/>
                </a:lnTo>
                <a:lnTo>
                  <a:pt x="24825" y="3374"/>
                </a:lnTo>
                <a:cubicBezTo>
                  <a:pt x="24813" y="3386"/>
                  <a:pt x="24813" y="3386"/>
                  <a:pt x="24813" y="3386"/>
                </a:cubicBezTo>
                <a:cubicBezTo>
                  <a:pt x="24813" y="3386"/>
                  <a:pt x="24801" y="3374"/>
                  <a:pt x="24801" y="3362"/>
                </a:cubicBezTo>
                <a:cubicBezTo>
                  <a:pt x="24795" y="3355"/>
                  <a:pt x="24791" y="3352"/>
                  <a:pt x="24789" y="3352"/>
                </a:cubicBezTo>
                <a:lnTo>
                  <a:pt x="24789" y="3352"/>
                </a:lnTo>
                <a:cubicBezTo>
                  <a:pt x="24785" y="3352"/>
                  <a:pt x="24796" y="3372"/>
                  <a:pt x="24813" y="3398"/>
                </a:cubicBezTo>
                <a:cubicBezTo>
                  <a:pt x="24813" y="3410"/>
                  <a:pt x="24813" y="3410"/>
                  <a:pt x="24801" y="3410"/>
                </a:cubicBezTo>
                <a:cubicBezTo>
                  <a:pt x="24801" y="3414"/>
                  <a:pt x="24801" y="3418"/>
                  <a:pt x="24801" y="3422"/>
                </a:cubicBezTo>
                <a:cubicBezTo>
                  <a:pt x="24789" y="3457"/>
                  <a:pt x="24778" y="3505"/>
                  <a:pt x="24754" y="3553"/>
                </a:cubicBezTo>
                <a:cubicBezTo>
                  <a:pt x="24742" y="3553"/>
                  <a:pt x="24742" y="3541"/>
                  <a:pt x="24742" y="3541"/>
                </a:cubicBezTo>
                <a:lnTo>
                  <a:pt x="24730" y="3493"/>
                </a:lnTo>
                <a:cubicBezTo>
                  <a:pt x="24726" y="3489"/>
                  <a:pt x="24723" y="3488"/>
                  <a:pt x="24721" y="3488"/>
                </a:cubicBezTo>
                <a:cubicBezTo>
                  <a:pt x="24710" y="3488"/>
                  <a:pt x="24720" y="3538"/>
                  <a:pt x="24730" y="3588"/>
                </a:cubicBezTo>
                <a:cubicBezTo>
                  <a:pt x="24730" y="3600"/>
                  <a:pt x="24718" y="3612"/>
                  <a:pt x="24706" y="3636"/>
                </a:cubicBezTo>
                <a:cubicBezTo>
                  <a:pt x="24718" y="3624"/>
                  <a:pt x="24730" y="3600"/>
                  <a:pt x="24742" y="3588"/>
                </a:cubicBezTo>
                <a:cubicBezTo>
                  <a:pt x="24751" y="3640"/>
                  <a:pt x="24772" y="3699"/>
                  <a:pt x="24764" y="3699"/>
                </a:cubicBezTo>
                <a:cubicBezTo>
                  <a:pt x="24761" y="3699"/>
                  <a:pt x="24755" y="3691"/>
                  <a:pt x="24742" y="3672"/>
                </a:cubicBezTo>
                <a:lnTo>
                  <a:pt x="24742" y="3648"/>
                </a:lnTo>
                <a:cubicBezTo>
                  <a:pt x="24729" y="3641"/>
                  <a:pt x="24719" y="3638"/>
                  <a:pt x="24710" y="3638"/>
                </a:cubicBezTo>
                <a:cubicBezTo>
                  <a:pt x="24683" y="3638"/>
                  <a:pt x="24665" y="3660"/>
                  <a:pt x="24642" y="3660"/>
                </a:cubicBezTo>
                <a:cubicBezTo>
                  <a:pt x="24619" y="3660"/>
                  <a:pt x="24590" y="3638"/>
                  <a:pt x="24539" y="3553"/>
                </a:cubicBezTo>
                <a:lnTo>
                  <a:pt x="24539" y="3553"/>
                </a:lnTo>
                <a:cubicBezTo>
                  <a:pt x="24563" y="3624"/>
                  <a:pt x="24562" y="3640"/>
                  <a:pt x="24554" y="3640"/>
                </a:cubicBezTo>
                <a:cubicBezTo>
                  <a:pt x="24547" y="3640"/>
                  <a:pt x="24536" y="3630"/>
                  <a:pt x="24529" y="3630"/>
                </a:cubicBezTo>
                <a:cubicBezTo>
                  <a:pt x="24519" y="3630"/>
                  <a:pt x="24520" y="3653"/>
                  <a:pt x="24563" y="3767"/>
                </a:cubicBezTo>
                <a:cubicBezTo>
                  <a:pt x="24480" y="3636"/>
                  <a:pt x="24468" y="3588"/>
                  <a:pt x="24385" y="3505"/>
                </a:cubicBezTo>
                <a:cubicBezTo>
                  <a:pt x="24384" y="3505"/>
                  <a:pt x="24384" y="3504"/>
                  <a:pt x="24384" y="3504"/>
                </a:cubicBezTo>
                <a:lnTo>
                  <a:pt x="24384" y="3504"/>
                </a:lnTo>
                <a:cubicBezTo>
                  <a:pt x="24377" y="3504"/>
                  <a:pt x="24444" y="3696"/>
                  <a:pt x="24444" y="3731"/>
                </a:cubicBezTo>
                <a:lnTo>
                  <a:pt x="24385" y="3576"/>
                </a:lnTo>
                <a:lnTo>
                  <a:pt x="24420" y="3743"/>
                </a:lnTo>
                <a:lnTo>
                  <a:pt x="24349" y="3564"/>
                </a:lnTo>
                <a:lnTo>
                  <a:pt x="24349" y="3612"/>
                </a:lnTo>
                <a:cubicBezTo>
                  <a:pt x="24349" y="3612"/>
                  <a:pt x="24361" y="3624"/>
                  <a:pt x="24361" y="3636"/>
                </a:cubicBezTo>
                <a:cubicBezTo>
                  <a:pt x="24373" y="3660"/>
                  <a:pt x="24385" y="3684"/>
                  <a:pt x="24397" y="3719"/>
                </a:cubicBezTo>
                <a:cubicBezTo>
                  <a:pt x="24397" y="3729"/>
                  <a:pt x="24395" y="3734"/>
                  <a:pt x="24391" y="3734"/>
                </a:cubicBezTo>
                <a:cubicBezTo>
                  <a:pt x="24382" y="3734"/>
                  <a:pt x="24363" y="3706"/>
                  <a:pt x="24337" y="3672"/>
                </a:cubicBezTo>
                <a:lnTo>
                  <a:pt x="24361" y="3636"/>
                </a:lnTo>
                <a:lnTo>
                  <a:pt x="24361" y="3636"/>
                </a:lnTo>
                <a:cubicBezTo>
                  <a:pt x="24361" y="3636"/>
                  <a:pt x="24349" y="3636"/>
                  <a:pt x="24325" y="3648"/>
                </a:cubicBezTo>
                <a:cubicBezTo>
                  <a:pt x="24313" y="3612"/>
                  <a:pt x="24289" y="3576"/>
                  <a:pt x="24277" y="3553"/>
                </a:cubicBezTo>
                <a:lnTo>
                  <a:pt x="24277" y="3684"/>
                </a:lnTo>
                <a:cubicBezTo>
                  <a:pt x="24266" y="3636"/>
                  <a:pt x="24266" y="3612"/>
                  <a:pt x="24254" y="3564"/>
                </a:cubicBezTo>
                <a:lnTo>
                  <a:pt x="24254" y="3564"/>
                </a:lnTo>
                <a:cubicBezTo>
                  <a:pt x="24259" y="3605"/>
                  <a:pt x="24259" y="3619"/>
                  <a:pt x="24257" y="3619"/>
                </a:cubicBezTo>
                <a:cubicBezTo>
                  <a:pt x="24253" y="3619"/>
                  <a:pt x="24244" y="3592"/>
                  <a:pt x="24230" y="3564"/>
                </a:cubicBezTo>
                <a:lnTo>
                  <a:pt x="24242" y="3564"/>
                </a:lnTo>
                <a:cubicBezTo>
                  <a:pt x="24218" y="3518"/>
                  <a:pt x="24199" y="3505"/>
                  <a:pt x="24181" y="3505"/>
                </a:cubicBezTo>
                <a:cubicBezTo>
                  <a:pt x="24161" y="3505"/>
                  <a:pt x="24144" y="3521"/>
                  <a:pt x="24125" y="3521"/>
                </a:cubicBezTo>
                <a:cubicBezTo>
                  <a:pt x="24110" y="3521"/>
                  <a:pt x="24093" y="3510"/>
                  <a:pt x="24075" y="3469"/>
                </a:cubicBezTo>
                <a:cubicBezTo>
                  <a:pt x="24063" y="3445"/>
                  <a:pt x="24075" y="3445"/>
                  <a:pt x="24087" y="3433"/>
                </a:cubicBezTo>
                <a:lnTo>
                  <a:pt x="24087" y="3433"/>
                </a:lnTo>
                <a:lnTo>
                  <a:pt x="23968" y="3469"/>
                </a:lnTo>
                <a:cubicBezTo>
                  <a:pt x="23988" y="3439"/>
                  <a:pt x="23983" y="3351"/>
                  <a:pt x="24016" y="3351"/>
                </a:cubicBezTo>
                <a:cubicBezTo>
                  <a:pt x="24022" y="3351"/>
                  <a:pt x="24030" y="3354"/>
                  <a:pt x="24039" y="3362"/>
                </a:cubicBezTo>
                <a:cubicBezTo>
                  <a:pt x="23994" y="3320"/>
                  <a:pt x="23950" y="3306"/>
                  <a:pt x="23908" y="3306"/>
                </a:cubicBezTo>
                <a:cubicBezTo>
                  <a:pt x="23826" y="3306"/>
                  <a:pt x="23754" y="3359"/>
                  <a:pt x="23704" y="3359"/>
                </a:cubicBezTo>
                <a:cubicBezTo>
                  <a:pt x="23678" y="3359"/>
                  <a:pt x="23659" y="3345"/>
                  <a:pt x="23646" y="3303"/>
                </a:cubicBezTo>
                <a:lnTo>
                  <a:pt x="23670" y="3291"/>
                </a:lnTo>
                <a:lnTo>
                  <a:pt x="23670" y="3291"/>
                </a:lnTo>
                <a:cubicBezTo>
                  <a:pt x="23396" y="3326"/>
                  <a:pt x="23623" y="3433"/>
                  <a:pt x="23408" y="3612"/>
                </a:cubicBezTo>
                <a:cubicBezTo>
                  <a:pt x="23408" y="3612"/>
                  <a:pt x="23385" y="3505"/>
                  <a:pt x="23361" y="3410"/>
                </a:cubicBezTo>
                <a:cubicBezTo>
                  <a:pt x="23337" y="3303"/>
                  <a:pt x="23313" y="3207"/>
                  <a:pt x="23313" y="3207"/>
                </a:cubicBezTo>
                <a:lnTo>
                  <a:pt x="23277" y="3362"/>
                </a:lnTo>
                <a:cubicBezTo>
                  <a:pt x="23242" y="3362"/>
                  <a:pt x="23194" y="3338"/>
                  <a:pt x="23206" y="3279"/>
                </a:cubicBezTo>
                <a:lnTo>
                  <a:pt x="23206" y="3279"/>
                </a:lnTo>
                <a:cubicBezTo>
                  <a:pt x="23099" y="3386"/>
                  <a:pt x="23218" y="3350"/>
                  <a:pt x="23158" y="3445"/>
                </a:cubicBezTo>
                <a:cubicBezTo>
                  <a:pt x="23117" y="3400"/>
                  <a:pt x="23065" y="3391"/>
                  <a:pt x="23014" y="3391"/>
                </a:cubicBezTo>
                <a:cubicBezTo>
                  <a:pt x="22978" y="3391"/>
                  <a:pt x="22941" y="3395"/>
                  <a:pt x="22908" y="3395"/>
                </a:cubicBezTo>
                <a:cubicBezTo>
                  <a:pt x="22839" y="3395"/>
                  <a:pt x="22782" y="3376"/>
                  <a:pt x="22765" y="3255"/>
                </a:cubicBezTo>
                <a:lnTo>
                  <a:pt x="22765" y="3255"/>
                </a:lnTo>
                <a:cubicBezTo>
                  <a:pt x="22730" y="3386"/>
                  <a:pt x="22896" y="3350"/>
                  <a:pt x="22753" y="3433"/>
                </a:cubicBezTo>
                <a:cubicBezTo>
                  <a:pt x="22742" y="3349"/>
                  <a:pt x="22723" y="3322"/>
                  <a:pt x="22699" y="3322"/>
                </a:cubicBezTo>
                <a:cubicBezTo>
                  <a:pt x="22657" y="3322"/>
                  <a:pt x="22599" y="3401"/>
                  <a:pt x="22537" y="3401"/>
                </a:cubicBezTo>
                <a:cubicBezTo>
                  <a:pt x="22518" y="3401"/>
                  <a:pt x="22499" y="3393"/>
                  <a:pt x="22480" y="3374"/>
                </a:cubicBezTo>
                <a:cubicBezTo>
                  <a:pt x="22503" y="3231"/>
                  <a:pt x="22623" y="3303"/>
                  <a:pt x="22503" y="3172"/>
                </a:cubicBezTo>
                <a:lnTo>
                  <a:pt x="22503" y="3172"/>
                </a:lnTo>
                <a:cubicBezTo>
                  <a:pt x="22485" y="3250"/>
                  <a:pt x="22454" y="3276"/>
                  <a:pt x="22418" y="3276"/>
                </a:cubicBezTo>
                <a:cubicBezTo>
                  <a:pt x="22350" y="3276"/>
                  <a:pt x="22262" y="3187"/>
                  <a:pt x="22192" y="3187"/>
                </a:cubicBezTo>
                <a:cubicBezTo>
                  <a:pt x="22180" y="3187"/>
                  <a:pt x="22169" y="3189"/>
                  <a:pt x="22158" y="3195"/>
                </a:cubicBezTo>
                <a:cubicBezTo>
                  <a:pt x="22170" y="3386"/>
                  <a:pt x="21944" y="3291"/>
                  <a:pt x="21789" y="3374"/>
                </a:cubicBezTo>
                <a:cubicBezTo>
                  <a:pt x="21789" y="3314"/>
                  <a:pt x="21456" y="3303"/>
                  <a:pt x="21289" y="3267"/>
                </a:cubicBezTo>
                <a:lnTo>
                  <a:pt x="21289" y="3231"/>
                </a:lnTo>
                <a:cubicBezTo>
                  <a:pt x="21289" y="3433"/>
                  <a:pt x="21122" y="3410"/>
                  <a:pt x="21015" y="3469"/>
                </a:cubicBezTo>
                <a:cubicBezTo>
                  <a:pt x="21003" y="3362"/>
                  <a:pt x="21015" y="3314"/>
                  <a:pt x="21075" y="3255"/>
                </a:cubicBezTo>
                <a:lnTo>
                  <a:pt x="21075" y="3255"/>
                </a:lnTo>
                <a:lnTo>
                  <a:pt x="20956" y="3267"/>
                </a:lnTo>
                <a:cubicBezTo>
                  <a:pt x="20944" y="3338"/>
                  <a:pt x="20920" y="3374"/>
                  <a:pt x="20848" y="3410"/>
                </a:cubicBezTo>
                <a:lnTo>
                  <a:pt x="20848" y="3267"/>
                </a:lnTo>
                <a:cubicBezTo>
                  <a:pt x="20726" y="3297"/>
                  <a:pt x="20621" y="3434"/>
                  <a:pt x="20465" y="3434"/>
                </a:cubicBezTo>
                <a:cubicBezTo>
                  <a:pt x="20440" y="3434"/>
                  <a:pt x="20413" y="3430"/>
                  <a:pt x="20384" y="3422"/>
                </a:cubicBezTo>
                <a:lnTo>
                  <a:pt x="20384" y="3422"/>
                </a:lnTo>
                <a:cubicBezTo>
                  <a:pt x="20408" y="3564"/>
                  <a:pt x="20610" y="3767"/>
                  <a:pt x="20432" y="3886"/>
                </a:cubicBezTo>
                <a:cubicBezTo>
                  <a:pt x="20411" y="3824"/>
                  <a:pt x="20381" y="3725"/>
                  <a:pt x="20406" y="3677"/>
                </a:cubicBezTo>
                <a:lnTo>
                  <a:pt x="20406" y="3677"/>
                </a:lnTo>
                <a:cubicBezTo>
                  <a:pt x="20392" y="3693"/>
                  <a:pt x="20374" y="3713"/>
                  <a:pt x="20354" y="3713"/>
                </a:cubicBezTo>
                <a:cubicBezTo>
                  <a:pt x="20348" y="3713"/>
                  <a:pt x="20342" y="3711"/>
                  <a:pt x="20337" y="3707"/>
                </a:cubicBezTo>
                <a:lnTo>
                  <a:pt x="20384" y="3576"/>
                </a:lnTo>
                <a:cubicBezTo>
                  <a:pt x="20374" y="3572"/>
                  <a:pt x="20365" y="3571"/>
                  <a:pt x="20358" y="3571"/>
                </a:cubicBezTo>
                <a:cubicBezTo>
                  <a:pt x="20303" y="3571"/>
                  <a:pt x="20352" y="3684"/>
                  <a:pt x="20289" y="3684"/>
                </a:cubicBezTo>
                <a:cubicBezTo>
                  <a:pt x="20277" y="3576"/>
                  <a:pt x="20229" y="3624"/>
                  <a:pt x="20217" y="3541"/>
                </a:cubicBezTo>
                <a:cubicBezTo>
                  <a:pt x="20221" y="3539"/>
                  <a:pt x="20225" y="3538"/>
                  <a:pt x="20230" y="3538"/>
                </a:cubicBezTo>
                <a:cubicBezTo>
                  <a:pt x="20245" y="3538"/>
                  <a:pt x="20263" y="3545"/>
                  <a:pt x="20277" y="3545"/>
                </a:cubicBezTo>
                <a:cubicBezTo>
                  <a:pt x="20288" y="3545"/>
                  <a:pt x="20297" y="3541"/>
                  <a:pt x="20301" y="3529"/>
                </a:cubicBezTo>
                <a:cubicBezTo>
                  <a:pt x="20229" y="3517"/>
                  <a:pt x="20122" y="3481"/>
                  <a:pt x="20075" y="3410"/>
                </a:cubicBezTo>
                <a:lnTo>
                  <a:pt x="20075" y="3410"/>
                </a:lnTo>
                <a:cubicBezTo>
                  <a:pt x="20098" y="3469"/>
                  <a:pt x="20098" y="3553"/>
                  <a:pt x="20051" y="3576"/>
                </a:cubicBezTo>
                <a:cubicBezTo>
                  <a:pt x="20036" y="3580"/>
                  <a:pt x="20024" y="3582"/>
                  <a:pt x="20013" y="3582"/>
                </a:cubicBezTo>
                <a:cubicBezTo>
                  <a:pt x="19921" y="3582"/>
                  <a:pt x="19970" y="3455"/>
                  <a:pt x="19884" y="3433"/>
                </a:cubicBezTo>
                <a:cubicBezTo>
                  <a:pt x="19860" y="3505"/>
                  <a:pt x="19753" y="3457"/>
                  <a:pt x="19789" y="3612"/>
                </a:cubicBezTo>
                <a:cubicBezTo>
                  <a:pt x="19741" y="3612"/>
                  <a:pt x="19717" y="3553"/>
                  <a:pt x="19694" y="3505"/>
                </a:cubicBezTo>
                <a:cubicBezTo>
                  <a:pt x="19634" y="3588"/>
                  <a:pt x="19348" y="3612"/>
                  <a:pt x="19467" y="3755"/>
                </a:cubicBezTo>
                <a:lnTo>
                  <a:pt x="19491" y="3755"/>
                </a:lnTo>
                <a:cubicBezTo>
                  <a:pt x="19491" y="3767"/>
                  <a:pt x="19491" y="3767"/>
                  <a:pt x="19479" y="3767"/>
                </a:cubicBezTo>
                <a:cubicBezTo>
                  <a:pt x="19277" y="3969"/>
                  <a:pt x="18967" y="3814"/>
                  <a:pt x="18741" y="3934"/>
                </a:cubicBezTo>
                <a:lnTo>
                  <a:pt x="18729" y="3886"/>
                </a:lnTo>
                <a:cubicBezTo>
                  <a:pt x="18598" y="3981"/>
                  <a:pt x="18420" y="4005"/>
                  <a:pt x="18348" y="4148"/>
                </a:cubicBezTo>
                <a:cubicBezTo>
                  <a:pt x="18346" y="4149"/>
                  <a:pt x="18343" y="4149"/>
                  <a:pt x="18341" y="4149"/>
                </a:cubicBezTo>
                <a:cubicBezTo>
                  <a:pt x="18302" y="4149"/>
                  <a:pt x="18229" y="4073"/>
                  <a:pt x="18229" y="4017"/>
                </a:cubicBezTo>
                <a:cubicBezTo>
                  <a:pt x="18153" y="4074"/>
                  <a:pt x="18138" y="4123"/>
                  <a:pt x="18045" y="4123"/>
                </a:cubicBezTo>
                <a:cubicBezTo>
                  <a:pt x="18021" y="4123"/>
                  <a:pt x="17992" y="4119"/>
                  <a:pt x="17955" y="4112"/>
                </a:cubicBezTo>
                <a:cubicBezTo>
                  <a:pt x="18039" y="3993"/>
                  <a:pt x="17896" y="4041"/>
                  <a:pt x="18051" y="4017"/>
                </a:cubicBezTo>
                <a:cubicBezTo>
                  <a:pt x="17981" y="4011"/>
                  <a:pt x="17930" y="3994"/>
                  <a:pt x="17886" y="3994"/>
                </a:cubicBezTo>
                <a:cubicBezTo>
                  <a:pt x="17832" y="3994"/>
                  <a:pt x="17788" y="4020"/>
                  <a:pt x="17729" y="4124"/>
                </a:cubicBezTo>
                <a:cubicBezTo>
                  <a:pt x="17736" y="4042"/>
                  <a:pt x="17683" y="4011"/>
                  <a:pt x="17626" y="4011"/>
                </a:cubicBezTo>
                <a:cubicBezTo>
                  <a:pt x="17584" y="4011"/>
                  <a:pt x="17540" y="4027"/>
                  <a:pt x="17515" y="4053"/>
                </a:cubicBezTo>
                <a:lnTo>
                  <a:pt x="17646" y="4112"/>
                </a:lnTo>
                <a:cubicBezTo>
                  <a:pt x="17574" y="4148"/>
                  <a:pt x="17503" y="4160"/>
                  <a:pt x="17443" y="4172"/>
                </a:cubicBezTo>
                <a:lnTo>
                  <a:pt x="17419" y="3993"/>
                </a:lnTo>
                <a:cubicBezTo>
                  <a:pt x="17389" y="3982"/>
                  <a:pt x="17360" y="3978"/>
                  <a:pt x="17333" y="3978"/>
                </a:cubicBezTo>
                <a:cubicBezTo>
                  <a:pt x="17114" y="3978"/>
                  <a:pt x="17023" y="4296"/>
                  <a:pt x="16843" y="4296"/>
                </a:cubicBezTo>
                <a:cubicBezTo>
                  <a:pt x="16799" y="4296"/>
                  <a:pt x="16750" y="4278"/>
                  <a:pt x="16693" y="4231"/>
                </a:cubicBezTo>
                <a:lnTo>
                  <a:pt x="16693" y="4231"/>
                </a:lnTo>
                <a:cubicBezTo>
                  <a:pt x="16657" y="4362"/>
                  <a:pt x="16872" y="4255"/>
                  <a:pt x="16848" y="4422"/>
                </a:cubicBezTo>
                <a:cubicBezTo>
                  <a:pt x="16844" y="4422"/>
                  <a:pt x="16839" y="4422"/>
                  <a:pt x="16835" y="4422"/>
                </a:cubicBezTo>
                <a:cubicBezTo>
                  <a:pt x="16697" y="4422"/>
                  <a:pt x="16513" y="4254"/>
                  <a:pt x="16460" y="4254"/>
                </a:cubicBezTo>
                <a:cubicBezTo>
                  <a:pt x="16458" y="4254"/>
                  <a:pt x="16457" y="4255"/>
                  <a:pt x="16455" y="4255"/>
                </a:cubicBezTo>
                <a:cubicBezTo>
                  <a:pt x="16445" y="4253"/>
                  <a:pt x="16435" y="4252"/>
                  <a:pt x="16427" y="4252"/>
                </a:cubicBezTo>
                <a:cubicBezTo>
                  <a:pt x="16264" y="4252"/>
                  <a:pt x="16361" y="4553"/>
                  <a:pt x="16157" y="4553"/>
                </a:cubicBezTo>
                <a:cubicBezTo>
                  <a:pt x="16205" y="4600"/>
                  <a:pt x="16276" y="4755"/>
                  <a:pt x="16157" y="4850"/>
                </a:cubicBezTo>
                <a:cubicBezTo>
                  <a:pt x="16151" y="4852"/>
                  <a:pt x="16144" y="4852"/>
                  <a:pt x="16137" y="4852"/>
                </a:cubicBezTo>
                <a:cubicBezTo>
                  <a:pt x="16016" y="4852"/>
                  <a:pt x="15922" y="4656"/>
                  <a:pt x="15979" y="4588"/>
                </a:cubicBezTo>
                <a:cubicBezTo>
                  <a:pt x="15989" y="4585"/>
                  <a:pt x="15999" y="4583"/>
                  <a:pt x="16007" y="4583"/>
                </a:cubicBezTo>
                <a:cubicBezTo>
                  <a:pt x="16026" y="4583"/>
                  <a:pt x="16038" y="4592"/>
                  <a:pt x="16038" y="4600"/>
                </a:cubicBezTo>
                <a:cubicBezTo>
                  <a:pt x="16074" y="4565"/>
                  <a:pt x="16122" y="4529"/>
                  <a:pt x="16050" y="4481"/>
                </a:cubicBezTo>
                <a:lnTo>
                  <a:pt x="16050" y="4481"/>
                </a:lnTo>
                <a:lnTo>
                  <a:pt x="16050" y="4541"/>
                </a:lnTo>
                <a:cubicBezTo>
                  <a:pt x="16028" y="4531"/>
                  <a:pt x="16000" y="4529"/>
                  <a:pt x="15970" y="4529"/>
                </a:cubicBezTo>
                <a:cubicBezTo>
                  <a:pt x="15948" y="4529"/>
                  <a:pt x="15925" y="4531"/>
                  <a:pt x="15903" y="4531"/>
                </a:cubicBezTo>
                <a:cubicBezTo>
                  <a:pt x="15843" y="4531"/>
                  <a:pt x="15794" y="4522"/>
                  <a:pt x="15800" y="4457"/>
                </a:cubicBezTo>
                <a:lnTo>
                  <a:pt x="15800" y="4457"/>
                </a:lnTo>
                <a:cubicBezTo>
                  <a:pt x="15734" y="4533"/>
                  <a:pt x="15766" y="4564"/>
                  <a:pt x="15823" y="4573"/>
                </a:cubicBezTo>
                <a:lnTo>
                  <a:pt x="15823" y="4573"/>
                </a:lnTo>
                <a:cubicBezTo>
                  <a:pt x="15821" y="4573"/>
                  <a:pt x="15820" y="4573"/>
                  <a:pt x="15818" y="4573"/>
                </a:cubicBezTo>
                <a:cubicBezTo>
                  <a:pt x="15666" y="4573"/>
                  <a:pt x="15591" y="4660"/>
                  <a:pt x="15419" y="4660"/>
                </a:cubicBezTo>
                <a:cubicBezTo>
                  <a:pt x="15455" y="4684"/>
                  <a:pt x="15503" y="4743"/>
                  <a:pt x="15479" y="4755"/>
                </a:cubicBezTo>
                <a:cubicBezTo>
                  <a:pt x="15205" y="4767"/>
                  <a:pt x="15407" y="4910"/>
                  <a:pt x="15241" y="4993"/>
                </a:cubicBezTo>
                <a:cubicBezTo>
                  <a:pt x="15154" y="4950"/>
                  <a:pt x="15175" y="4849"/>
                  <a:pt x="15137" y="4849"/>
                </a:cubicBezTo>
                <a:cubicBezTo>
                  <a:pt x="15123" y="4849"/>
                  <a:pt x="15101" y="4863"/>
                  <a:pt x="15062" y="4898"/>
                </a:cubicBezTo>
                <a:cubicBezTo>
                  <a:pt x="14931" y="4874"/>
                  <a:pt x="14979" y="4755"/>
                  <a:pt x="15014" y="4684"/>
                </a:cubicBezTo>
                <a:lnTo>
                  <a:pt x="15014" y="4684"/>
                </a:lnTo>
                <a:cubicBezTo>
                  <a:pt x="14968" y="4748"/>
                  <a:pt x="14909" y="4768"/>
                  <a:pt x="14849" y="4768"/>
                </a:cubicBezTo>
                <a:cubicBezTo>
                  <a:pt x="14754" y="4768"/>
                  <a:pt x="14656" y="4719"/>
                  <a:pt x="14598" y="4719"/>
                </a:cubicBezTo>
                <a:lnTo>
                  <a:pt x="14643" y="4666"/>
                </a:lnTo>
                <a:lnTo>
                  <a:pt x="14643" y="4666"/>
                </a:lnTo>
                <a:cubicBezTo>
                  <a:pt x="14611" y="4699"/>
                  <a:pt x="14579" y="4709"/>
                  <a:pt x="14538" y="4719"/>
                </a:cubicBezTo>
                <a:lnTo>
                  <a:pt x="14633" y="4827"/>
                </a:lnTo>
                <a:cubicBezTo>
                  <a:pt x="14574" y="4815"/>
                  <a:pt x="14538" y="4827"/>
                  <a:pt x="14514" y="4779"/>
                </a:cubicBezTo>
                <a:lnTo>
                  <a:pt x="14514" y="4779"/>
                </a:lnTo>
                <a:cubicBezTo>
                  <a:pt x="14491" y="4874"/>
                  <a:pt x="14622" y="4969"/>
                  <a:pt x="14562" y="5100"/>
                </a:cubicBezTo>
                <a:cubicBezTo>
                  <a:pt x="14554" y="5097"/>
                  <a:pt x="14545" y="5095"/>
                  <a:pt x="14536" y="5095"/>
                </a:cubicBezTo>
                <a:cubicBezTo>
                  <a:pt x="14486" y="5095"/>
                  <a:pt x="14433" y="5147"/>
                  <a:pt x="14384" y="5147"/>
                </a:cubicBezTo>
                <a:cubicBezTo>
                  <a:pt x="14359" y="5147"/>
                  <a:pt x="14334" y="5133"/>
                  <a:pt x="14312" y="5088"/>
                </a:cubicBezTo>
                <a:cubicBezTo>
                  <a:pt x="14498" y="5068"/>
                  <a:pt x="14307" y="4966"/>
                  <a:pt x="14355" y="4885"/>
                </a:cubicBezTo>
                <a:lnTo>
                  <a:pt x="14355" y="4885"/>
                </a:lnTo>
                <a:cubicBezTo>
                  <a:pt x="14335" y="4894"/>
                  <a:pt x="14309" y="4898"/>
                  <a:pt x="14276" y="4898"/>
                </a:cubicBezTo>
                <a:cubicBezTo>
                  <a:pt x="14264" y="4874"/>
                  <a:pt x="14276" y="4862"/>
                  <a:pt x="14276" y="4850"/>
                </a:cubicBezTo>
                <a:cubicBezTo>
                  <a:pt x="14246" y="4840"/>
                  <a:pt x="14224" y="4835"/>
                  <a:pt x="14206" y="4835"/>
                </a:cubicBezTo>
                <a:cubicBezTo>
                  <a:pt x="14085" y="4835"/>
                  <a:pt x="14227" y="5060"/>
                  <a:pt x="14050" y="5112"/>
                </a:cubicBezTo>
                <a:cubicBezTo>
                  <a:pt x="14050" y="5033"/>
                  <a:pt x="13985" y="4987"/>
                  <a:pt x="13949" y="4987"/>
                </a:cubicBezTo>
                <a:cubicBezTo>
                  <a:pt x="13941" y="4987"/>
                  <a:pt x="13935" y="4989"/>
                  <a:pt x="13931" y="4993"/>
                </a:cubicBezTo>
                <a:cubicBezTo>
                  <a:pt x="13936" y="4992"/>
                  <a:pt x="13941" y="4991"/>
                  <a:pt x="13945" y="4991"/>
                </a:cubicBezTo>
                <a:cubicBezTo>
                  <a:pt x="14004" y="4991"/>
                  <a:pt x="14011" y="5131"/>
                  <a:pt x="13967" y="5219"/>
                </a:cubicBezTo>
                <a:cubicBezTo>
                  <a:pt x="13953" y="5217"/>
                  <a:pt x="13940" y="5216"/>
                  <a:pt x="13929" y="5216"/>
                </a:cubicBezTo>
                <a:cubicBezTo>
                  <a:pt x="13817" y="5216"/>
                  <a:pt x="13841" y="5316"/>
                  <a:pt x="13776" y="5327"/>
                </a:cubicBezTo>
                <a:lnTo>
                  <a:pt x="13860" y="5338"/>
                </a:lnTo>
                <a:cubicBezTo>
                  <a:pt x="13860" y="5434"/>
                  <a:pt x="13800" y="5446"/>
                  <a:pt x="13717" y="5505"/>
                </a:cubicBezTo>
                <a:cubicBezTo>
                  <a:pt x="13707" y="5486"/>
                  <a:pt x="13708" y="5471"/>
                  <a:pt x="13713" y="5459"/>
                </a:cubicBezTo>
                <a:lnTo>
                  <a:pt x="13713" y="5459"/>
                </a:lnTo>
                <a:cubicBezTo>
                  <a:pt x="13696" y="5476"/>
                  <a:pt x="13674" y="5483"/>
                  <a:pt x="13650" y="5483"/>
                </a:cubicBezTo>
                <a:cubicBezTo>
                  <a:pt x="13587" y="5483"/>
                  <a:pt x="13506" y="5442"/>
                  <a:pt x="13437" y="5442"/>
                </a:cubicBezTo>
                <a:cubicBezTo>
                  <a:pt x="13398" y="5442"/>
                  <a:pt x="13363" y="5454"/>
                  <a:pt x="13336" y="5493"/>
                </a:cubicBezTo>
                <a:cubicBezTo>
                  <a:pt x="13252" y="5458"/>
                  <a:pt x="13264" y="5338"/>
                  <a:pt x="13193" y="5315"/>
                </a:cubicBezTo>
                <a:cubicBezTo>
                  <a:pt x="13158" y="5372"/>
                  <a:pt x="13124" y="5387"/>
                  <a:pt x="13090" y="5387"/>
                </a:cubicBezTo>
                <a:cubicBezTo>
                  <a:pt x="13047" y="5387"/>
                  <a:pt x="13004" y="5364"/>
                  <a:pt x="12960" y="5364"/>
                </a:cubicBezTo>
                <a:cubicBezTo>
                  <a:pt x="12927" y="5364"/>
                  <a:pt x="12894" y="5377"/>
                  <a:pt x="12859" y="5422"/>
                </a:cubicBezTo>
                <a:cubicBezTo>
                  <a:pt x="12955" y="5517"/>
                  <a:pt x="12955" y="5493"/>
                  <a:pt x="12883" y="5648"/>
                </a:cubicBezTo>
                <a:lnTo>
                  <a:pt x="13109" y="5458"/>
                </a:lnTo>
                <a:lnTo>
                  <a:pt x="13109" y="5458"/>
                </a:lnTo>
                <a:lnTo>
                  <a:pt x="13014" y="5696"/>
                </a:lnTo>
                <a:cubicBezTo>
                  <a:pt x="13086" y="5672"/>
                  <a:pt x="13145" y="5553"/>
                  <a:pt x="13205" y="5553"/>
                </a:cubicBezTo>
                <a:cubicBezTo>
                  <a:pt x="13157" y="5684"/>
                  <a:pt x="13157" y="5648"/>
                  <a:pt x="13240" y="5731"/>
                </a:cubicBezTo>
                <a:cubicBezTo>
                  <a:pt x="13210" y="5709"/>
                  <a:pt x="13184" y="5700"/>
                  <a:pt x="13162" y="5700"/>
                </a:cubicBezTo>
                <a:cubicBezTo>
                  <a:pt x="13069" y="5700"/>
                  <a:pt x="13038" y="5861"/>
                  <a:pt x="12933" y="5861"/>
                </a:cubicBezTo>
                <a:cubicBezTo>
                  <a:pt x="12918" y="5861"/>
                  <a:pt x="12901" y="5858"/>
                  <a:pt x="12883" y="5850"/>
                </a:cubicBezTo>
                <a:lnTo>
                  <a:pt x="12776" y="5565"/>
                </a:lnTo>
                <a:cubicBezTo>
                  <a:pt x="12760" y="5562"/>
                  <a:pt x="12745" y="5560"/>
                  <a:pt x="12731" y="5560"/>
                </a:cubicBezTo>
                <a:cubicBezTo>
                  <a:pt x="12532" y="5560"/>
                  <a:pt x="12484" y="5852"/>
                  <a:pt x="12228" y="5874"/>
                </a:cubicBezTo>
                <a:lnTo>
                  <a:pt x="12324" y="5886"/>
                </a:lnTo>
                <a:cubicBezTo>
                  <a:pt x="12336" y="6017"/>
                  <a:pt x="12181" y="5970"/>
                  <a:pt x="12121" y="6041"/>
                </a:cubicBezTo>
                <a:cubicBezTo>
                  <a:pt x="12097" y="5946"/>
                  <a:pt x="12026" y="5934"/>
                  <a:pt x="11966" y="5886"/>
                </a:cubicBezTo>
                <a:lnTo>
                  <a:pt x="11966" y="5886"/>
                </a:lnTo>
                <a:cubicBezTo>
                  <a:pt x="12002" y="5958"/>
                  <a:pt x="11788" y="5946"/>
                  <a:pt x="11847" y="6148"/>
                </a:cubicBezTo>
                <a:lnTo>
                  <a:pt x="11681" y="6065"/>
                </a:lnTo>
                <a:cubicBezTo>
                  <a:pt x="11466" y="6089"/>
                  <a:pt x="11562" y="6422"/>
                  <a:pt x="11359" y="6458"/>
                </a:cubicBezTo>
                <a:cubicBezTo>
                  <a:pt x="11383" y="6339"/>
                  <a:pt x="11264" y="6303"/>
                  <a:pt x="11371" y="6172"/>
                </a:cubicBezTo>
                <a:lnTo>
                  <a:pt x="11371" y="6172"/>
                </a:lnTo>
                <a:cubicBezTo>
                  <a:pt x="11300" y="6196"/>
                  <a:pt x="11240" y="6208"/>
                  <a:pt x="11264" y="6267"/>
                </a:cubicBezTo>
                <a:cubicBezTo>
                  <a:pt x="11259" y="6263"/>
                  <a:pt x="11253" y="6261"/>
                  <a:pt x="11248" y="6261"/>
                </a:cubicBezTo>
                <a:cubicBezTo>
                  <a:pt x="11200" y="6261"/>
                  <a:pt x="11144" y="6411"/>
                  <a:pt x="11081" y="6411"/>
                </a:cubicBezTo>
                <a:cubicBezTo>
                  <a:pt x="11071" y="6411"/>
                  <a:pt x="11060" y="6407"/>
                  <a:pt x="11050" y="6398"/>
                </a:cubicBezTo>
                <a:lnTo>
                  <a:pt x="11050" y="6398"/>
                </a:lnTo>
                <a:cubicBezTo>
                  <a:pt x="11038" y="6446"/>
                  <a:pt x="11062" y="6553"/>
                  <a:pt x="10990" y="6565"/>
                </a:cubicBezTo>
                <a:cubicBezTo>
                  <a:pt x="10982" y="6556"/>
                  <a:pt x="10973" y="6536"/>
                  <a:pt x="10969" y="6525"/>
                </a:cubicBezTo>
                <a:lnTo>
                  <a:pt x="10969" y="6525"/>
                </a:lnTo>
                <a:cubicBezTo>
                  <a:pt x="10980" y="6571"/>
                  <a:pt x="10888" y="6629"/>
                  <a:pt x="10978" y="6708"/>
                </a:cubicBezTo>
                <a:cubicBezTo>
                  <a:pt x="10914" y="6659"/>
                  <a:pt x="10852" y="6641"/>
                  <a:pt x="10792" y="6641"/>
                </a:cubicBezTo>
                <a:cubicBezTo>
                  <a:pt x="10630" y="6641"/>
                  <a:pt x="10482" y="6768"/>
                  <a:pt x="10336" y="6768"/>
                </a:cubicBezTo>
                <a:cubicBezTo>
                  <a:pt x="10284" y="6768"/>
                  <a:pt x="10232" y="6752"/>
                  <a:pt x="10180" y="6708"/>
                </a:cubicBezTo>
                <a:cubicBezTo>
                  <a:pt x="10050" y="6791"/>
                  <a:pt x="9895" y="6862"/>
                  <a:pt x="9764" y="6910"/>
                </a:cubicBezTo>
                <a:cubicBezTo>
                  <a:pt x="9764" y="6874"/>
                  <a:pt x="9752" y="6862"/>
                  <a:pt x="9776" y="6862"/>
                </a:cubicBezTo>
                <a:cubicBezTo>
                  <a:pt x="9764" y="6860"/>
                  <a:pt x="9754" y="6858"/>
                  <a:pt x="9745" y="6858"/>
                </a:cubicBezTo>
                <a:cubicBezTo>
                  <a:pt x="9615" y="6858"/>
                  <a:pt x="9718" y="7131"/>
                  <a:pt x="9561" y="7131"/>
                </a:cubicBezTo>
                <a:cubicBezTo>
                  <a:pt x="9547" y="7131"/>
                  <a:pt x="9532" y="7129"/>
                  <a:pt x="9514" y="7124"/>
                </a:cubicBezTo>
                <a:cubicBezTo>
                  <a:pt x="9383" y="6982"/>
                  <a:pt x="9609" y="7017"/>
                  <a:pt x="9526" y="6970"/>
                </a:cubicBezTo>
                <a:cubicBezTo>
                  <a:pt x="9494" y="6870"/>
                  <a:pt x="9460" y="6838"/>
                  <a:pt x="9425" y="6838"/>
                </a:cubicBezTo>
                <a:cubicBezTo>
                  <a:pt x="9365" y="6838"/>
                  <a:pt x="9298" y="6932"/>
                  <a:pt x="9221" y="6932"/>
                </a:cubicBezTo>
                <a:cubicBezTo>
                  <a:pt x="9193" y="6932"/>
                  <a:pt x="9164" y="6920"/>
                  <a:pt x="9133" y="6886"/>
                </a:cubicBezTo>
                <a:lnTo>
                  <a:pt x="9157" y="6862"/>
                </a:lnTo>
                <a:cubicBezTo>
                  <a:pt x="9139" y="6849"/>
                  <a:pt x="9121" y="6843"/>
                  <a:pt x="9103" y="6843"/>
                </a:cubicBezTo>
                <a:cubicBezTo>
                  <a:pt x="9060" y="6843"/>
                  <a:pt x="9022" y="6876"/>
                  <a:pt x="9014" y="6910"/>
                </a:cubicBezTo>
                <a:cubicBezTo>
                  <a:pt x="8992" y="6954"/>
                  <a:pt x="8940" y="7007"/>
                  <a:pt x="8895" y="7007"/>
                </a:cubicBezTo>
                <a:cubicBezTo>
                  <a:pt x="8891" y="7007"/>
                  <a:pt x="8887" y="7006"/>
                  <a:pt x="8883" y="7005"/>
                </a:cubicBezTo>
                <a:cubicBezTo>
                  <a:pt x="8883" y="7005"/>
                  <a:pt x="8895" y="6970"/>
                  <a:pt x="8895" y="6946"/>
                </a:cubicBezTo>
                <a:lnTo>
                  <a:pt x="8895" y="6946"/>
                </a:lnTo>
                <a:cubicBezTo>
                  <a:pt x="8823" y="7110"/>
                  <a:pt x="8645" y="7177"/>
                  <a:pt x="8490" y="7177"/>
                </a:cubicBezTo>
                <a:cubicBezTo>
                  <a:pt x="8465" y="7177"/>
                  <a:pt x="8441" y="7175"/>
                  <a:pt x="8418" y="7172"/>
                </a:cubicBezTo>
                <a:cubicBezTo>
                  <a:pt x="8573" y="7065"/>
                  <a:pt x="8526" y="7124"/>
                  <a:pt x="8621" y="6993"/>
                </a:cubicBezTo>
                <a:cubicBezTo>
                  <a:pt x="8619" y="6993"/>
                  <a:pt x="8618" y="6993"/>
                  <a:pt x="8616" y="6993"/>
                </a:cubicBezTo>
                <a:cubicBezTo>
                  <a:pt x="8562" y="6993"/>
                  <a:pt x="8470" y="7178"/>
                  <a:pt x="8358" y="7178"/>
                </a:cubicBezTo>
                <a:cubicBezTo>
                  <a:pt x="8347" y="7178"/>
                  <a:pt x="8335" y="7176"/>
                  <a:pt x="8323" y="7172"/>
                </a:cubicBezTo>
                <a:cubicBezTo>
                  <a:pt x="8347" y="7077"/>
                  <a:pt x="8359" y="6970"/>
                  <a:pt x="8514" y="6862"/>
                </a:cubicBezTo>
                <a:cubicBezTo>
                  <a:pt x="8514" y="6862"/>
                  <a:pt x="8573" y="6910"/>
                  <a:pt x="8573" y="6910"/>
                </a:cubicBezTo>
                <a:cubicBezTo>
                  <a:pt x="8645" y="6815"/>
                  <a:pt x="8633" y="6815"/>
                  <a:pt x="8597" y="6815"/>
                </a:cubicBezTo>
                <a:cubicBezTo>
                  <a:pt x="8561" y="6803"/>
                  <a:pt x="8502" y="6815"/>
                  <a:pt x="8514" y="6791"/>
                </a:cubicBezTo>
                <a:lnTo>
                  <a:pt x="8609" y="6743"/>
                </a:lnTo>
                <a:cubicBezTo>
                  <a:pt x="8549" y="6684"/>
                  <a:pt x="8299" y="6731"/>
                  <a:pt x="8347" y="6577"/>
                </a:cubicBezTo>
                <a:lnTo>
                  <a:pt x="8347" y="6577"/>
                </a:lnTo>
                <a:lnTo>
                  <a:pt x="8275" y="6601"/>
                </a:lnTo>
                <a:cubicBezTo>
                  <a:pt x="8168" y="6553"/>
                  <a:pt x="8216" y="6529"/>
                  <a:pt x="8264" y="6505"/>
                </a:cubicBezTo>
                <a:cubicBezTo>
                  <a:pt x="8311" y="6493"/>
                  <a:pt x="8359" y="6481"/>
                  <a:pt x="8299" y="6422"/>
                </a:cubicBezTo>
                <a:lnTo>
                  <a:pt x="8299" y="6422"/>
                </a:lnTo>
                <a:cubicBezTo>
                  <a:pt x="8299" y="6422"/>
                  <a:pt x="8359" y="6422"/>
                  <a:pt x="8418" y="6434"/>
                </a:cubicBezTo>
                <a:cubicBezTo>
                  <a:pt x="8466" y="6434"/>
                  <a:pt x="8526" y="6446"/>
                  <a:pt x="8526" y="6446"/>
                </a:cubicBezTo>
                <a:cubicBezTo>
                  <a:pt x="8490" y="6398"/>
                  <a:pt x="8418" y="6220"/>
                  <a:pt x="8478" y="6065"/>
                </a:cubicBezTo>
                <a:lnTo>
                  <a:pt x="8478" y="6065"/>
                </a:lnTo>
                <a:cubicBezTo>
                  <a:pt x="8537" y="6243"/>
                  <a:pt x="8561" y="6362"/>
                  <a:pt x="8633" y="6434"/>
                </a:cubicBezTo>
                <a:cubicBezTo>
                  <a:pt x="8645" y="6386"/>
                  <a:pt x="8668" y="6327"/>
                  <a:pt x="8621" y="6220"/>
                </a:cubicBezTo>
                <a:lnTo>
                  <a:pt x="8621" y="6220"/>
                </a:lnTo>
                <a:cubicBezTo>
                  <a:pt x="8621" y="6262"/>
                  <a:pt x="8640" y="6305"/>
                  <a:pt x="8618" y="6305"/>
                </a:cubicBezTo>
                <a:cubicBezTo>
                  <a:pt x="8616" y="6305"/>
                  <a:pt x="8613" y="6304"/>
                  <a:pt x="8609" y="6303"/>
                </a:cubicBezTo>
                <a:cubicBezTo>
                  <a:pt x="8549" y="6243"/>
                  <a:pt x="8537" y="6160"/>
                  <a:pt x="8549" y="6089"/>
                </a:cubicBezTo>
                <a:cubicBezTo>
                  <a:pt x="8549" y="6005"/>
                  <a:pt x="8585" y="5934"/>
                  <a:pt x="8633" y="5874"/>
                </a:cubicBezTo>
                <a:cubicBezTo>
                  <a:pt x="8694" y="5933"/>
                  <a:pt x="8745" y="5955"/>
                  <a:pt x="8791" y="5955"/>
                </a:cubicBezTo>
                <a:cubicBezTo>
                  <a:pt x="8935" y="5955"/>
                  <a:pt x="9028" y="5734"/>
                  <a:pt x="9210" y="5734"/>
                </a:cubicBezTo>
                <a:cubicBezTo>
                  <a:pt x="9241" y="5734"/>
                  <a:pt x="9274" y="5740"/>
                  <a:pt x="9311" y="5755"/>
                </a:cubicBezTo>
                <a:cubicBezTo>
                  <a:pt x="9407" y="5446"/>
                  <a:pt x="9752" y="5410"/>
                  <a:pt x="10002" y="5136"/>
                </a:cubicBezTo>
                <a:cubicBezTo>
                  <a:pt x="9692" y="5005"/>
                  <a:pt x="10073" y="5065"/>
                  <a:pt x="9835" y="4838"/>
                </a:cubicBezTo>
                <a:cubicBezTo>
                  <a:pt x="9876" y="4789"/>
                  <a:pt x="9889" y="4774"/>
                  <a:pt x="9901" y="4773"/>
                </a:cubicBezTo>
                <a:lnTo>
                  <a:pt x="9901" y="4773"/>
                </a:lnTo>
                <a:cubicBezTo>
                  <a:pt x="9907" y="4779"/>
                  <a:pt x="9909" y="4779"/>
                  <a:pt x="9919" y="4779"/>
                </a:cubicBezTo>
                <a:cubicBezTo>
                  <a:pt x="9907" y="4779"/>
                  <a:pt x="10204" y="4803"/>
                  <a:pt x="10204" y="4803"/>
                </a:cubicBezTo>
                <a:cubicBezTo>
                  <a:pt x="10300" y="4838"/>
                  <a:pt x="10180" y="4898"/>
                  <a:pt x="10228" y="4946"/>
                </a:cubicBezTo>
                <a:cubicBezTo>
                  <a:pt x="10259" y="4931"/>
                  <a:pt x="10283" y="4926"/>
                  <a:pt x="10303" y="4926"/>
                </a:cubicBezTo>
                <a:cubicBezTo>
                  <a:pt x="10384" y="4926"/>
                  <a:pt x="10397" y="5019"/>
                  <a:pt x="10502" y="5029"/>
                </a:cubicBezTo>
                <a:cubicBezTo>
                  <a:pt x="10419" y="4946"/>
                  <a:pt x="10466" y="4862"/>
                  <a:pt x="10573" y="4838"/>
                </a:cubicBezTo>
                <a:lnTo>
                  <a:pt x="10371" y="4803"/>
                </a:lnTo>
                <a:cubicBezTo>
                  <a:pt x="10404" y="4714"/>
                  <a:pt x="10448" y="4689"/>
                  <a:pt x="10496" y="4689"/>
                </a:cubicBezTo>
                <a:cubicBezTo>
                  <a:pt x="10554" y="4689"/>
                  <a:pt x="10619" y="4725"/>
                  <a:pt x="10679" y="4725"/>
                </a:cubicBezTo>
                <a:cubicBezTo>
                  <a:pt x="10728" y="4725"/>
                  <a:pt x="10774" y="4701"/>
                  <a:pt x="10812" y="4612"/>
                </a:cubicBezTo>
                <a:lnTo>
                  <a:pt x="10812" y="4612"/>
                </a:lnTo>
                <a:lnTo>
                  <a:pt x="10800" y="4743"/>
                </a:lnTo>
                <a:cubicBezTo>
                  <a:pt x="10871" y="4624"/>
                  <a:pt x="11204" y="4469"/>
                  <a:pt x="11157" y="4184"/>
                </a:cubicBezTo>
                <a:lnTo>
                  <a:pt x="11157" y="4184"/>
                </a:lnTo>
                <a:cubicBezTo>
                  <a:pt x="11204" y="4207"/>
                  <a:pt x="11276" y="4255"/>
                  <a:pt x="11240" y="4315"/>
                </a:cubicBezTo>
                <a:cubicBezTo>
                  <a:pt x="11526" y="4160"/>
                  <a:pt x="11657" y="3672"/>
                  <a:pt x="11943" y="3648"/>
                </a:cubicBezTo>
                <a:lnTo>
                  <a:pt x="11978" y="3719"/>
                </a:lnTo>
                <a:cubicBezTo>
                  <a:pt x="12012" y="3674"/>
                  <a:pt x="11970" y="3552"/>
                  <a:pt x="12061" y="3552"/>
                </a:cubicBezTo>
                <a:cubicBezTo>
                  <a:pt x="12065" y="3552"/>
                  <a:pt x="12069" y="3552"/>
                  <a:pt x="12074" y="3553"/>
                </a:cubicBezTo>
                <a:cubicBezTo>
                  <a:pt x="12095" y="3584"/>
                  <a:pt x="12107" y="3626"/>
                  <a:pt x="12126" y="3626"/>
                </a:cubicBezTo>
                <a:cubicBezTo>
                  <a:pt x="12128" y="3626"/>
                  <a:pt x="12131" y="3625"/>
                  <a:pt x="12133" y="3624"/>
                </a:cubicBezTo>
                <a:cubicBezTo>
                  <a:pt x="12133" y="3576"/>
                  <a:pt x="12169" y="3410"/>
                  <a:pt x="12264" y="3398"/>
                </a:cubicBezTo>
                <a:lnTo>
                  <a:pt x="12264" y="3505"/>
                </a:lnTo>
                <a:cubicBezTo>
                  <a:pt x="12574" y="3374"/>
                  <a:pt x="12502" y="3017"/>
                  <a:pt x="12645" y="2791"/>
                </a:cubicBezTo>
                <a:cubicBezTo>
                  <a:pt x="12698" y="2844"/>
                  <a:pt x="12759" y="2864"/>
                  <a:pt x="12821" y="2864"/>
                </a:cubicBezTo>
                <a:cubicBezTo>
                  <a:pt x="12952" y="2864"/>
                  <a:pt x="13088" y="2772"/>
                  <a:pt x="13169" y="2707"/>
                </a:cubicBezTo>
                <a:lnTo>
                  <a:pt x="13193" y="2731"/>
                </a:lnTo>
                <a:cubicBezTo>
                  <a:pt x="13264" y="2660"/>
                  <a:pt x="13324" y="2564"/>
                  <a:pt x="13359" y="2469"/>
                </a:cubicBezTo>
                <a:lnTo>
                  <a:pt x="13395" y="2386"/>
                </a:lnTo>
                <a:lnTo>
                  <a:pt x="13431" y="2290"/>
                </a:lnTo>
                <a:cubicBezTo>
                  <a:pt x="13455" y="2231"/>
                  <a:pt x="13479" y="2160"/>
                  <a:pt x="13490" y="2100"/>
                </a:cubicBezTo>
                <a:cubicBezTo>
                  <a:pt x="13538" y="1838"/>
                  <a:pt x="13514" y="1612"/>
                  <a:pt x="13467" y="1374"/>
                </a:cubicBezTo>
                <a:cubicBezTo>
                  <a:pt x="13574" y="1207"/>
                  <a:pt x="13550" y="897"/>
                  <a:pt x="13371" y="647"/>
                </a:cubicBezTo>
                <a:cubicBezTo>
                  <a:pt x="13193" y="397"/>
                  <a:pt x="12883" y="243"/>
                  <a:pt x="12633" y="100"/>
                </a:cubicBezTo>
                <a:lnTo>
                  <a:pt x="12633" y="100"/>
                </a:lnTo>
                <a:cubicBezTo>
                  <a:pt x="12705" y="171"/>
                  <a:pt x="12550" y="255"/>
                  <a:pt x="12455" y="266"/>
                </a:cubicBezTo>
                <a:cubicBezTo>
                  <a:pt x="12436" y="252"/>
                  <a:pt x="12410" y="248"/>
                  <a:pt x="12381" y="248"/>
                </a:cubicBezTo>
                <a:cubicBezTo>
                  <a:pt x="12336" y="248"/>
                  <a:pt x="12284" y="259"/>
                  <a:pt x="12240" y="266"/>
                </a:cubicBezTo>
                <a:cubicBezTo>
                  <a:pt x="12222" y="269"/>
                  <a:pt x="12208" y="272"/>
                  <a:pt x="12195" y="272"/>
                </a:cubicBezTo>
                <a:cubicBezTo>
                  <a:pt x="12159" y="272"/>
                  <a:pt x="12148" y="252"/>
                  <a:pt x="12157" y="171"/>
                </a:cubicBezTo>
                <a:lnTo>
                  <a:pt x="12157" y="171"/>
                </a:lnTo>
                <a:lnTo>
                  <a:pt x="12193" y="183"/>
                </a:lnTo>
                <a:cubicBezTo>
                  <a:pt x="12151" y="24"/>
                  <a:pt x="12038" y="0"/>
                  <a:pt x="11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468;p31">
            <a:extLst>
              <a:ext uri="{FF2B5EF4-FFF2-40B4-BE49-F238E27FC236}">
                <a16:creationId xmlns:a16="http://schemas.microsoft.com/office/drawing/2014/main" id="{6A531FCC-0D4E-4CB7-A582-FE82186136A9}"/>
              </a:ext>
            </a:extLst>
          </p:cNvPr>
          <p:cNvSpPr txBox="1">
            <a:spLocks/>
          </p:cNvSpPr>
          <p:nvPr/>
        </p:nvSpPr>
        <p:spPr>
          <a:xfrm>
            <a:off x="929236" y="334307"/>
            <a:ext cx="4093873" cy="5743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2pPr>
            <a:lvl3pPr marL="1371600" marR="0" lvl="2"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3pPr>
            <a:lvl4pPr marL="1828800" marR="0" lvl="3"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4pPr>
            <a:lvl5pPr marL="2286000" marR="0" lvl="4"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5pPr>
            <a:lvl6pPr marL="2743200" marR="0" lvl="5"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6pPr>
            <a:lvl7pPr marL="3200400" marR="0" lvl="6"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7pPr>
            <a:lvl8pPr marL="3657600" marR="0" lvl="7"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8pPr>
            <a:lvl9pPr marL="4114800" marR="0" lvl="8"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9pPr>
          </a:lstStyle>
          <a:p>
            <a:r>
              <a:rPr lang="en-US" altLang="zh-TW" sz="4800" dirty="0">
                <a:latin typeface="Reenie Beanie"/>
                <a:ea typeface="新細明體" panose="02020500000000000000" pitchFamily="18" charset="-120"/>
                <a:sym typeface="Reenie Beanie"/>
              </a:rPr>
              <a:t>Introduction</a:t>
            </a:r>
            <a:endParaRPr lang="en-HK" altLang="zh-TW" sz="4800" dirty="0">
              <a:latin typeface="Reenie Beanie"/>
              <a:ea typeface="新細明體" panose="02020500000000000000" pitchFamily="18" charset="-120"/>
              <a:sym typeface="Reenie Beanie"/>
            </a:endParaRPr>
          </a:p>
        </p:txBody>
      </p:sp>
      <p:grpSp>
        <p:nvGrpSpPr>
          <p:cNvPr id="70" name="Google Shape;1409;p29">
            <a:extLst>
              <a:ext uri="{FF2B5EF4-FFF2-40B4-BE49-F238E27FC236}">
                <a16:creationId xmlns:a16="http://schemas.microsoft.com/office/drawing/2014/main" id="{043FEECA-FAD4-4161-B468-40AFAE42F677}"/>
              </a:ext>
            </a:extLst>
          </p:cNvPr>
          <p:cNvGrpSpPr/>
          <p:nvPr/>
        </p:nvGrpSpPr>
        <p:grpSpPr>
          <a:xfrm>
            <a:off x="321214" y="908608"/>
            <a:ext cx="3236931" cy="83249"/>
            <a:chOff x="2887250" y="2929050"/>
            <a:chExt cx="2280975" cy="58675"/>
          </a:xfrm>
        </p:grpSpPr>
        <p:sp>
          <p:nvSpPr>
            <p:cNvPr id="71" name="Google Shape;1410;p29">
              <a:extLst>
                <a:ext uri="{FF2B5EF4-FFF2-40B4-BE49-F238E27FC236}">
                  <a16:creationId xmlns:a16="http://schemas.microsoft.com/office/drawing/2014/main" id="{F88DE9CC-641F-416C-BF52-B79984684E90}"/>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11;p29">
              <a:extLst>
                <a:ext uri="{FF2B5EF4-FFF2-40B4-BE49-F238E27FC236}">
                  <a16:creationId xmlns:a16="http://schemas.microsoft.com/office/drawing/2014/main" id="{52D3202E-4801-4AF1-81E0-AB699702D7AC}"/>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12;p29">
              <a:extLst>
                <a:ext uri="{FF2B5EF4-FFF2-40B4-BE49-F238E27FC236}">
                  <a16:creationId xmlns:a16="http://schemas.microsoft.com/office/drawing/2014/main" id="{1CA46024-4DF4-4798-8BA5-BF6944D0599D}"/>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13;p29">
              <a:extLst>
                <a:ext uri="{FF2B5EF4-FFF2-40B4-BE49-F238E27FC236}">
                  <a16:creationId xmlns:a16="http://schemas.microsoft.com/office/drawing/2014/main" id="{FCDC0C42-3CBE-416D-B591-A03AA629240E}"/>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14;p29">
              <a:extLst>
                <a:ext uri="{FF2B5EF4-FFF2-40B4-BE49-F238E27FC236}">
                  <a16:creationId xmlns:a16="http://schemas.microsoft.com/office/drawing/2014/main" id="{A86C6FD6-6196-41B0-8BF8-7EF145A966ED}"/>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15;p29">
              <a:extLst>
                <a:ext uri="{FF2B5EF4-FFF2-40B4-BE49-F238E27FC236}">
                  <a16:creationId xmlns:a16="http://schemas.microsoft.com/office/drawing/2014/main" id="{50814856-776B-4A87-8B37-8960F2618DD4}"/>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16;p29">
              <a:extLst>
                <a:ext uri="{FF2B5EF4-FFF2-40B4-BE49-F238E27FC236}">
                  <a16:creationId xmlns:a16="http://schemas.microsoft.com/office/drawing/2014/main" id="{C5596F61-2539-4E1C-8F00-6EFDD0CA8C39}"/>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17;p29">
              <a:extLst>
                <a:ext uri="{FF2B5EF4-FFF2-40B4-BE49-F238E27FC236}">
                  <a16:creationId xmlns:a16="http://schemas.microsoft.com/office/drawing/2014/main" id="{A081C154-C7E9-411B-8056-516E126C4C13}"/>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18;p29">
              <a:extLst>
                <a:ext uri="{FF2B5EF4-FFF2-40B4-BE49-F238E27FC236}">
                  <a16:creationId xmlns:a16="http://schemas.microsoft.com/office/drawing/2014/main" id="{F54CAC40-987A-4CE2-8500-D2E383A39AA5}"/>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19;p29">
              <a:extLst>
                <a:ext uri="{FF2B5EF4-FFF2-40B4-BE49-F238E27FC236}">
                  <a16:creationId xmlns:a16="http://schemas.microsoft.com/office/drawing/2014/main" id="{DE893E0B-914F-44F2-8114-724EED564883}"/>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20;p29">
              <a:extLst>
                <a:ext uri="{FF2B5EF4-FFF2-40B4-BE49-F238E27FC236}">
                  <a16:creationId xmlns:a16="http://schemas.microsoft.com/office/drawing/2014/main" id="{C86B29B2-3481-4F15-99E2-65929C651FF5}"/>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21;p29">
              <a:extLst>
                <a:ext uri="{FF2B5EF4-FFF2-40B4-BE49-F238E27FC236}">
                  <a16:creationId xmlns:a16="http://schemas.microsoft.com/office/drawing/2014/main" id="{4D3D40EB-61FE-44E3-A424-6EA4F0F15E4A}"/>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22;p29">
              <a:extLst>
                <a:ext uri="{FF2B5EF4-FFF2-40B4-BE49-F238E27FC236}">
                  <a16:creationId xmlns:a16="http://schemas.microsoft.com/office/drawing/2014/main" id="{D5E3AD0D-AC3E-4145-BC40-4C4EF99B5DBB}"/>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23;p29">
              <a:extLst>
                <a:ext uri="{FF2B5EF4-FFF2-40B4-BE49-F238E27FC236}">
                  <a16:creationId xmlns:a16="http://schemas.microsoft.com/office/drawing/2014/main" id="{E3CE8AE3-DDDC-468E-B141-CD0CE942B27B}"/>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24;p29">
              <a:extLst>
                <a:ext uri="{FF2B5EF4-FFF2-40B4-BE49-F238E27FC236}">
                  <a16:creationId xmlns:a16="http://schemas.microsoft.com/office/drawing/2014/main" id="{ADF5A8C4-4ED9-408B-92B2-C49C964BF4FA}"/>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25;p29">
              <a:extLst>
                <a:ext uri="{FF2B5EF4-FFF2-40B4-BE49-F238E27FC236}">
                  <a16:creationId xmlns:a16="http://schemas.microsoft.com/office/drawing/2014/main" id="{E573F7D1-0EB7-4EDD-97EA-A52A59874219}"/>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26;p29">
              <a:extLst>
                <a:ext uri="{FF2B5EF4-FFF2-40B4-BE49-F238E27FC236}">
                  <a16:creationId xmlns:a16="http://schemas.microsoft.com/office/drawing/2014/main" id="{5074C3A3-1FE6-47D0-8E78-7452AF00B88B}"/>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27;p29">
              <a:extLst>
                <a:ext uri="{FF2B5EF4-FFF2-40B4-BE49-F238E27FC236}">
                  <a16:creationId xmlns:a16="http://schemas.microsoft.com/office/drawing/2014/main" id="{9AA0CDD2-87FA-488D-AACF-3C3EF59CCECE}"/>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28;p29">
              <a:extLst>
                <a:ext uri="{FF2B5EF4-FFF2-40B4-BE49-F238E27FC236}">
                  <a16:creationId xmlns:a16="http://schemas.microsoft.com/office/drawing/2014/main" id="{FD1F0004-CFAA-4918-8371-1D1D29986058}"/>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29;p29">
              <a:extLst>
                <a:ext uri="{FF2B5EF4-FFF2-40B4-BE49-F238E27FC236}">
                  <a16:creationId xmlns:a16="http://schemas.microsoft.com/office/drawing/2014/main" id="{E266CC0A-FE8B-4ED0-BBE7-1850204ABAC4}"/>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30;p29">
              <a:extLst>
                <a:ext uri="{FF2B5EF4-FFF2-40B4-BE49-F238E27FC236}">
                  <a16:creationId xmlns:a16="http://schemas.microsoft.com/office/drawing/2014/main" id="{23F7EE4D-AF21-4E91-87F0-4842B995832A}"/>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31;p29">
              <a:extLst>
                <a:ext uri="{FF2B5EF4-FFF2-40B4-BE49-F238E27FC236}">
                  <a16:creationId xmlns:a16="http://schemas.microsoft.com/office/drawing/2014/main" id="{3C304B38-8405-4DF4-A774-C99E74E785FD}"/>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32;p29">
              <a:extLst>
                <a:ext uri="{FF2B5EF4-FFF2-40B4-BE49-F238E27FC236}">
                  <a16:creationId xmlns:a16="http://schemas.microsoft.com/office/drawing/2014/main" id="{EA38C2BA-A2FC-4554-9C05-0008EFB74319}"/>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33;p29">
              <a:extLst>
                <a:ext uri="{FF2B5EF4-FFF2-40B4-BE49-F238E27FC236}">
                  <a16:creationId xmlns:a16="http://schemas.microsoft.com/office/drawing/2014/main" id="{7092D130-F782-4652-A597-7F9246708ABD}"/>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34;p29">
              <a:extLst>
                <a:ext uri="{FF2B5EF4-FFF2-40B4-BE49-F238E27FC236}">
                  <a16:creationId xmlns:a16="http://schemas.microsoft.com/office/drawing/2014/main" id="{EAC9B1C6-60BF-4619-A24F-31AD5300572C}"/>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35;p29">
              <a:extLst>
                <a:ext uri="{FF2B5EF4-FFF2-40B4-BE49-F238E27FC236}">
                  <a16:creationId xmlns:a16="http://schemas.microsoft.com/office/drawing/2014/main" id="{01C4E0C9-43BB-48E1-8242-12A795EDBB47}"/>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36;p29">
              <a:extLst>
                <a:ext uri="{FF2B5EF4-FFF2-40B4-BE49-F238E27FC236}">
                  <a16:creationId xmlns:a16="http://schemas.microsoft.com/office/drawing/2014/main" id="{21C396EE-9582-4E22-BC1E-22F5E1FD8695}"/>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37;p29">
              <a:extLst>
                <a:ext uri="{FF2B5EF4-FFF2-40B4-BE49-F238E27FC236}">
                  <a16:creationId xmlns:a16="http://schemas.microsoft.com/office/drawing/2014/main" id="{5F23B349-36F3-449C-A5B9-00AEB981086D}"/>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38;p29">
              <a:extLst>
                <a:ext uri="{FF2B5EF4-FFF2-40B4-BE49-F238E27FC236}">
                  <a16:creationId xmlns:a16="http://schemas.microsoft.com/office/drawing/2014/main" id="{5FA8AA51-03CD-45B7-BAA5-5A9180BB95D5}"/>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39;p29">
              <a:extLst>
                <a:ext uri="{FF2B5EF4-FFF2-40B4-BE49-F238E27FC236}">
                  <a16:creationId xmlns:a16="http://schemas.microsoft.com/office/drawing/2014/main" id="{52CB464D-5D8B-4931-990C-7858204342DE}"/>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40;p29">
              <a:extLst>
                <a:ext uri="{FF2B5EF4-FFF2-40B4-BE49-F238E27FC236}">
                  <a16:creationId xmlns:a16="http://schemas.microsoft.com/office/drawing/2014/main" id="{0DBEC8DD-546D-4B99-98B8-3DA7199EB612}"/>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41;p29">
              <a:extLst>
                <a:ext uri="{FF2B5EF4-FFF2-40B4-BE49-F238E27FC236}">
                  <a16:creationId xmlns:a16="http://schemas.microsoft.com/office/drawing/2014/main" id="{C143657C-E52E-41C4-92BD-CD6F56C3BDC9}"/>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42;p29">
              <a:extLst>
                <a:ext uri="{FF2B5EF4-FFF2-40B4-BE49-F238E27FC236}">
                  <a16:creationId xmlns:a16="http://schemas.microsoft.com/office/drawing/2014/main" id="{07336FBA-2F23-47E9-A895-20211E0C9962}"/>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43;p29">
              <a:extLst>
                <a:ext uri="{FF2B5EF4-FFF2-40B4-BE49-F238E27FC236}">
                  <a16:creationId xmlns:a16="http://schemas.microsoft.com/office/drawing/2014/main" id="{7BA9D06A-9C45-4BF1-9034-A41407BF2151}"/>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44;p29">
              <a:extLst>
                <a:ext uri="{FF2B5EF4-FFF2-40B4-BE49-F238E27FC236}">
                  <a16:creationId xmlns:a16="http://schemas.microsoft.com/office/drawing/2014/main" id="{F7FED584-6389-45A2-B0BB-EAC767E51E53}"/>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45;p29">
              <a:extLst>
                <a:ext uri="{FF2B5EF4-FFF2-40B4-BE49-F238E27FC236}">
                  <a16:creationId xmlns:a16="http://schemas.microsoft.com/office/drawing/2014/main" id="{96AE0EC3-CE66-435D-93AF-D96A491A843E}"/>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46;p29">
              <a:extLst>
                <a:ext uri="{FF2B5EF4-FFF2-40B4-BE49-F238E27FC236}">
                  <a16:creationId xmlns:a16="http://schemas.microsoft.com/office/drawing/2014/main" id="{6812327B-70F7-43B6-9B2C-92D78EABE27C}"/>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7;p29">
              <a:extLst>
                <a:ext uri="{FF2B5EF4-FFF2-40B4-BE49-F238E27FC236}">
                  <a16:creationId xmlns:a16="http://schemas.microsoft.com/office/drawing/2014/main" id="{E1A83097-39CE-4F28-A680-78396461DA1A}"/>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8;p29">
              <a:extLst>
                <a:ext uri="{FF2B5EF4-FFF2-40B4-BE49-F238E27FC236}">
                  <a16:creationId xmlns:a16="http://schemas.microsoft.com/office/drawing/2014/main" id="{D1FC3A7B-D2AD-498D-8EED-6740ED2FEC81}"/>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9;p29">
              <a:extLst>
                <a:ext uri="{FF2B5EF4-FFF2-40B4-BE49-F238E27FC236}">
                  <a16:creationId xmlns:a16="http://schemas.microsoft.com/office/drawing/2014/main" id="{73FF8C86-481C-4DE0-90D8-F8E7E7D4E718}"/>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50;p29">
              <a:extLst>
                <a:ext uri="{FF2B5EF4-FFF2-40B4-BE49-F238E27FC236}">
                  <a16:creationId xmlns:a16="http://schemas.microsoft.com/office/drawing/2014/main" id="{4989A848-0CC2-4A5A-9FF7-7F78A910436D}"/>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1;p29">
              <a:extLst>
                <a:ext uri="{FF2B5EF4-FFF2-40B4-BE49-F238E27FC236}">
                  <a16:creationId xmlns:a16="http://schemas.microsoft.com/office/drawing/2014/main" id="{4ACCD7A1-558D-4FB0-894C-2D4719570797}"/>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2;p29">
              <a:extLst>
                <a:ext uri="{FF2B5EF4-FFF2-40B4-BE49-F238E27FC236}">
                  <a16:creationId xmlns:a16="http://schemas.microsoft.com/office/drawing/2014/main" id="{A91E28DF-0CCD-4D71-8D27-9C38A826700B}"/>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3;p29">
              <a:extLst>
                <a:ext uri="{FF2B5EF4-FFF2-40B4-BE49-F238E27FC236}">
                  <a16:creationId xmlns:a16="http://schemas.microsoft.com/office/drawing/2014/main" id="{807B4525-FDAB-462F-97D0-7FF7BFC2027A}"/>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4;p29">
              <a:extLst>
                <a:ext uri="{FF2B5EF4-FFF2-40B4-BE49-F238E27FC236}">
                  <a16:creationId xmlns:a16="http://schemas.microsoft.com/office/drawing/2014/main" id="{FD79BAED-D22D-44DE-AD0D-0C61D686ACB6}"/>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5;p29">
              <a:extLst>
                <a:ext uri="{FF2B5EF4-FFF2-40B4-BE49-F238E27FC236}">
                  <a16:creationId xmlns:a16="http://schemas.microsoft.com/office/drawing/2014/main" id="{3D88723E-841B-478E-9067-B6C8B9465B65}"/>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56;p29">
              <a:extLst>
                <a:ext uri="{FF2B5EF4-FFF2-40B4-BE49-F238E27FC236}">
                  <a16:creationId xmlns:a16="http://schemas.microsoft.com/office/drawing/2014/main" id="{C5A246AB-A6D2-488C-910B-501C7D564EA2}"/>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57;p29">
              <a:extLst>
                <a:ext uri="{FF2B5EF4-FFF2-40B4-BE49-F238E27FC236}">
                  <a16:creationId xmlns:a16="http://schemas.microsoft.com/office/drawing/2014/main" id="{F56E99CE-3791-48D6-BBF3-D310CEAD184A}"/>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630;p34">
            <a:extLst>
              <a:ext uri="{FF2B5EF4-FFF2-40B4-BE49-F238E27FC236}">
                <a16:creationId xmlns:a16="http://schemas.microsoft.com/office/drawing/2014/main" id="{2E8BF5BC-4329-4F6E-B504-0020877CD040}"/>
              </a:ext>
            </a:extLst>
          </p:cNvPr>
          <p:cNvSpPr txBox="1">
            <a:spLocks/>
          </p:cNvSpPr>
          <p:nvPr/>
        </p:nvSpPr>
        <p:spPr>
          <a:xfrm>
            <a:off x="500697" y="3840369"/>
            <a:ext cx="8076979" cy="1204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2pPr>
            <a:lvl3pPr marL="1371600" marR="0" lvl="2"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3pPr>
            <a:lvl4pPr marL="1828800" marR="0" lvl="3"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4pPr>
            <a:lvl5pPr marL="2286000" marR="0" lvl="4"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5pPr>
            <a:lvl6pPr marL="2743200" marR="0" lvl="5"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6pPr>
            <a:lvl7pPr marL="3200400" marR="0" lvl="6"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7pPr>
            <a:lvl8pPr marL="3657600" marR="0" lvl="7"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8pPr>
            <a:lvl9pPr marL="4114800" marR="0" lvl="8" indent="-317500" algn="l" rtl="0">
              <a:lnSpc>
                <a:spcPct val="100000"/>
              </a:lnSpc>
              <a:spcBef>
                <a:spcPts val="0"/>
              </a:spcBef>
              <a:spcAft>
                <a:spcPts val="0"/>
              </a:spcAft>
              <a:buClr>
                <a:schemeClr val="accent1"/>
              </a:buClr>
              <a:buSzPts val="1600"/>
              <a:buFont typeface="Quicksand"/>
              <a:buNone/>
              <a:defRPr sz="1600" b="0" i="0" u="none" strike="noStrike" cap="none">
                <a:solidFill>
                  <a:schemeClr val="accent1"/>
                </a:solidFill>
                <a:latin typeface="Quicksand"/>
                <a:ea typeface="Quicksand"/>
                <a:cs typeface="Quicksand"/>
                <a:sym typeface="Quicksand"/>
              </a:defRPr>
            </a:lvl9pPr>
          </a:lstStyle>
          <a:p>
            <a:r>
              <a:rPr lang="zh-TW" altLang="en-US" sz="2400" dirty="0">
                <a:ea typeface="Microsoft JhengHei UI" panose="020B0604030504040204" pitchFamily="34" charset="-120"/>
                <a:cs typeface="Times New Roman" panose="02020603050405020304" pitchFamily="18" charset="0"/>
              </a:rPr>
              <a:t>計劃目標：</a:t>
            </a:r>
            <a:endParaRPr lang="en-US" altLang="zh-TW" sz="2400" dirty="0">
              <a:ea typeface="Microsoft JhengHei UI" panose="020B0604030504040204" pitchFamily="34" charset="-120"/>
              <a:cs typeface="Times New Roman" panose="02020603050405020304" pitchFamily="18" charset="0"/>
            </a:endParaRPr>
          </a:p>
          <a:p>
            <a:r>
              <a:rPr lang="en-US" altLang="zh-TW" sz="2400" dirty="0">
                <a:ea typeface="Microsoft JhengHei UI" panose="020B0604030504040204" pitchFamily="34" charset="-120"/>
                <a:cs typeface="Times New Roman" panose="02020603050405020304" pitchFamily="18" charset="0"/>
              </a:rPr>
              <a:t>    1.  </a:t>
            </a:r>
            <a:r>
              <a:rPr lang="zh-TW" altLang="zh-HK" sz="2400" dirty="0">
                <a:ea typeface="Microsoft JhengHei UI" panose="020B0604030504040204" pitchFamily="34" charset="-120"/>
                <a:cs typeface="Times New Roman" panose="02020603050405020304" pitchFamily="18" charset="0"/>
              </a:rPr>
              <a:t>提升僱主及早辨識吸毒者的能力</a:t>
            </a:r>
            <a:r>
              <a:rPr lang="zh-TW" altLang="en-US" sz="2400" dirty="0">
                <a:ea typeface="Microsoft JhengHei UI" panose="020B0604030504040204" pitchFamily="34" charset="-120"/>
                <a:cs typeface="Times New Roman" panose="02020603050405020304" pitchFamily="18" charset="0"/>
              </a:rPr>
              <a:t>；</a:t>
            </a:r>
            <a:endParaRPr lang="en-US" altLang="zh-TW" sz="2400" dirty="0">
              <a:ea typeface="Microsoft JhengHei UI" panose="020B0604030504040204" pitchFamily="34" charset="-120"/>
              <a:cs typeface="Times New Roman" panose="02020603050405020304" pitchFamily="18" charset="0"/>
            </a:endParaRPr>
          </a:p>
          <a:p>
            <a:r>
              <a:rPr lang="en-US" altLang="zh-TW" sz="2400" dirty="0">
                <a:ea typeface="Microsoft JhengHei UI" panose="020B0604030504040204" pitchFamily="34" charset="-120"/>
                <a:cs typeface="Times New Roman" panose="02020603050405020304" pitchFamily="18" charset="0"/>
              </a:rPr>
              <a:t>    2. </a:t>
            </a:r>
            <a:r>
              <a:rPr lang="zh-TW" altLang="zh-HK" sz="2400" dirty="0">
                <a:ea typeface="Microsoft JhengHei UI" panose="020B0604030504040204" pitchFamily="34" charset="-120"/>
                <a:cs typeface="Times New Roman" panose="02020603050405020304" pitchFamily="18" charset="0"/>
              </a:rPr>
              <a:t>提升僱主</a:t>
            </a:r>
            <a:r>
              <a:rPr lang="zh-TW" altLang="en-US" sz="2400" dirty="0">
                <a:ea typeface="Microsoft JhengHei UI" panose="020B0604030504040204" pitchFamily="34" charset="-120"/>
                <a:cs typeface="Times New Roman" panose="02020603050405020304" pitchFamily="18" charset="0"/>
              </a:rPr>
              <a:t>及青年僱員</a:t>
            </a:r>
            <a:r>
              <a:rPr lang="zh-TW" altLang="zh-HK" sz="2400" dirty="0">
                <a:ea typeface="Microsoft JhengHei UI" panose="020B0604030504040204" pitchFamily="34" charset="-120"/>
                <a:cs typeface="Times New Roman" panose="02020603050405020304" pitchFamily="18" charset="0"/>
              </a:rPr>
              <a:t>對吸毒禍害的認識</a:t>
            </a:r>
          </a:p>
          <a:p>
            <a:endParaRPr lang="en-US" altLang="zh-TW" sz="2400" dirty="0">
              <a:ea typeface="Microsoft JhengHei UI" panose="020B0604030504040204" pitchFamily="34" charset="-12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34"/>
        <p:cNvGrpSpPr/>
        <p:nvPr/>
      </p:nvGrpSpPr>
      <p:grpSpPr>
        <a:xfrm>
          <a:off x="0" y="0"/>
          <a:ext cx="0" cy="0"/>
          <a:chOff x="0" y="0"/>
          <a:chExt cx="0" cy="0"/>
        </a:xfrm>
      </p:grpSpPr>
      <p:sp>
        <p:nvSpPr>
          <p:cNvPr id="11039" name="Google Shape;11039;p49"/>
          <p:cNvSpPr/>
          <p:nvPr/>
        </p:nvSpPr>
        <p:spPr>
          <a:xfrm>
            <a:off x="493609" y="1907898"/>
            <a:ext cx="584300" cy="413475"/>
          </a:xfrm>
          <a:custGeom>
            <a:avLst/>
            <a:gdLst/>
            <a:ahLst/>
            <a:cxnLst/>
            <a:rect l="l" t="t" r="r" b="b"/>
            <a:pathLst>
              <a:path w="23372" h="16539" extrusionOk="0">
                <a:moveTo>
                  <a:pt x="951" y="11009"/>
                </a:moveTo>
                <a:cubicBezTo>
                  <a:pt x="1007" y="11148"/>
                  <a:pt x="1105" y="11232"/>
                  <a:pt x="1272" y="11246"/>
                </a:cubicBezTo>
                <a:cubicBezTo>
                  <a:pt x="1258" y="11260"/>
                  <a:pt x="1258" y="11288"/>
                  <a:pt x="1258" y="11316"/>
                </a:cubicBezTo>
                <a:cubicBezTo>
                  <a:pt x="1188" y="11316"/>
                  <a:pt x="1119" y="11316"/>
                  <a:pt x="1049" y="11330"/>
                </a:cubicBezTo>
                <a:cubicBezTo>
                  <a:pt x="1007" y="11330"/>
                  <a:pt x="965" y="11344"/>
                  <a:pt x="937" y="11372"/>
                </a:cubicBezTo>
                <a:cubicBezTo>
                  <a:pt x="951" y="11246"/>
                  <a:pt x="951" y="11134"/>
                  <a:pt x="951" y="11009"/>
                </a:cubicBezTo>
                <a:close/>
                <a:moveTo>
                  <a:pt x="4150" y="12196"/>
                </a:moveTo>
                <a:lnTo>
                  <a:pt x="4150" y="12196"/>
                </a:lnTo>
                <a:cubicBezTo>
                  <a:pt x="4471" y="12224"/>
                  <a:pt x="4792" y="12252"/>
                  <a:pt x="5128" y="12294"/>
                </a:cubicBezTo>
                <a:lnTo>
                  <a:pt x="4918" y="12294"/>
                </a:lnTo>
                <a:cubicBezTo>
                  <a:pt x="4667" y="12252"/>
                  <a:pt x="4401" y="12224"/>
                  <a:pt x="4150" y="12196"/>
                </a:cubicBezTo>
                <a:close/>
                <a:moveTo>
                  <a:pt x="5197" y="12280"/>
                </a:moveTo>
                <a:cubicBezTo>
                  <a:pt x="5239" y="12280"/>
                  <a:pt x="5295" y="12294"/>
                  <a:pt x="5337" y="12294"/>
                </a:cubicBezTo>
                <a:lnTo>
                  <a:pt x="5128" y="12294"/>
                </a:lnTo>
                <a:cubicBezTo>
                  <a:pt x="5142" y="12294"/>
                  <a:pt x="5170" y="12294"/>
                  <a:pt x="5197" y="12280"/>
                </a:cubicBezTo>
                <a:close/>
                <a:moveTo>
                  <a:pt x="15828" y="728"/>
                </a:moveTo>
                <a:cubicBezTo>
                  <a:pt x="17895" y="2949"/>
                  <a:pt x="20228" y="5170"/>
                  <a:pt x="22798" y="6804"/>
                </a:cubicBezTo>
                <a:cubicBezTo>
                  <a:pt x="21471" y="8522"/>
                  <a:pt x="20256" y="10324"/>
                  <a:pt x="18929" y="12028"/>
                </a:cubicBezTo>
                <a:cubicBezTo>
                  <a:pt x="18580" y="12475"/>
                  <a:pt x="18231" y="12909"/>
                  <a:pt x="17881" y="13328"/>
                </a:cubicBezTo>
                <a:cubicBezTo>
                  <a:pt x="17602" y="13691"/>
                  <a:pt x="17309" y="14236"/>
                  <a:pt x="16945" y="14487"/>
                </a:cubicBezTo>
                <a:cubicBezTo>
                  <a:pt x="16828" y="14570"/>
                  <a:pt x="16762" y="14607"/>
                  <a:pt x="16721" y="14607"/>
                </a:cubicBezTo>
                <a:cubicBezTo>
                  <a:pt x="16645" y="14607"/>
                  <a:pt x="16655" y="14482"/>
                  <a:pt x="16582" y="14291"/>
                </a:cubicBezTo>
                <a:cubicBezTo>
                  <a:pt x="16484" y="14054"/>
                  <a:pt x="16484" y="13719"/>
                  <a:pt x="16443" y="13467"/>
                </a:cubicBezTo>
                <a:cubicBezTo>
                  <a:pt x="16359" y="12895"/>
                  <a:pt x="16275" y="12322"/>
                  <a:pt x="16177" y="11735"/>
                </a:cubicBezTo>
                <a:cubicBezTo>
                  <a:pt x="16247" y="11637"/>
                  <a:pt x="16205" y="11456"/>
                  <a:pt x="16023" y="11456"/>
                </a:cubicBezTo>
                <a:cubicBezTo>
                  <a:pt x="15627" y="11447"/>
                  <a:pt x="15231" y="11443"/>
                  <a:pt x="14835" y="11443"/>
                </a:cubicBezTo>
                <a:cubicBezTo>
                  <a:pt x="13127" y="11443"/>
                  <a:pt x="11419" y="11510"/>
                  <a:pt x="9711" y="11510"/>
                </a:cubicBezTo>
                <a:cubicBezTo>
                  <a:pt x="9314" y="11510"/>
                  <a:pt x="8918" y="11507"/>
                  <a:pt x="8522" y="11498"/>
                </a:cubicBezTo>
                <a:cubicBezTo>
                  <a:pt x="7265" y="11470"/>
                  <a:pt x="6022" y="11414"/>
                  <a:pt x="4764" y="11344"/>
                </a:cubicBezTo>
                <a:cubicBezTo>
                  <a:pt x="3934" y="11301"/>
                  <a:pt x="3029" y="11141"/>
                  <a:pt x="2165" y="11141"/>
                </a:cubicBezTo>
                <a:cubicBezTo>
                  <a:pt x="1910" y="11141"/>
                  <a:pt x="1657" y="11155"/>
                  <a:pt x="1412" y="11190"/>
                </a:cubicBezTo>
                <a:cubicBezTo>
                  <a:pt x="1426" y="11162"/>
                  <a:pt x="1426" y="11121"/>
                  <a:pt x="1384" y="11093"/>
                </a:cubicBezTo>
                <a:cubicBezTo>
                  <a:pt x="1063" y="10855"/>
                  <a:pt x="1314" y="9472"/>
                  <a:pt x="1328" y="9109"/>
                </a:cubicBezTo>
                <a:cubicBezTo>
                  <a:pt x="1370" y="8355"/>
                  <a:pt x="1398" y="7614"/>
                  <a:pt x="1426" y="6860"/>
                </a:cubicBezTo>
                <a:cubicBezTo>
                  <a:pt x="1482" y="5435"/>
                  <a:pt x="1538" y="4024"/>
                  <a:pt x="1593" y="2599"/>
                </a:cubicBezTo>
                <a:cubicBezTo>
                  <a:pt x="5178" y="3028"/>
                  <a:pt x="8849" y="3362"/>
                  <a:pt x="12484" y="3362"/>
                </a:cubicBezTo>
                <a:cubicBezTo>
                  <a:pt x="13467" y="3362"/>
                  <a:pt x="14447" y="3337"/>
                  <a:pt x="15423" y="3284"/>
                </a:cubicBezTo>
                <a:cubicBezTo>
                  <a:pt x="15493" y="3270"/>
                  <a:pt x="15548" y="3228"/>
                  <a:pt x="15576" y="3172"/>
                </a:cubicBezTo>
                <a:cubicBezTo>
                  <a:pt x="15646" y="3172"/>
                  <a:pt x="15702" y="3130"/>
                  <a:pt x="15716" y="3046"/>
                </a:cubicBezTo>
                <a:cubicBezTo>
                  <a:pt x="15800" y="2278"/>
                  <a:pt x="15814" y="1496"/>
                  <a:pt x="15828" y="728"/>
                </a:cubicBezTo>
                <a:close/>
                <a:moveTo>
                  <a:pt x="16317" y="15744"/>
                </a:moveTo>
                <a:cubicBezTo>
                  <a:pt x="16359" y="15772"/>
                  <a:pt x="16401" y="15786"/>
                  <a:pt x="16456" y="15800"/>
                </a:cubicBezTo>
                <a:cubicBezTo>
                  <a:pt x="16484" y="15814"/>
                  <a:pt x="16526" y="15814"/>
                  <a:pt x="16554" y="15814"/>
                </a:cubicBezTo>
                <a:cubicBezTo>
                  <a:pt x="16512" y="15870"/>
                  <a:pt x="16456" y="15940"/>
                  <a:pt x="16415" y="15996"/>
                </a:cubicBezTo>
                <a:cubicBezTo>
                  <a:pt x="16373" y="15912"/>
                  <a:pt x="16359" y="15828"/>
                  <a:pt x="16317" y="15744"/>
                </a:cubicBezTo>
                <a:close/>
                <a:moveTo>
                  <a:pt x="15648" y="1"/>
                </a:moveTo>
                <a:cubicBezTo>
                  <a:pt x="15610" y="1"/>
                  <a:pt x="15571" y="11"/>
                  <a:pt x="15535" y="29"/>
                </a:cubicBezTo>
                <a:cubicBezTo>
                  <a:pt x="15521" y="29"/>
                  <a:pt x="15521" y="29"/>
                  <a:pt x="15507" y="43"/>
                </a:cubicBezTo>
                <a:cubicBezTo>
                  <a:pt x="15311" y="155"/>
                  <a:pt x="15115" y="295"/>
                  <a:pt x="14934" y="420"/>
                </a:cubicBezTo>
                <a:cubicBezTo>
                  <a:pt x="14766" y="546"/>
                  <a:pt x="14557" y="658"/>
                  <a:pt x="14459" y="825"/>
                </a:cubicBezTo>
                <a:cubicBezTo>
                  <a:pt x="14417" y="881"/>
                  <a:pt x="14445" y="951"/>
                  <a:pt x="14487" y="1007"/>
                </a:cubicBezTo>
                <a:cubicBezTo>
                  <a:pt x="14487" y="1314"/>
                  <a:pt x="14487" y="1636"/>
                  <a:pt x="14487" y="1943"/>
                </a:cubicBezTo>
                <a:cubicBezTo>
                  <a:pt x="14459" y="2250"/>
                  <a:pt x="14431" y="2558"/>
                  <a:pt x="14417" y="2865"/>
                </a:cubicBezTo>
                <a:cubicBezTo>
                  <a:pt x="10059" y="2795"/>
                  <a:pt x="5742" y="2683"/>
                  <a:pt x="1398" y="2152"/>
                </a:cubicBezTo>
                <a:cubicBezTo>
                  <a:pt x="1370" y="2152"/>
                  <a:pt x="1342" y="2166"/>
                  <a:pt x="1314" y="2180"/>
                </a:cubicBezTo>
                <a:cubicBezTo>
                  <a:pt x="1304" y="2177"/>
                  <a:pt x="1292" y="2175"/>
                  <a:pt x="1281" y="2175"/>
                </a:cubicBezTo>
                <a:cubicBezTo>
                  <a:pt x="1247" y="2175"/>
                  <a:pt x="1213" y="2191"/>
                  <a:pt x="1202" y="2222"/>
                </a:cubicBezTo>
                <a:cubicBezTo>
                  <a:pt x="1035" y="2474"/>
                  <a:pt x="895" y="2753"/>
                  <a:pt x="727" y="3005"/>
                </a:cubicBezTo>
                <a:cubicBezTo>
                  <a:pt x="602" y="3200"/>
                  <a:pt x="434" y="3382"/>
                  <a:pt x="308" y="3577"/>
                </a:cubicBezTo>
                <a:cubicBezTo>
                  <a:pt x="280" y="3591"/>
                  <a:pt x="252" y="3619"/>
                  <a:pt x="252" y="3661"/>
                </a:cubicBezTo>
                <a:cubicBezTo>
                  <a:pt x="252" y="3675"/>
                  <a:pt x="252" y="3675"/>
                  <a:pt x="252" y="3689"/>
                </a:cubicBezTo>
                <a:cubicBezTo>
                  <a:pt x="238" y="3717"/>
                  <a:pt x="224" y="3745"/>
                  <a:pt x="211" y="3773"/>
                </a:cubicBezTo>
                <a:cubicBezTo>
                  <a:pt x="183" y="3829"/>
                  <a:pt x="197" y="3885"/>
                  <a:pt x="224" y="3926"/>
                </a:cubicBezTo>
                <a:cubicBezTo>
                  <a:pt x="113" y="5281"/>
                  <a:pt x="141" y="6664"/>
                  <a:pt x="127" y="8033"/>
                </a:cubicBezTo>
                <a:cubicBezTo>
                  <a:pt x="113" y="9444"/>
                  <a:pt x="1" y="10911"/>
                  <a:pt x="127" y="12308"/>
                </a:cubicBezTo>
                <a:cubicBezTo>
                  <a:pt x="43" y="12420"/>
                  <a:pt x="99" y="12601"/>
                  <a:pt x="252" y="12601"/>
                </a:cubicBezTo>
                <a:cubicBezTo>
                  <a:pt x="266" y="12601"/>
                  <a:pt x="280" y="12601"/>
                  <a:pt x="294" y="12587"/>
                </a:cubicBezTo>
                <a:cubicBezTo>
                  <a:pt x="308" y="12601"/>
                  <a:pt x="308" y="12601"/>
                  <a:pt x="322" y="12601"/>
                </a:cubicBezTo>
                <a:cubicBezTo>
                  <a:pt x="1859" y="12686"/>
                  <a:pt x="3402" y="12699"/>
                  <a:pt x="4943" y="12699"/>
                </a:cubicBezTo>
                <a:cubicBezTo>
                  <a:pt x="5596" y="12699"/>
                  <a:pt x="6250" y="12697"/>
                  <a:pt x="6903" y="12697"/>
                </a:cubicBezTo>
                <a:cubicBezTo>
                  <a:pt x="7242" y="12697"/>
                  <a:pt x="7582" y="12697"/>
                  <a:pt x="7921" y="12699"/>
                </a:cubicBezTo>
                <a:lnTo>
                  <a:pt x="11735" y="12727"/>
                </a:lnTo>
                <a:lnTo>
                  <a:pt x="13467" y="12727"/>
                </a:lnTo>
                <a:cubicBezTo>
                  <a:pt x="13607" y="12727"/>
                  <a:pt x="14613" y="12713"/>
                  <a:pt x="15241" y="12671"/>
                </a:cubicBezTo>
                <a:cubicBezTo>
                  <a:pt x="15325" y="13551"/>
                  <a:pt x="15465" y="14417"/>
                  <a:pt x="15674" y="15269"/>
                </a:cubicBezTo>
                <a:cubicBezTo>
                  <a:pt x="15688" y="15325"/>
                  <a:pt x="15730" y="15353"/>
                  <a:pt x="15758" y="15367"/>
                </a:cubicBezTo>
                <a:cubicBezTo>
                  <a:pt x="15786" y="15521"/>
                  <a:pt x="15814" y="15688"/>
                  <a:pt x="15842" y="15842"/>
                </a:cubicBezTo>
                <a:cubicBezTo>
                  <a:pt x="15870" y="15940"/>
                  <a:pt x="15940" y="15968"/>
                  <a:pt x="16009" y="15968"/>
                </a:cubicBezTo>
                <a:cubicBezTo>
                  <a:pt x="16065" y="16121"/>
                  <a:pt x="16135" y="16289"/>
                  <a:pt x="16205" y="16443"/>
                </a:cubicBezTo>
                <a:cubicBezTo>
                  <a:pt x="16229" y="16507"/>
                  <a:pt x="16294" y="16538"/>
                  <a:pt x="16358" y="16538"/>
                </a:cubicBezTo>
                <a:cubicBezTo>
                  <a:pt x="16407" y="16538"/>
                  <a:pt x="16454" y="16521"/>
                  <a:pt x="16484" y="16485"/>
                </a:cubicBezTo>
                <a:cubicBezTo>
                  <a:pt x="17825" y="14836"/>
                  <a:pt x="19166" y="13174"/>
                  <a:pt x="20507" y="11526"/>
                </a:cubicBezTo>
                <a:cubicBezTo>
                  <a:pt x="21597" y="10185"/>
                  <a:pt x="22882" y="8844"/>
                  <a:pt x="23217" y="7097"/>
                </a:cubicBezTo>
                <a:cubicBezTo>
                  <a:pt x="23231" y="7042"/>
                  <a:pt x="23217" y="7000"/>
                  <a:pt x="23190" y="6958"/>
                </a:cubicBezTo>
                <a:cubicBezTo>
                  <a:pt x="23301" y="6902"/>
                  <a:pt x="23371" y="6748"/>
                  <a:pt x="23259" y="6650"/>
                </a:cubicBezTo>
                <a:cubicBezTo>
                  <a:pt x="21960" y="5603"/>
                  <a:pt x="20605" y="4653"/>
                  <a:pt x="19348" y="3549"/>
                </a:cubicBezTo>
                <a:cubicBezTo>
                  <a:pt x="18105" y="2446"/>
                  <a:pt x="16917" y="1272"/>
                  <a:pt x="15772" y="57"/>
                </a:cubicBezTo>
                <a:cubicBezTo>
                  <a:pt x="15741" y="18"/>
                  <a:pt x="15696" y="1"/>
                  <a:pt x="15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0781;p73">
            <a:extLst>
              <a:ext uri="{FF2B5EF4-FFF2-40B4-BE49-F238E27FC236}">
                <a16:creationId xmlns:a16="http://schemas.microsoft.com/office/drawing/2014/main" id="{55614B9A-D09B-AD4F-A191-3D068CFEC5E1}"/>
              </a:ext>
            </a:extLst>
          </p:cNvPr>
          <p:cNvGrpSpPr/>
          <p:nvPr/>
        </p:nvGrpSpPr>
        <p:grpSpPr>
          <a:xfrm>
            <a:off x="7382108" y="211214"/>
            <a:ext cx="1326994" cy="1171537"/>
            <a:chOff x="6195998" y="1983102"/>
            <a:chExt cx="368308" cy="338746"/>
          </a:xfrm>
        </p:grpSpPr>
        <p:sp>
          <p:nvSpPr>
            <p:cNvPr id="8" name="Google Shape;30782;p73">
              <a:extLst>
                <a:ext uri="{FF2B5EF4-FFF2-40B4-BE49-F238E27FC236}">
                  <a16:creationId xmlns:a16="http://schemas.microsoft.com/office/drawing/2014/main" id="{DD08EFA4-F4A8-3744-9190-5732AAD1FC69}"/>
                </a:ext>
              </a:extLst>
            </p:cNvPr>
            <p:cNvSpPr/>
            <p:nvPr/>
          </p:nvSpPr>
          <p:spPr>
            <a:xfrm>
              <a:off x="6267289" y="2161012"/>
              <a:ext cx="67533" cy="67150"/>
            </a:xfrm>
            <a:custGeom>
              <a:avLst/>
              <a:gdLst/>
              <a:ahLst/>
              <a:cxnLst/>
              <a:rect l="l" t="t" r="r" b="b"/>
              <a:pathLst>
                <a:path w="2120" h="2108" extrusionOk="0">
                  <a:moveTo>
                    <a:pt x="1060" y="0"/>
                  </a:moveTo>
                  <a:cubicBezTo>
                    <a:pt x="953" y="0"/>
                    <a:pt x="882" y="71"/>
                    <a:pt x="882" y="179"/>
                  </a:cubicBezTo>
                  <a:lnTo>
                    <a:pt x="882" y="881"/>
                  </a:lnTo>
                  <a:lnTo>
                    <a:pt x="179" y="881"/>
                  </a:lnTo>
                  <a:cubicBezTo>
                    <a:pt x="84" y="881"/>
                    <a:pt x="0" y="953"/>
                    <a:pt x="0" y="1060"/>
                  </a:cubicBezTo>
                  <a:cubicBezTo>
                    <a:pt x="0" y="1143"/>
                    <a:pt x="84" y="1238"/>
                    <a:pt x="179" y="1238"/>
                  </a:cubicBezTo>
                  <a:lnTo>
                    <a:pt x="882" y="1238"/>
                  </a:lnTo>
                  <a:lnTo>
                    <a:pt x="882" y="1941"/>
                  </a:lnTo>
                  <a:cubicBezTo>
                    <a:pt x="882" y="2024"/>
                    <a:pt x="953" y="2107"/>
                    <a:pt x="1060" y="2107"/>
                  </a:cubicBezTo>
                  <a:cubicBezTo>
                    <a:pt x="1155" y="2107"/>
                    <a:pt x="1239" y="2036"/>
                    <a:pt x="1239" y="1941"/>
                  </a:cubicBezTo>
                  <a:lnTo>
                    <a:pt x="1239" y="1238"/>
                  </a:lnTo>
                  <a:lnTo>
                    <a:pt x="1941" y="1238"/>
                  </a:lnTo>
                  <a:cubicBezTo>
                    <a:pt x="2048" y="1238"/>
                    <a:pt x="2120" y="1167"/>
                    <a:pt x="2120" y="1060"/>
                  </a:cubicBezTo>
                  <a:cubicBezTo>
                    <a:pt x="2120" y="953"/>
                    <a:pt x="2036" y="881"/>
                    <a:pt x="1941" y="881"/>
                  </a:cubicBezTo>
                  <a:lnTo>
                    <a:pt x="1239" y="881"/>
                  </a:lnTo>
                  <a:lnTo>
                    <a:pt x="1239" y="179"/>
                  </a:lnTo>
                  <a:cubicBezTo>
                    <a:pt x="1239" y="95"/>
                    <a:pt x="1167" y="0"/>
                    <a:pt x="10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783;p73">
              <a:extLst>
                <a:ext uri="{FF2B5EF4-FFF2-40B4-BE49-F238E27FC236}">
                  <a16:creationId xmlns:a16="http://schemas.microsoft.com/office/drawing/2014/main" id="{CFF89F55-8EA6-AA41-8E02-9C43BB114EAF}"/>
                </a:ext>
              </a:extLst>
            </p:cNvPr>
            <p:cNvSpPr/>
            <p:nvPr/>
          </p:nvSpPr>
          <p:spPr>
            <a:xfrm>
              <a:off x="6235052" y="2128393"/>
              <a:ext cx="132007" cy="131625"/>
            </a:xfrm>
            <a:custGeom>
              <a:avLst/>
              <a:gdLst/>
              <a:ahLst/>
              <a:cxnLst/>
              <a:rect l="l" t="t" r="r" b="b"/>
              <a:pathLst>
                <a:path w="4144" h="4132" extrusionOk="0">
                  <a:moveTo>
                    <a:pt x="2072" y="357"/>
                  </a:moveTo>
                  <a:cubicBezTo>
                    <a:pt x="3013" y="357"/>
                    <a:pt x="3799" y="1131"/>
                    <a:pt x="3799" y="2084"/>
                  </a:cubicBezTo>
                  <a:cubicBezTo>
                    <a:pt x="3799" y="3024"/>
                    <a:pt x="3025" y="3798"/>
                    <a:pt x="2072" y="3798"/>
                  </a:cubicBezTo>
                  <a:cubicBezTo>
                    <a:pt x="1120" y="3798"/>
                    <a:pt x="370" y="3024"/>
                    <a:pt x="370" y="2084"/>
                  </a:cubicBezTo>
                  <a:cubicBezTo>
                    <a:pt x="370" y="1131"/>
                    <a:pt x="1143" y="357"/>
                    <a:pt x="2072" y="357"/>
                  </a:cubicBezTo>
                  <a:close/>
                  <a:moveTo>
                    <a:pt x="2072" y="0"/>
                  </a:moveTo>
                  <a:cubicBezTo>
                    <a:pt x="929" y="0"/>
                    <a:pt x="0" y="917"/>
                    <a:pt x="0" y="2072"/>
                  </a:cubicBezTo>
                  <a:cubicBezTo>
                    <a:pt x="0" y="3215"/>
                    <a:pt x="929" y="4132"/>
                    <a:pt x="2072" y="4132"/>
                  </a:cubicBezTo>
                  <a:cubicBezTo>
                    <a:pt x="3227" y="4132"/>
                    <a:pt x="4144" y="3215"/>
                    <a:pt x="4144" y="2072"/>
                  </a:cubicBezTo>
                  <a:cubicBezTo>
                    <a:pt x="4144" y="917"/>
                    <a:pt x="3227" y="0"/>
                    <a:pt x="2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784;p73">
              <a:extLst>
                <a:ext uri="{FF2B5EF4-FFF2-40B4-BE49-F238E27FC236}">
                  <a16:creationId xmlns:a16="http://schemas.microsoft.com/office/drawing/2014/main" id="{7DDFC0DE-D5BB-EE4A-A463-EFFB4D5301DE}"/>
                </a:ext>
              </a:extLst>
            </p:cNvPr>
            <p:cNvSpPr/>
            <p:nvPr/>
          </p:nvSpPr>
          <p:spPr>
            <a:xfrm>
              <a:off x="6195998" y="1983102"/>
              <a:ext cx="368308" cy="338746"/>
            </a:xfrm>
            <a:custGeom>
              <a:avLst/>
              <a:gdLst/>
              <a:ahLst/>
              <a:cxnLst/>
              <a:rect l="l" t="t" r="r" b="b"/>
              <a:pathLst>
                <a:path w="11562" h="10634" extrusionOk="0">
                  <a:moveTo>
                    <a:pt x="3143" y="382"/>
                  </a:moveTo>
                  <a:lnTo>
                    <a:pt x="3143" y="1989"/>
                  </a:lnTo>
                  <a:lnTo>
                    <a:pt x="2227" y="1989"/>
                  </a:lnTo>
                  <a:lnTo>
                    <a:pt x="2227" y="382"/>
                  </a:lnTo>
                  <a:close/>
                  <a:moveTo>
                    <a:pt x="4382" y="382"/>
                  </a:moveTo>
                  <a:lnTo>
                    <a:pt x="4382" y="1989"/>
                  </a:lnTo>
                  <a:lnTo>
                    <a:pt x="3477" y="1989"/>
                  </a:lnTo>
                  <a:lnTo>
                    <a:pt x="3477" y="382"/>
                  </a:lnTo>
                  <a:close/>
                  <a:moveTo>
                    <a:pt x="5584" y="382"/>
                  </a:moveTo>
                  <a:lnTo>
                    <a:pt x="5584" y="1989"/>
                  </a:lnTo>
                  <a:lnTo>
                    <a:pt x="4727" y="1989"/>
                  </a:lnTo>
                  <a:lnTo>
                    <a:pt x="4727" y="382"/>
                  </a:lnTo>
                  <a:close/>
                  <a:moveTo>
                    <a:pt x="4846" y="2323"/>
                  </a:moveTo>
                  <a:lnTo>
                    <a:pt x="4846" y="2656"/>
                  </a:lnTo>
                  <a:lnTo>
                    <a:pt x="1750" y="2656"/>
                  </a:lnTo>
                  <a:lnTo>
                    <a:pt x="1750" y="2323"/>
                  </a:lnTo>
                  <a:close/>
                  <a:moveTo>
                    <a:pt x="7918" y="6073"/>
                  </a:moveTo>
                  <a:cubicBezTo>
                    <a:pt x="8442" y="6073"/>
                    <a:pt x="8894" y="6276"/>
                    <a:pt x="9251" y="6585"/>
                  </a:cubicBezTo>
                  <a:lnTo>
                    <a:pt x="6322" y="9514"/>
                  </a:lnTo>
                  <a:cubicBezTo>
                    <a:pt x="5144" y="8121"/>
                    <a:pt x="6203" y="6073"/>
                    <a:pt x="7918" y="6073"/>
                  </a:cubicBezTo>
                  <a:close/>
                  <a:moveTo>
                    <a:pt x="11204" y="6585"/>
                  </a:moveTo>
                  <a:lnTo>
                    <a:pt x="11204" y="7990"/>
                  </a:lnTo>
                  <a:cubicBezTo>
                    <a:pt x="11204" y="8776"/>
                    <a:pt x="10656" y="9431"/>
                    <a:pt x="9906" y="9562"/>
                  </a:cubicBezTo>
                  <a:cubicBezTo>
                    <a:pt x="10168" y="9193"/>
                    <a:pt x="10347" y="8669"/>
                    <a:pt x="10347" y="8181"/>
                  </a:cubicBezTo>
                  <a:cubicBezTo>
                    <a:pt x="10347" y="7764"/>
                    <a:pt x="10251" y="7550"/>
                    <a:pt x="10251" y="7538"/>
                  </a:cubicBezTo>
                  <a:cubicBezTo>
                    <a:pt x="10168" y="7192"/>
                    <a:pt x="10144" y="7228"/>
                    <a:pt x="10073" y="7073"/>
                  </a:cubicBezTo>
                  <a:cubicBezTo>
                    <a:pt x="9966" y="6883"/>
                    <a:pt x="9954" y="6823"/>
                    <a:pt x="9751" y="6585"/>
                  </a:cubicBezTo>
                  <a:close/>
                  <a:moveTo>
                    <a:pt x="9513" y="6823"/>
                  </a:moveTo>
                  <a:lnTo>
                    <a:pt x="9513" y="6823"/>
                  </a:lnTo>
                  <a:cubicBezTo>
                    <a:pt x="10704" y="8216"/>
                    <a:pt x="9632" y="10240"/>
                    <a:pt x="7918" y="10240"/>
                  </a:cubicBezTo>
                  <a:cubicBezTo>
                    <a:pt x="7890" y="10242"/>
                    <a:pt x="7862" y="10242"/>
                    <a:pt x="7834" y="10242"/>
                  </a:cubicBezTo>
                  <a:cubicBezTo>
                    <a:pt x="7345" y="10242"/>
                    <a:pt x="6910" y="10045"/>
                    <a:pt x="6572" y="9752"/>
                  </a:cubicBezTo>
                  <a:lnTo>
                    <a:pt x="9513" y="6823"/>
                  </a:lnTo>
                  <a:close/>
                  <a:moveTo>
                    <a:pt x="881" y="1"/>
                  </a:moveTo>
                  <a:cubicBezTo>
                    <a:pt x="786" y="1"/>
                    <a:pt x="703" y="84"/>
                    <a:pt x="703" y="180"/>
                  </a:cubicBezTo>
                  <a:lnTo>
                    <a:pt x="703" y="525"/>
                  </a:lnTo>
                  <a:cubicBezTo>
                    <a:pt x="703" y="620"/>
                    <a:pt x="774" y="703"/>
                    <a:pt x="881" y="703"/>
                  </a:cubicBezTo>
                  <a:cubicBezTo>
                    <a:pt x="976" y="703"/>
                    <a:pt x="1060" y="632"/>
                    <a:pt x="1060" y="525"/>
                  </a:cubicBezTo>
                  <a:lnTo>
                    <a:pt x="1060" y="358"/>
                  </a:lnTo>
                  <a:lnTo>
                    <a:pt x="1905" y="358"/>
                  </a:lnTo>
                  <a:lnTo>
                    <a:pt x="1905" y="1966"/>
                  </a:lnTo>
                  <a:lnTo>
                    <a:pt x="1060" y="1966"/>
                  </a:lnTo>
                  <a:lnTo>
                    <a:pt x="1060" y="1418"/>
                  </a:lnTo>
                  <a:cubicBezTo>
                    <a:pt x="1060" y="1323"/>
                    <a:pt x="976" y="1239"/>
                    <a:pt x="881" y="1239"/>
                  </a:cubicBezTo>
                  <a:cubicBezTo>
                    <a:pt x="786" y="1239"/>
                    <a:pt x="703" y="1311"/>
                    <a:pt x="703" y="1418"/>
                  </a:cubicBezTo>
                  <a:lnTo>
                    <a:pt x="703" y="2144"/>
                  </a:lnTo>
                  <a:cubicBezTo>
                    <a:pt x="703" y="2239"/>
                    <a:pt x="774" y="2323"/>
                    <a:pt x="881" y="2323"/>
                  </a:cubicBezTo>
                  <a:lnTo>
                    <a:pt x="1429" y="2323"/>
                  </a:lnTo>
                  <a:lnTo>
                    <a:pt x="1429" y="2656"/>
                  </a:lnTo>
                  <a:lnTo>
                    <a:pt x="905" y="2656"/>
                  </a:lnTo>
                  <a:cubicBezTo>
                    <a:pt x="405" y="2656"/>
                    <a:pt x="0" y="3049"/>
                    <a:pt x="0" y="3561"/>
                  </a:cubicBezTo>
                  <a:lnTo>
                    <a:pt x="0" y="9693"/>
                  </a:lnTo>
                  <a:cubicBezTo>
                    <a:pt x="0" y="10193"/>
                    <a:pt x="405" y="10598"/>
                    <a:pt x="905" y="10598"/>
                  </a:cubicBezTo>
                  <a:lnTo>
                    <a:pt x="3774" y="10598"/>
                  </a:lnTo>
                  <a:cubicBezTo>
                    <a:pt x="3882" y="10598"/>
                    <a:pt x="3953" y="10526"/>
                    <a:pt x="3953" y="10419"/>
                  </a:cubicBezTo>
                  <a:cubicBezTo>
                    <a:pt x="3953" y="10336"/>
                    <a:pt x="3882" y="10240"/>
                    <a:pt x="3774" y="10240"/>
                  </a:cubicBezTo>
                  <a:lnTo>
                    <a:pt x="905" y="10240"/>
                  </a:lnTo>
                  <a:cubicBezTo>
                    <a:pt x="595" y="10240"/>
                    <a:pt x="357" y="9990"/>
                    <a:pt x="357" y="9693"/>
                  </a:cubicBezTo>
                  <a:lnTo>
                    <a:pt x="357" y="3561"/>
                  </a:lnTo>
                  <a:cubicBezTo>
                    <a:pt x="357" y="3251"/>
                    <a:pt x="607" y="3013"/>
                    <a:pt x="905" y="3013"/>
                  </a:cubicBezTo>
                  <a:lnTo>
                    <a:pt x="5739" y="3013"/>
                  </a:lnTo>
                  <a:cubicBezTo>
                    <a:pt x="6060" y="3013"/>
                    <a:pt x="6298" y="3263"/>
                    <a:pt x="6298" y="3561"/>
                  </a:cubicBezTo>
                  <a:lnTo>
                    <a:pt x="6298" y="6359"/>
                  </a:lnTo>
                  <a:lnTo>
                    <a:pt x="6251" y="6407"/>
                  </a:lnTo>
                  <a:cubicBezTo>
                    <a:pt x="6191" y="6466"/>
                    <a:pt x="6132" y="6538"/>
                    <a:pt x="6072" y="6609"/>
                  </a:cubicBezTo>
                  <a:cubicBezTo>
                    <a:pt x="5917" y="6788"/>
                    <a:pt x="5941" y="6752"/>
                    <a:pt x="5787" y="7026"/>
                  </a:cubicBezTo>
                  <a:cubicBezTo>
                    <a:pt x="5715" y="7180"/>
                    <a:pt x="5679" y="7169"/>
                    <a:pt x="5584" y="7538"/>
                  </a:cubicBezTo>
                  <a:cubicBezTo>
                    <a:pt x="5584" y="7550"/>
                    <a:pt x="5477" y="7776"/>
                    <a:pt x="5477" y="8181"/>
                  </a:cubicBezTo>
                  <a:cubicBezTo>
                    <a:pt x="5477" y="8502"/>
                    <a:pt x="5536" y="8835"/>
                    <a:pt x="5667" y="9133"/>
                  </a:cubicBezTo>
                  <a:cubicBezTo>
                    <a:pt x="5703" y="9181"/>
                    <a:pt x="5727" y="9228"/>
                    <a:pt x="5763" y="9288"/>
                  </a:cubicBezTo>
                  <a:cubicBezTo>
                    <a:pt x="5917" y="9621"/>
                    <a:pt x="5906" y="9562"/>
                    <a:pt x="6037" y="9728"/>
                  </a:cubicBezTo>
                  <a:cubicBezTo>
                    <a:pt x="6096" y="9776"/>
                    <a:pt x="6144" y="9859"/>
                    <a:pt x="6203" y="9919"/>
                  </a:cubicBezTo>
                  <a:lnTo>
                    <a:pt x="6239" y="9943"/>
                  </a:lnTo>
                  <a:cubicBezTo>
                    <a:pt x="6144" y="10145"/>
                    <a:pt x="5953" y="10276"/>
                    <a:pt x="5727" y="10276"/>
                  </a:cubicBezTo>
                  <a:lnTo>
                    <a:pt x="4548" y="10276"/>
                  </a:lnTo>
                  <a:cubicBezTo>
                    <a:pt x="4465" y="10276"/>
                    <a:pt x="4370" y="10347"/>
                    <a:pt x="4370" y="10455"/>
                  </a:cubicBezTo>
                  <a:cubicBezTo>
                    <a:pt x="4370" y="10538"/>
                    <a:pt x="4453" y="10633"/>
                    <a:pt x="4548" y="10633"/>
                  </a:cubicBezTo>
                  <a:lnTo>
                    <a:pt x="5727" y="10633"/>
                  </a:lnTo>
                  <a:cubicBezTo>
                    <a:pt x="6060" y="10633"/>
                    <a:pt x="6358" y="10455"/>
                    <a:pt x="6501" y="10169"/>
                  </a:cubicBezTo>
                  <a:cubicBezTo>
                    <a:pt x="6931" y="10472"/>
                    <a:pt x="7425" y="10620"/>
                    <a:pt x="7915" y="10620"/>
                  </a:cubicBezTo>
                  <a:cubicBezTo>
                    <a:pt x="8523" y="10620"/>
                    <a:pt x="9123" y="10391"/>
                    <a:pt x="9585" y="9943"/>
                  </a:cubicBezTo>
                  <a:cubicBezTo>
                    <a:pt x="9606" y="9943"/>
                    <a:pt x="9627" y="9944"/>
                    <a:pt x="9648" y="9944"/>
                  </a:cubicBezTo>
                  <a:cubicBezTo>
                    <a:pt x="10702" y="9944"/>
                    <a:pt x="11549" y="9076"/>
                    <a:pt x="11549" y="8026"/>
                  </a:cubicBezTo>
                  <a:lnTo>
                    <a:pt x="11549" y="4847"/>
                  </a:lnTo>
                  <a:cubicBezTo>
                    <a:pt x="11561" y="3966"/>
                    <a:pt x="10978" y="3192"/>
                    <a:pt x="10144" y="2966"/>
                  </a:cubicBezTo>
                  <a:cubicBezTo>
                    <a:pt x="10132" y="2962"/>
                    <a:pt x="10118" y="2960"/>
                    <a:pt x="10105" y="2960"/>
                  </a:cubicBezTo>
                  <a:cubicBezTo>
                    <a:pt x="10031" y="2960"/>
                    <a:pt x="9952" y="3014"/>
                    <a:pt x="9942" y="3085"/>
                  </a:cubicBezTo>
                  <a:cubicBezTo>
                    <a:pt x="9906" y="3180"/>
                    <a:pt x="9966" y="3275"/>
                    <a:pt x="10061" y="3299"/>
                  </a:cubicBezTo>
                  <a:cubicBezTo>
                    <a:pt x="10740" y="3490"/>
                    <a:pt x="11204" y="4109"/>
                    <a:pt x="11204" y="4811"/>
                  </a:cubicBezTo>
                  <a:lnTo>
                    <a:pt x="11204" y="6228"/>
                  </a:lnTo>
                  <a:lnTo>
                    <a:pt x="9394" y="6228"/>
                  </a:lnTo>
                  <a:cubicBezTo>
                    <a:pt x="9251" y="6121"/>
                    <a:pt x="9275" y="6133"/>
                    <a:pt x="9120" y="6061"/>
                  </a:cubicBezTo>
                  <a:cubicBezTo>
                    <a:pt x="8882" y="5930"/>
                    <a:pt x="8894" y="5942"/>
                    <a:pt x="8704" y="5871"/>
                  </a:cubicBezTo>
                  <a:cubicBezTo>
                    <a:pt x="8465" y="5776"/>
                    <a:pt x="8454" y="5776"/>
                    <a:pt x="8239" y="5752"/>
                  </a:cubicBezTo>
                  <a:cubicBezTo>
                    <a:pt x="8180" y="5728"/>
                    <a:pt x="8120" y="5716"/>
                    <a:pt x="8061" y="5716"/>
                  </a:cubicBezTo>
                  <a:lnTo>
                    <a:pt x="8061" y="4799"/>
                  </a:lnTo>
                  <a:cubicBezTo>
                    <a:pt x="8061" y="4037"/>
                    <a:pt x="8620" y="3382"/>
                    <a:pt x="9358" y="3251"/>
                  </a:cubicBezTo>
                  <a:cubicBezTo>
                    <a:pt x="9454" y="3228"/>
                    <a:pt x="9525" y="3144"/>
                    <a:pt x="9513" y="3037"/>
                  </a:cubicBezTo>
                  <a:cubicBezTo>
                    <a:pt x="9491" y="2960"/>
                    <a:pt x="9418" y="2893"/>
                    <a:pt x="9322" y="2893"/>
                  </a:cubicBezTo>
                  <a:cubicBezTo>
                    <a:pt x="9315" y="2893"/>
                    <a:pt x="9307" y="2893"/>
                    <a:pt x="9299" y="2894"/>
                  </a:cubicBezTo>
                  <a:cubicBezTo>
                    <a:pt x="8382" y="3061"/>
                    <a:pt x="7727" y="3847"/>
                    <a:pt x="7727" y="4787"/>
                  </a:cubicBezTo>
                  <a:lnTo>
                    <a:pt x="7727" y="5716"/>
                  </a:lnTo>
                  <a:cubicBezTo>
                    <a:pt x="7322" y="5752"/>
                    <a:pt x="6965" y="5871"/>
                    <a:pt x="6632" y="6073"/>
                  </a:cubicBezTo>
                  <a:lnTo>
                    <a:pt x="6632" y="3549"/>
                  </a:lnTo>
                  <a:cubicBezTo>
                    <a:pt x="6632" y="3037"/>
                    <a:pt x="6239" y="2632"/>
                    <a:pt x="5727" y="2632"/>
                  </a:cubicBezTo>
                  <a:lnTo>
                    <a:pt x="5203" y="2632"/>
                  </a:lnTo>
                  <a:lnTo>
                    <a:pt x="5203" y="2311"/>
                  </a:lnTo>
                  <a:lnTo>
                    <a:pt x="5763" y="2311"/>
                  </a:lnTo>
                  <a:cubicBezTo>
                    <a:pt x="5846" y="2311"/>
                    <a:pt x="5941" y="2239"/>
                    <a:pt x="5941" y="2132"/>
                  </a:cubicBezTo>
                  <a:lnTo>
                    <a:pt x="5941" y="180"/>
                  </a:lnTo>
                  <a:cubicBezTo>
                    <a:pt x="5941" y="96"/>
                    <a:pt x="5858" y="1"/>
                    <a:pt x="57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22;p16">
            <a:extLst>
              <a:ext uri="{FF2B5EF4-FFF2-40B4-BE49-F238E27FC236}">
                <a16:creationId xmlns:a16="http://schemas.microsoft.com/office/drawing/2014/main" id="{65518D70-B6F7-4447-8C2F-24FF9A373770}"/>
              </a:ext>
            </a:extLst>
          </p:cNvPr>
          <p:cNvSpPr/>
          <p:nvPr/>
        </p:nvSpPr>
        <p:spPr>
          <a:xfrm>
            <a:off x="988595" y="1860207"/>
            <a:ext cx="7542235" cy="5029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altLang="zh-HK" sz="2800" b="1" dirty="0">
                <a:solidFill>
                  <a:schemeClr val="accent1"/>
                </a:solidFill>
                <a:latin typeface="Calibri"/>
                <a:cs typeface="Calibri"/>
              </a:rPr>
              <a:t>「清新企業」無毒工作間暨商務發展專題講座</a:t>
            </a:r>
            <a:endParaRPr sz="2800" b="1" dirty="0">
              <a:solidFill>
                <a:schemeClr val="accent1"/>
              </a:solidFill>
              <a:latin typeface="Calibri"/>
              <a:cs typeface="Calibri"/>
              <a:sym typeface="Calibri"/>
            </a:endParaRPr>
          </a:p>
        </p:txBody>
      </p:sp>
      <p:sp>
        <p:nvSpPr>
          <p:cNvPr id="21" name="Google Shape;127;p16">
            <a:extLst>
              <a:ext uri="{FF2B5EF4-FFF2-40B4-BE49-F238E27FC236}">
                <a16:creationId xmlns:a16="http://schemas.microsoft.com/office/drawing/2014/main" id="{A1B46D9E-4701-4F98-B763-2C37270FD4F9}"/>
              </a:ext>
            </a:extLst>
          </p:cNvPr>
          <p:cNvSpPr/>
          <p:nvPr/>
        </p:nvSpPr>
        <p:spPr>
          <a:xfrm>
            <a:off x="980679" y="2774443"/>
            <a:ext cx="6458160" cy="5029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altLang="zh-HK" sz="2800" b="1" dirty="0">
                <a:solidFill>
                  <a:schemeClr val="accent1"/>
                </a:solidFill>
                <a:latin typeface="Calibri"/>
                <a:cs typeface="Calibri"/>
              </a:rPr>
              <a:t>「清新企業」</a:t>
            </a:r>
            <a:r>
              <a:rPr lang="en-GB" altLang="zh-HK" sz="2800" b="1" dirty="0">
                <a:solidFill>
                  <a:schemeClr val="accent1"/>
                </a:solidFill>
                <a:latin typeface="Calibri"/>
                <a:cs typeface="Calibri"/>
              </a:rPr>
              <a:t>-</a:t>
            </a:r>
            <a:r>
              <a:rPr lang="zh-TW" altLang="zh-HK" sz="2800" b="1" dirty="0">
                <a:solidFill>
                  <a:schemeClr val="accent1"/>
                </a:solidFill>
                <a:latin typeface="Calibri"/>
                <a:cs typeface="Calibri"/>
              </a:rPr>
              <a:t>「大麻‧煩」禁毒工作坊</a:t>
            </a:r>
            <a:endParaRPr sz="2800" b="1" dirty="0">
              <a:solidFill>
                <a:schemeClr val="accent1"/>
              </a:solidFill>
              <a:latin typeface="Calibri"/>
              <a:cs typeface="Calibri"/>
              <a:sym typeface="Calibri"/>
            </a:endParaRPr>
          </a:p>
        </p:txBody>
      </p:sp>
      <p:sp>
        <p:nvSpPr>
          <p:cNvPr id="22" name="Google Shape;126;p16">
            <a:extLst>
              <a:ext uri="{FF2B5EF4-FFF2-40B4-BE49-F238E27FC236}">
                <a16:creationId xmlns:a16="http://schemas.microsoft.com/office/drawing/2014/main" id="{90DCF24D-B785-457B-98AB-27735ADD2CC8}"/>
              </a:ext>
            </a:extLst>
          </p:cNvPr>
          <p:cNvSpPr txBox="1"/>
          <p:nvPr/>
        </p:nvSpPr>
        <p:spPr>
          <a:xfrm>
            <a:off x="988595" y="3688679"/>
            <a:ext cx="709618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altLang="zh-HK" sz="2800" b="1" dirty="0">
                <a:solidFill>
                  <a:schemeClr val="accent1"/>
                </a:solidFill>
                <a:latin typeface="Calibri"/>
                <a:cs typeface="Calibri"/>
              </a:rPr>
              <a:t>「不要「麻」煩」社區宣傳行動</a:t>
            </a:r>
            <a:endParaRPr sz="2800" b="1" dirty="0">
              <a:solidFill>
                <a:schemeClr val="accent1"/>
              </a:solidFill>
              <a:latin typeface="Calibri"/>
              <a:cs typeface="Calibri"/>
            </a:endParaRPr>
          </a:p>
        </p:txBody>
      </p:sp>
      <p:sp>
        <p:nvSpPr>
          <p:cNvPr id="23" name="Google Shape;11039;p49">
            <a:extLst>
              <a:ext uri="{FF2B5EF4-FFF2-40B4-BE49-F238E27FC236}">
                <a16:creationId xmlns:a16="http://schemas.microsoft.com/office/drawing/2014/main" id="{07ED4E45-9A94-4399-95DC-FF13C7F47FAA}"/>
              </a:ext>
            </a:extLst>
          </p:cNvPr>
          <p:cNvSpPr/>
          <p:nvPr/>
        </p:nvSpPr>
        <p:spPr>
          <a:xfrm>
            <a:off x="493609" y="2821219"/>
            <a:ext cx="584300" cy="413475"/>
          </a:xfrm>
          <a:custGeom>
            <a:avLst/>
            <a:gdLst/>
            <a:ahLst/>
            <a:cxnLst/>
            <a:rect l="l" t="t" r="r" b="b"/>
            <a:pathLst>
              <a:path w="23372" h="16539" extrusionOk="0">
                <a:moveTo>
                  <a:pt x="951" y="11009"/>
                </a:moveTo>
                <a:cubicBezTo>
                  <a:pt x="1007" y="11148"/>
                  <a:pt x="1105" y="11232"/>
                  <a:pt x="1272" y="11246"/>
                </a:cubicBezTo>
                <a:cubicBezTo>
                  <a:pt x="1258" y="11260"/>
                  <a:pt x="1258" y="11288"/>
                  <a:pt x="1258" y="11316"/>
                </a:cubicBezTo>
                <a:cubicBezTo>
                  <a:pt x="1188" y="11316"/>
                  <a:pt x="1119" y="11316"/>
                  <a:pt x="1049" y="11330"/>
                </a:cubicBezTo>
                <a:cubicBezTo>
                  <a:pt x="1007" y="11330"/>
                  <a:pt x="965" y="11344"/>
                  <a:pt x="937" y="11372"/>
                </a:cubicBezTo>
                <a:cubicBezTo>
                  <a:pt x="951" y="11246"/>
                  <a:pt x="951" y="11134"/>
                  <a:pt x="951" y="11009"/>
                </a:cubicBezTo>
                <a:close/>
                <a:moveTo>
                  <a:pt x="4150" y="12196"/>
                </a:moveTo>
                <a:lnTo>
                  <a:pt x="4150" y="12196"/>
                </a:lnTo>
                <a:cubicBezTo>
                  <a:pt x="4471" y="12224"/>
                  <a:pt x="4792" y="12252"/>
                  <a:pt x="5128" y="12294"/>
                </a:cubicBezTo>
                <a:lnTo>
                  <a:pt x="4918" y="12294"/>
                </a:lnTo>
                <a:cubicBezTo>
                  <a:pt x="4667" y="12252"/>
                  <a:pt x="4401" y="12224"/>
                  <a:pt x="4150" y="12196"/>
                </a:cubicBezTo>
                <a:close/>
                <a:moveTo>
                  <a:pt x="5197" y="12280"/>
                </a:moveTo>
                <a:cubicBezTo>
                  <a:pt x="5239" y="12280"/>
                  <a:pt x="5295" y="12294"/>
                  <a:pt x="5337" y="12294"/>
                </a:cubicBezTo>
                <a:lnTo>
                  <a:pt x="5128" y="12294"/>
                </a:lnTo>
                <a:cubicBezTo>
                  <a:pt x="5142" y="12294"/>
                  <a:pt x="5170" y="12294"/>
                  <a:pt x="5197" y="12280"/>
                </a:cubicBezTo>
                <a:close/>
                <a:moveTo>
                  <a:pt x="15828" y="728"/>
                </a:moveTo>
                <a:cubicBezTo>
                  <a:pt x="17895" y="2949"/>
                  <a:pt x="20228" y="5170"/>
                  <a:pt x="22798" y="6804"/>
                </a:cubicBezTo>
                <a:cubicBezTo>
                  <a:pt x="21471" y="8522"/>
                  <a:pt x="20256" y="10324"/>
                  <a:pt x="18929" y="12028"/>
                </a:cubicBezTo>
                <a:cubicBezTo>
                  <a:pt x="18580" y="12475"/>
                  <a:pt x="18231" y="12909"/>
                  <a:pt x="17881" y="13328"/>
                </a:cubicBezTo>
                <a:cubicBezTo>
                  <a:pt x="17602" y="13691"/>
                  <a:pt x="17309" y="14236"/>
                  <a:pt x="16945" y="14487"/>
                </a:cubicBezTo>
                <a:cubicBezTo>
                  <a:pt x="16828" y="14570"/>
                  <a:pt x="16762" y="14607"/>
                  <a:pt x="16721" y="14607"/>
                </a:cubicBezTo>
                <a:cubicBezTo>
                  <a:pt x="16645" y="14607"/>
                  <a:pt x="16655" y="14482"/>
                  <a:pt x="16582" y="14291"/>
                </a:cubicBezTo>
                <a:cubicBezTo>
                  <a:pt x="16484" y="14054"/>
                  <a:pt x="16484" y="13719"/>
                  <a:pt x="16443" y="13467"/>
                </a:cubicBezTo>
                <a:cubicBezTo>
                  <a:pt x="16359" y="12895"/>
                  <a:pt x="16275" y="12322"/>
                  <a:pt x="16177" y="11735"/>
                </a:cubicBezTo>
                <a:cubicBezTo>
                  <a:pt x="16247" y="11637"/>
                  <a:pt x="16205" y="11456"/>
                  <a:pt x="16023" y="11456"/>
                </a:cubicBezTo>
                <a:cubicBezTo>
                  <a:pt x="15627" y="11447"/>
                  <a:pt x="15231" y="11443"/>
                  <a:pt x="14835" y="11443"/>
                </a:cubicBezTo>
                <a:cubicBezTo>
                  <a:pt x="13127" y="11443"/>
                  <a:pt x="11419" y="11510"/>
                  <a:pt x="9711" y="11510"/>
                </a:cubicBezTo>
                <a:cubicBezTo>
                  <a:pt x="9314" y="11510"/>
                  <a:pt x="8918" y="11507"/>
                  <a:pt x="8522" y="11498"/>
                </a:cubicBezTo>
                <a:cubicBezTo>
                  <a:pt x="7265" y="11470"/>
                  <a:pt x="6022" y="11414"/>
                  <a:pt x="4764" y="11344"/>
                </a:cubicBezTo>
                <a:cubicBezTo>
                  <a:pt x="3934" y="11301"/>
                  <a:pt x="3029" y="11141"/>
                  <a:pt x="2165" y="11141"/>
                </a:cubicBezTo>
                <a:cubicBezTo>
                  <a:pt x="1910" y="11141"/>
                  <a:pt x="1657" y="11155"/>
                  <a:pt x="1412" y="11190"/>
                </a:cubicBezTo>
                <a:cubicBezTo>
                  <a:pt x="1426" y="11162"/>
                  <a:pt x="1426" y="11121"/>
                  <a:pt x="1384" y="11093"/>
                </a:cubicBezTo>
                <a:cubicBezTo>
                  <a:pt x="1063" y="10855"/>
                  <a:pt x="1314" y="9472"/>
                  <a:pt x="1328" y="9109"/>
                </a:cubicBezTo>
                <a:cubicBezTo>
                  <a:pt x="1370" y="8355"/>
                  <a:pt x="1398" y="7614"/>
                  <a:pt x="1426" y="6860"/>
                </a:cubicBezTo>
                <a:cubicBezTo>
                  <a:pt x="1482" y="5435"/>
                  <a:pt x="1538" y="4024"/>
                  <a:pt x="1593" y="2599"/>
                </a:cubicBezTo>
                <a:cubicBezTo>
                  <a:pt x="5178" y="3028"/>
                  <a:pt x="8849" y="3362"/>
                  <a:pt x="12484" y="3362"/>
                </a:cubicBezTo>
                <a:cubicBezTo>
                  <a:pt x="13467" y="3362"/>
                  <a:pt x="14447" y="3337"/>
                  <a:pt x="15423" y="3284"/>
                </a:cubicBezTo>
                <a:cubicBezTo>
                  <a:pt x="15493" y="3270"/>
                  <a:pt x="15548" y="3228"/>
                  <a:pt x="15576" y="3172"/>
                </a:cubicBezTo>
                <a:cubicBezTo>
                  <a:pt x="15646" y="3172"/>
                  <a:pt x="15702" y="3130"/>
                  <a:pt x="15716" y="3046"/>
                </a:cubicBezTo>
                <a:cubicBezTo>
                  <a:pt x="15800" y="2278"/>
                  <a:pt x="15814" y="1496"/>
                  <a:pt x="15828" y="728"/>
                </a:cubicBezTo>
                <a:close/>
                <a:moveTo>
                  <a:pt x="16317" y="15744"/>
                </a:moveTo>
                <a:cubicBezTo>
                  <a:pt x="16359" y="15772"/>
                  <a:pt x="16401" y="15786"/>
                  <a:pt x="16456" y="15800"/>
                </a:cubicBezTo>
                <a:cubicBezTo>
                  <a:pt x="16484" y="15814"/>
                  <a:pt x="16526" y="15814"/>
                  <a:pt x="16554" y="15814"/>
                </a:cubicBezTo>
                <a:cubicBezTo>
                  <a:pt x="16512" y="15870"/>
                  <a:pt x="16456" y="15940"/>
                  <a:pt x="16415" y="15996"/>
                </a:cubicBezTo>
                <a:cubicBezTo>
                  <a:pt x="16373" y="15912"/>
                  <a:pt x="16359" y="15828"/>
                  <a:pt x="16317" y="15744"/>
                </a:cubicBezTo>
                <a:close/>
                <a:moveTo>
                  <a:pt x="15648" y="1"/>
                </a:moveTo>
                <a:cubicBezTo>
                  <a:pt x="15610" y="1"/>
                  <a:pt x="15571" y="11"/>
                  <a:pt x="15535" y="29"/>
                </a:cubicBezTo>
                <a:cubicBezTo>
                  <a:pt x="15521" y="29"/>
                  <a:pt x="15521" y="29"/>
                  <a:pt x="15507" y="43"/>
                </a:cubicBezTo>
                <a:cubicBezTo>
                  <a:pt x="15311" y="155"/>
                  <a:pt x="15115" y="295"/>
                  <a:pt x="14934" y="420"/>
                </a:cubicBezTo>
                <a:cubicBezTo>
                  <a:pt x="14766" y="546"/>
                  <a:pt x="14557" y="658"/>
                  <a:pt x="14459" y="825"/>
                </a:cubicBezTo>
                <a:cubicBezTo>
                  <a:pt x="14417" y="881"/>
                  <a:pt x="14445" y="951"/>
                  <a:pt x="14487" y="1007"/>
                </a:cubicBezTo>
                <a:cubicBezTo>
                  <a:pt x="14487" y="1314"/>
                  <a:pt x="14487" y="1636"/>
                  <a:pt x="14487" y="1943"/>
                </a:cubicBezTo>
                <a:cubicBezTo>
                  <a:pt x="14459" y="2250"/>
                  <a:pt x="14431" y="2558"/>
                  <a:pt x="14417" y="2865"/>
                </a:cubicBezTo>
                <a:cubicBezTo>
                  <a:pt x="10059" y="2795"/>
                  <a:pt x="5742" y="2683"/>
                  <a:pt x="1398" y="2152"/>
                </a:cubicBezTo>
                <a:cubicBezTo>
                  <a:pt x="1370" y="2152"/>
                  <a:pt x="1342" y="2166"/>
                  <a:pt x="1314" y="2180"/>
                </a:cubicBezTo>
                <a:cubicBezTo>
                  <a:pt x="1304" y="2177"/>
                  <a:pt x="1292" y="2175"/>
                  <a:pt x="1281" y="2175"/>
                </a:cubicBezTo>
                <a:cubicBezTo>
                  <a:pt x="1247" y="2175"/>
                  <a:pt x="1213" y="2191"/>
                  <a:pt x="1202" y="2222"/>
                </a:cubicBezTo>
                <a:cubicBezTo>
                  <a:pt x="1035" y="2474"/>
                  <a:pt x="895" y="2753"/>
                  <a:pt x="727" y="3005"/>
                </a:cubicBezTo>
                <a:cubicBezTo>
                  <a:pt x="602" y="3200"/>
                  <a:pt x="434" y="3382"/>
                  <a:pt x="308" y="3577"/>
                </a:cubicBezTo>
                <a:cubicBezTo>
                  <a:pt x="280" y="3591"/>
                  <a:pt x="252" y="3619"/>
                  <a:pt x="252" y="3661"/>
                </a:cubicBezTo>
                <a:cubicBezTo>
                  <a:pt x="252" y="3675"/>
                  <a:pt x="252" y="3675"/>
                  <a:pt x="252" y="3689"/>
                </a:cubicBezTo>
                <a:cubicBezTo>
                  <a:pt x="238" y="3717"/>
                  <a:pt x="224" y="3745"/>
                  <a:pt x="211" y="3773"/>
                </a:cubicBezTo>
                <a:cubicBezTo>
                  <a:pt x="183" y="3829"/>
                  <a:pt x="197" y="3885"/>
                  <a:pt x="224" y="3926"/>
                </a:cubicBezTo>
                <a:cubicBezTo>
                  <a:pt x="113" y="5281"/>
                  <a:pt x="141" y="6664"/>
                  <a:pt x="127" y="8033"/>
                </a:cubicBezTo>
                <a:cubicBezTo>
                  <a:pt x="113" y="9444"/>
                  <a:pt x="1" y="10911"/>
                  <a:pt x="127" y="12308"/>
                </a:cubicBezTo>
                <a:cubicBezTo>
                  <a:pt x="43" y="12420"/>
                  <a:pt x="99" y="12601"/>
                  <a:pt x="252" y="12601"/>
                </a:cubicBezTo>
                <a:cubicBezTo>
                  <a:pt x="266" y="12601"/>
                  <a:pt x="280" y="12601"/>
                  <a:pt x="294" y="12587"/>
                </a:cubicBezTo>
                <a:cubicBezTo>
                  <a:pt x="308" y="12601"/>
                  <a:pt x="308" y="12601"/>
                  <a:pt x="322" y="12601"/>
                </a:cubicBezTo>
                <a:cubicBezTo>
                  <a:pt x="1859" y="12686"/>
                  <a:pt x="3402" y="12699"/>
                  <a:pt x="4943" y="12699"/>
                </a:cubicBezTo>
                <a:cubicBezTo>
                  <a:pt x="5596" y="12699"/>
                  <a:pt x="6250" y="12697"/>
                  <a:pt x="6903" y="12697"/>
                </a:cubicBezTo>
                <a:cubicBezTo>
                  <a:pt x="7242" y="12697"/>
                  <a:pt x="7582" y="12697"/>
                  <a:pt x="7921" y="12699"/>
                </a:cubicBezTo>
                <a:lnTo>
                  <a:pt x="11735" y="12727"/>
                </a:lnTo>
                <a:lnTo>
                  <a:pt x="13467" y="12727"/>
                </a:lnTo>
                <a:cubicBezTo>
                  <a:pt x="13607" y="12727"/>
                  <a:pt x="14613" y="12713"/>
                  <a:pt x="15241" y="12671"/>
                </a:cubicBezTo>
                <a:cubicBezTo>
                  <a:pt x="15325" y="13551"/>
                  <a:pt x="15465" y="14417"/>
                  <a:pt x="15674" y="15269"/>
                </a:cubicBezTo>
                <a:cubicBezTo>
                  <a:pt x="15688" y="15325"/>
                  <a:pt x="15730" y="15353"/>
                  <a:pt x="15758" y="15367"/>
                </a:cubicBezTo>
                <a:cubicBezTo>
                  <a:pt x="15786" y="15521"/>
                  <a:pt x="15814" y="15688"/>
                  <a:pt x="15842" y="15842"/>
                </a:cubicBezTo>
                <a:cubicBezTo>
                  <a:pt x="15870" y="15940"/>
                  <a:pt x="15940" y="15968"/>
                  <a:pt x="16009" y="15968"/>
                </a:cubicBezTo>
                <a:cubicBezTo>
                  <a:pt x="16065" y="16121"/>
                  <a:pt x="16135" y="16289"/>
                  <a:pt x="16205" y="16443"/>
                </a:cubicBezTo>
                <a:cubicBezTo>
                  <a:pt x="16229" y="16507"/>
                  <a:pt x="16294" y="16538"/>
                  <a:pt x="16358" y="16538"/>
                </a:cubicBezTo>
                <a:cubicBezTo>
                  <a:pt x="16407" y="16538"/>
                  <a:pt x="16454" y="16521"/>
                  <a:pt x="16484" y="16485"/>
                </a:cubicBezTo>
                <a:cubicBezTo>
                  <a:pt x="17825" y="14836"/>
                  <a:pt x="19166" y="13174"/>
                  <a:pt x="20507" y="11526"/>
                </a:cubicBezTo>
                <a:cubicBezTo>
                  <a:pt x="21597" y="10185"/>
                  <a:pt x="22882" y="8844"/>
                  <a:pt x="23217" y="7097"/>
                </a:cubicBezTo>
                <a:cubicBezTo>
                  <a:pt x="23231" y="7042"/>
                  <a:pt x="23217" y="7000"/>
                  <a:pt x="23190" y="6958"/>
                </a:cubicBezTo>
                <a:cubicBezTo>
                  <a:pt x="23301" y="6902"/>
                  <a:pt x="23371" y="6748"/>
                  <a:pt x="23259" y="6650"/>
                </a:cubicBezTo>
                <a:cubicBezTo>
                  <a:pt x="21960" y="5603"/>
                  <a:pt x="20605" y="4653"/>
                  <a:pt x="19348" y="3549"/>
                </a:cubicBezTo>
                <a:cubicBezTo>
                  <a:pt x="18105" y="2446"/>
                  <a:pt x="16917" y="1272"/>
                  <a:pt x="15772" y="57"/>
                </a:cubicBezTo>
                <a:cubicBezTo>
                  <a:pt x="15741" y="18"/>
                  <a:pt x="15696" y="1"/>
                  <a:pt x="15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039;p49">
            <a:extLst>
              <a:ext uri="{FF2B5EF4-FFF2-40B4-BE49-F238E27FC236}">
                <a16:creationId xmlns:a16="http://schemas.microsoft.com/office/drawing/2014/main" id="{57B75BDF-9BF9-48E5-8E60-E464E858645C}"/>
              </a:ext>
            </a:extLst>
          </p:cNvPr>
          <p:cNvSpPr/>
          <p:nvPr/>
        </p:nvSpPr>
        <p:spPr>
          <a:xfrm>
            <a:off x="493609" y="3734540"/>
            <a:ext cx="584300" cy="413475"/>
          </a:xfrm>
          <a:custGeom>
            <a:avLst/>
            <a:gdLst/>
            <a:ahLst/>
            <a:cxnLst/>
            <a:rect l="l" t="t" r="r" b="b"/>
            <a:pathLst>
              <a:path w="23372" h="16539" extrusionOk="0">
                <a:moveTo>
                  <a:pt x="951" y="11009"/>
                </a:moveTo>
                <a:cubicBezTo>
                  <a:pt x="1007" y="11148"/>
                  <a:pt x="1105" y="11232"/>
                  <a:pt x="1272" y="11246"/>
                </a:cubicBezTo>
                <a:cubicBezTo>
                  <a:pt x="1258" y="11260"/>
                  <a:pt x="1258" y="11288"/>
                  <a:pt x="1258" y="11316"/>
                </a:cubicBezTo>
                <a:cubicBezTo>
                  <a:pt x="1188" y="11316"/>
                  <a:pt x="1119" y="11316"/>
                  <a:pt x="1049" y="11330"/>
                </a:cubicBezTo>
                <a:cubicBezTo>
                  <a:pt x="1007" y="11330"/>
                  <a:pt x="965" y="11344"/>
                  <a:pt x="937" y="11372"/>
                </a:cubicBezTo>
                <a:cubicBezTo>
                  <a:pt x="951" y="11246"/>
                  <a:pt x="951" y="11134"/>
                  <a:pt x="951" y="11009"/>
                </a:cubicBezTo>
                <a:close/>
                <a:moveTo>
                  <a:pt x="4150" y="12196"/>
                </a:moveTo>
                <a:lnTo>
                  <a:pt x="4150" y="12196"/>
                </a:lnTo>
                <a:cubicBezTo>
                  <a:pt x="4471" y="12224"/>
                  <a:pt x="4792" y="12252"/>
                  <a:pt x="5128" y="12294"/>
                </a:cubicBezTo>
                <a:lnTo>
                  <a:pt x="4918" y="12294"/>
                </a:lnTo>
                <a:cubicBezTo>
                  <a:pt x="4667" y="12252"/>
                  <a:pt x="4401" y="12224"/>
                  <a:pt x="4150" y="12196"/>
                </a:cubicBezTo>
                <a:close/>
                <a:moveTo>
                  <a:pt x="5197" y="12280"/>
                </a:moveTo>
                <a:cubicBezTo>
                  <a:pt x="5239" y="12280"/>
                  <a:pt x="5295" y="12294"/>
                  <a:pt x="5337" y="12294"/>
                </a:cubicBezTo>
                <a:lnTo>
                  <a:pt x="5128" y="12294"/>
                </a:lnTo>
                <a:cubicBezTo>
                  <a:pt x="5142" y="12294"/>
                  <a:pt x="5170" y="12294"/>
                  <a:pt x="5197" y="12280"/>
                </a:cubicBezTo>
                <a:close/>
                <a:moveTo>
                  <a:pt x="15828" y="728"/>
                </a:moveTo>
                <a:cubicBezTo>
                  <a:pt x="17895" y="2949"/>
                  <a:pt x="20228" y="5170"/>
                  <a:pt x="22798" y="6804"/>
                </a:cubicBezTo>
                <a:cubicBezTo>
                  <a:pt x="21471" y="8522"/>
                  <a:pt x="20256" y="10324"/>
                  <a:pt x="18929" y="12028"/>
                </a:cubicBezTo>
                <a:cubicBezTo>
                  <a:pt x="18580" y="12475"/>
                  <a:pt x="18231" y="12909"/>
                  <a:pt x="17881" y="13328"/>
                </a:cubicBezTo>
                <a:cubicBezTo>
                  <a:pt x="17602" y="13691"/>
                  <a:pt x="17309" y="14236"/>
                  <a:pt x="16945" y="14487"/>
                </a:cubicBezTo>
                <a:cubicBezTo>
                  <a:pt x="16828" y="14570"/>
                  <a:pt x="16762" y="14607"/>
                  <a:pt x="16721" y="14607"/>
                </a:cubicBezTo>
                <a:cubicBezTo>
                  <a:pt x="16645" y="14607"/>
                  <a:pt x="16655" y="14482"/>
                  <a:pt x="16582" y="14291"/>
                </a:cubicBezTo>
                <a:cubicBezTo>
                  <a:pt x="16484" y="14054"/>
                  <a:pt x="16484" y="13719"/>
                  <a:pt x="16443" y="13467"/>
                </a:cubicBezTo>
                <a:cubicBezTo>
                  <a:pt x="16359" y="12895"/>
                  <a:pt x="16275" y="12322"/>
                  <a:pt x="16177" y="11735"/>
                </a:cubicBezTo>
                <a:cubicBezTo>
                  <a:pt x="16247" y="11637"/>
                  <a:pt x="16205" y="11456"/>
                  <a:pt x="16023" y="11456"/>
                </a:cubicBezTo>
                <a:cubicBezTo>
                  <a:pt x="15627" y="11447"/>
                  <a:pt x="15231" y="11443"/>
                  <a:pt x="14835" y="11443"/>
                </a:cubicBezTo>
                <a:cubicBezTo>
                  <a:pt x="13127" y="11443"/>
                  <a:pt x="11419" y="11510"/>
                  <a:pt x="9711" y="11510"/>
                </a:cubicBezTo>
                <a:cubicBezTo>
                  <a:pt x="9314" y="11510"/>
                  <a:pt x="8918" y="11507"/>
                  <a:pt x="8522" y="11498"/>
                </a:cubicBezTo>
                <a:cubicBezTo>
                  <a:pt x="7265" y="11470"/>
                  <a:pt x="6022" y="11414"/>
                  <a:pt x="4764" y="11344"/>
                </a:cubicBezTo>
                <a:cubicBezTo>
                  <a:pt x="3934" y="11301"/>
                  <a:pt x="3029" y="11141"/>
                  <a:pt x="2165" y="11141"/>
                </a:cubicBezTo>
                <a:cubicBezTo>
                  <a:pt x="1910" y="11141"/>
                  <a:pt x="1657" y="11155"/>
                  <a:pt x="1412" y="11190"/>
                </a:cubicBezTo>
                <a:cubicBezTo>
                  <a:pt x="1426" y="11162"/>
                  <a:pt x="1426" y="11121"/>
                  <a:pt x="1384" y="11093"/>
                </a:cubicBezTo>
                <a:cubicBezTo>
                  <a:pt x="1063" y="10855"/>
                  <a:pt x="1314" y="9472"/>
                  <a:pt x="1328" y="9109"/>
                </a:cubicBezTo>
                <a:cubicBezTo>
                  <a:pt x="1370" y="8355"/>
                  <a:pt x="1398" y="7614"/>
                  <a:pt x="1426" y="6860"/>
                </a:cubicBezTo>
                <a:cubicBezTo>
                  <a:pt x="1482" y="5435"/>
                  <a:pt x="1538" y="4024"/>
                  <a:pt x="1593" y="2599"/>
                </a:cubicBezTo>
                <a:cubicBezTo>
                  <a:pt x="5178" y="3028"/>
                  <a:pt x="8849" y="3362"/>
                  <a:pt x="12484" y="3362"/>
                </a:cubicBezTo>
                <a:cubicBezTo>
                  <a:pt x="13467" y="3362"/>
                  <a:pt x="14447" y="3337"/>
                  <a:pt x="15423" y="3284"/>
                </a:cubicBezTo>
                <a:cubicBezTo>
                  <a:pt x="15493" y="3270"/>
                  <a:pt x="15548" y="3228"/>
                  <a:pt x="15576" y="3172"/>
                </a:cubicBezTo>
                <a:cubicBezTo>
                  <a:pt x="15646" y="3172"/>
                  <a:pt x="15702" y="3130"/>
                  <a:pt x="15716" y="3046"/>
                </a:cubicBezTo>
                <a:cubicBezTo>
                  <a:pt x="15800" y="2278"/>
                  <a:pt x="15814" y="1496"/>
                  <a:pt x="15828" y="728"/>
                </a:cubicBezTo>
                <a:close/>
                <a:moveTo>
                  <a:pt x="16317" y="15744"/>
                </a:moveTo>
                <a:cubicBezTo>
                  <a:pt x="16359" y="15772"/>
                  <a:pt x="16401" y="15786"/>
                  <a:pt x="16456" y="15800"/>
                </a:cubicBezTo>
                <a:cubicBezTo>
                  <a:pt x="16484" y="15814"/>
                  <a:pt x="16526" y="15814"/>
                  <a:pt x="16554" y="15814"/>
                </a:cubicBezTo>
                <a:cubicBezTo>
                  <a:pt x="16512" y="15870"/>
                  <a:pt x="16456" y="15940"/>
                  <a:pt x="16415" y="15996"/>
                </a:cubicBezTo>
                <a:cubicBezTo>
                  <a:pt x="16373" y="15912"/>
                  <a:pt x="16359" y="15828"/>
                  <a:pt x="16317" y="15744"/>
                </a:cubicBezTo>
                <a:close/>
                <a:moveTo>
                  <a:pt x="15648" y="1"/>
                </a:moveTo>
                <a:cubicBezTo>
                  <a:pt x="15610" y="1"/>
                  <a:pt x="15571" y="11"/>
                  <a:pt x="15535" y="29"/>
                </a:cubicBezTo>
                <a:cubicBezTo>
                  <a:pt x="15521" y="29"/>
                  <a:pt x="15521" y="29"/>
                  <a:pt x="15507" y="43"/>
                </a:cubicBezTo>
                <a:cubicBezTo>
                  <a:pt x="15311" y="155"/>
                  <a:pt x="15115" y="295"/>
                  <a:pt x="14934" y="420"/>
                </a:cubicBezTo>
                <a:cubicBezTo>
                  <a:pt x="14766" y="546"/>
                  <a:pt x="14557" y="658"/>
                  <a:pt x="14459" y="825"/>
                </a:cubicBezTo>
                <a:cubicBezTo>
                  <a:pt x="14417" y="881"/>
                  <a:pt x="14445" y="951"/>
                  <a:pt x="14487" y="1007"/>
                </a:cubicBezTo>
                <a:cubicBezTo>
                  <a:pt x="14487" y="1314"/>
                  <a:pt x="14487" y="1636"/>
                  <a:pt x="14487" y="1943"/>
                </a:cubicBezTo>
                <a:cubicBezTo>
                  <a:pt x="14459" y="2250"/>
                  <a:pt x="14431" y="2558"/>
                  <a:pt x="14417" y="2865"/>
                </a:cubicBezTo>
                <a:cubicBezTo>
                  <a:pt x="10059" y="2795"/>
                  <a:pt x="5742" y="2683"/>
                  <a:pt x="1398" y="2152"/>
                </a:cubicBezTo>
                <a:cubicBezTo>
                  <a:pt x="1370" y="2152"/>
                  <a:pt x="1342" y="2166"/>
                  <a:pt x="1314" y="2180"/>
                </a:cubicBezTo>
                <a:cubicBezTo>
                  <a:pt x="1304" y="2177"/>
                  <a:pt x="1292" y="2175"/>
                  <a:pt x="1281" y="2175"/>
                </a:cubicBezTo>
                <a:cubicBezTo>
                  <a:pt x="1247" y="2175"/>
                  <a:pt x="1213" y="2191"/>
                  <a:pt x="1202" y="2222"/>
                </a:cubicBezTo>
                <a:cubicBezTo>
                  <a:pt x="1035" y="2474"/>
                  <a:pt x="895" y="2753"/>
                  <a:pt x="727" y="3005"/>
                </a:cubicBezTo>
                <a:cubicBezTo>
                  <a:pt x="602" y="3200"/>
                  <a:pt x="434" y="3382"/>
                  <a:pt x="308" y="3577"/>
                </a:cubicBezTo>
                <a:cubicBezTo>
                  <a:pt x="280" y="3591"/>
                  <a:pt x="252" y="3619"/>
                  <a:pt x="252" y="3661"/>
                </a:cubicBezTo>
                <a:cubicBezTo>
                  <a:pt x="252" y="3675"/>
                  <a:pt x="252" y="3675"/>
                  <a:pt x="252" y="3689"/>
                </a:cubicBezTo>
                <a:cubicBezTo>
                  <a:pt x="238" y="3717"/>
                  <a:pt x="224" y="3745"/>
                  <a:pt x="211" y="3773"/>
                </a:cubicBezTo>
                <a:cubicBezTo>
                  <a:pt x="183" y="3829"/>
                  <a:pt x="197" y="3885"/>
                  <a:pt x="224" y="3926"/>
                </a:cubicBezTo>
                <a:cubicBezTo>
                  <a:pt x="113" y="5281"/>
                  <a:pt x="141" y="6664"/>
                  <a:pt x="127" y="8033"/>
                </a:cubicBezTo>
                <a:cubicBezTo>
                  <a:pt x="113" y="9444"/>
                  <a:pt x="1" y="10911"/>
                  <a:pt x="127" y="12308"/>
                </a:cubicBezTo>
                <a:cubicBezTo>
                  <a:pt x="43" y="12420"/>
                  <a:pt x="99" y="12601"/>
                  <a:pt x="252" y="12601"/>
                </a:cubicBezTo>
                <a:cubicBezTo>
                  <a:pt x="266" y="12601"/>
                  <a:pt x="280" y="12601"/>
                  <a:pt x="294" y="12587"/>
                </a:cubicBezTo>
                <a:cubicBezTo>
                  <a:pt x="308" y="12601"/>
                  <a:pt x="308" y="12601"/>
                  <a:pt x="322" y="12601"/>
                </a:cubicBezTo>
                <a:cubicBezTo>
                  <a:pt x="1859" y="12686"/>
                  <a:pt x="3402" y="12699"/>
                  <a:pt x="4943" y="12699"/>
                </a:cubicBezTo>
                <a:cubicBezTo>
                  <a:pt x="5596" y="12699"/>
                  <a:pt x="6250" y="12697"/>
                  <a:pt x="6903" y="12697"/>
                </a:cubicBezTo>
                <a:cubicBezTo>
                  <a:pt x="7242" y="12697"/>
                  <a:pt x="7582" y="12697"/>
                  <a:pt x="7921" y="12699"/>
                </a:cubicBezTo>
                <a:lnTo>
                  <a:pt x="11735" y="12727"/>
                </a:lnTo>
                <a:lnTo>
                  <a:pt x="13467" y="12727"/>
                </a:lnTo>
                <a:cubicBezTo>
                  <a:pt x="13607" y="12727"/>
                  <a:pt x="14613" y="12713"/>
                  <a:pt x="15241" y="12671"/>
                </a:cubicBezTo>
                <a:cubicBezTo>
                  <a:pt x="15325" y="13551"/>
                  <a:pt x="15465" y="14417"/>
                  <a:pt x="15674" y="15269"/>
                </a:cubicBezTo>
                <a:cubicBezTo>
                  <a:pt x="15688" y="15325"/>
                  <a:pt x="15730" y="15353"/>
                  <a:pt x="15758" y="15367"/>
                </a:cubicBezTo>
                <a:cubicBezTo>
                  <a:pt x="15786" y="15521"/>
                  <a:pt x="15814" y="15688"/>
                  <a:pt x="15842" y="15842"/>
                </a:cubicBezTo>
                <a:cubicBezTo>
                  <a:pt x="15870" y="15940"/>
                  <a:pt x="15940" y="15968"/>
                  <a:pt x="16009" y="15968"/>
                </a:cubicBezTo>
                <a:cubicBezTo>
                  <a:pt x="16065" y="16121"/>
                  <a:pt x="16135" y="16289"/>
                  <a:pt x="16205" y="16443"/>
                </a:cubicBezTo>
                <a:cubicBezTo>
                  <a:pt x="16229" y="16507"/>
                  <a:pt x="16294" y="16538"/>
                  <a:pt x="16358" y="16538"/>
                </a:cubicBezTo>
                <a:cubicBezTo>
                  <a:pt x="16407" y="16538"/>
                  <a:pt x="16454" y="16521"/>
                  <a:pt x="16484" y="16485"/>
                </a:cubicBezTo>
                <a:cubicBezTo>
                  <a:pt x="17825" y="14836"/>
                  <a:pt x="19166" y="13174"/>
                  <a:pt x="20507" y="11526"/>
                </a:cubicBezTo>
                <a:cubicBezTo>
                  <a:pt x="21597" y="10185"/>
                  <a:pt x="22882" y="8844"/>
                  <a:pt x="23217" y="7097"/>
                </a:cubicBezTo>
                <a:cubicBezTo>
                  <a:pt x="23231" y="7042"/>
                  <a:pt x="23217" y="7000"/>
                  <a:pt x="23190" y="6958"/>
                </a:cubicBezTo>
                <a:cubicBezTo>
                  <a:pt x="23301" y="6902"/>
                  <a:pt x="23371" y="6748"/>
                  <a:pt x="23259" y="6650"/>
                </a:cubicBezTo>
                <a:cubicBezTo>
                  <a:pt x="21960" y="5603"/>
                  <a:pt x="20605" y="4653"/>
                  <a:pt x="19348" y="3549"/>
                </a:cubicBezTo>
                <a:cubicBezTo>
                  <a:pt x="18105" y="2446"/>
                  <a:pt x="16917" y="1272"/>
                  <a:pt x="15772" y="57"/>
                </a:cubicBezTo>
                <a:cubicBezTo>
                  <a:pt x="15741" y="18"/>
                  <a:pt x="15696" y="1"/>
                  <a:pt x="15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114;p15" descr="X:\10. 設計素材\Logo\BDF.png">
            <a:extLst>
              <a:ext uri="{FF2B5EF4-FFF2-40B4-BE49-F238E27FC236}">
                <a16:creationId xmlns:a16="http://schemas.microsoft.com/office/drawing/2014/main" id="{E1C60288-2D06-4088-96CE-6238F40BB78B}"/>
              </a:ext>
            </a:extLst>
          </p:cNvPr>
          <p:cNvPicPr preferRelativeResize="0"/>
          <p:nvPr/>
        </p:nvPicPr>
        <p:blipFill rotWithShape="1">
          <a:blip r:embed="rId3">
            <a:alphaModFix/>
          </a:blip>
          <a:srcRect/>
          <a:stretch/>
        </p:blipFill>
        <p:spPr>
          <a:xfrm>
            <a:off x="7922219" y="4264261"/>
            <a:ext cx="1155670" cy="685129"/>
          </a:xfrm>
          <a:prstGeom prst="rect">
            <a:avLst/>
          </a:prstGeom>
          <a:noFill/>
          <a:ln>
            <a:noFill/>
          </a:ln>
        </p:spPr>
      </p:pic>
      <p:sp>
        <p:nvSpPr>
          <p:cNvPr id="15" name="Google Shape;1471;p31">
            <a:extLst>
              <a:ext uri="{FF2B5EF4-FFF2-40B4-BE49-F238E27FC236}">
                <a16:creationId xmlns:a16="http://schemas.microsoft.com/office/drawing/2014/main" id="{52D4F73A-16C7-4F4C-988F-9F72BD61978E}"/>
              </a:ext>
            </a:extLst>
          </p:cNvPr>
          <p:cNvSpPr txBox="1">
            <a:spLocks/>
          </p:cNvSpPr>
          <p:nvPr/>
        </p:nvSpPr>
        <p:spPr>
          <a:xfrm>
            <a:off x="240201" y="281118"/>
            <a:ext cx="4535149" cy="669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4800" dirty="0">
                <a:solidFill>
                  <a:schemeClr val="accent1"/>
                </a:solidFill>
                <a:latin typeface="Reenie Beanie"/>
                <a:ea typeface="新細明體" panose="02020500000000000000" pitchFamily="18" charset="-120"/>
                <a:sym typeface="Quicksand"/>
              </a:rPr>
              <a:t>   Project Content</a:t>
            </a:r>
            <a:endParaRPr lang="en-US" sz="4800" dirty="0">
              <a:solidFill>
                <a:schemeClr val="accent1"/>
              </a:solidFill>
              <a:latin typeface="Reenie Beanie"/>
              <a:ea typeface="新細明體" panose="02020500000000000000" pitchFamily="18" charset="-120"/>
              <a:sym typeface="Quicksand"/>
            </a:endParaRPr>
          </a:p>
        </p:txBody>
      </p:sp>
      <p:sp>
        <p:nvSpPr>
          <p:cNvPr id="73" name="Google Shape;1470;p31">
            <a:extLst>
              <a:ext uri="{FF2B5EF4-FFF2-40B4-BE49-F238E27FC236}">
                <a16:creationId xmlns:a16="http://schemas.microsoft.com/office/drawing/2014/main" id="{F59AA79D-0C8A-4FE2-B139-7F8CD5D92022}"/>
              </a:ext>
            </a:extLst>
          </p:cNvPr>
          <p:cNvSpPr txBox="1">
            <a:spLocks/>
          </p:cNvSpPr>
          <p:nvPr/>
        </p:nvSpPr>
        <p:spPr>
          <a:xfrm>
            <a:off x="212049" y="338249"/>
            <a:ext cx="949366"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n" dirty="0"/>
              <a:t>02</a:t>
            </a:r>
          </a:p>
        </p:txBody>
      </p:sp>
      <p:grpSp>
        <p:nvGrpSpPr>
          <p:cNvPr id="74" name="Google Shape;1409;p29">
            <a:extLst>
              <a:ext uri="{FF2B5EF4-FFF2-40B4-BE49-F238E27FC236}">
                <a16:creationId xmlns:a16="http://schemas.microsoft.com/office/drawing/2014/main" id="{0AFBACA4-C887-45D1-AB6A-7CCB8FEFF2B4}"/>
              </a:ext>
            </a:extLst>
          </p:cNvPr>
          <p:cNvGrpSpPr/>
          <p:nvPr/>
        </p:nvGrpSpPr>
        <p:grpSpPr>
          <a:xfrm>
            <a:off x="321214" y="907680"/>
            <a:ext cx="4535149" cy="84178"/>
            <a:chOff x="2887250" y="2929050"/>
            <a:chExt cx="2280975" cy="58675"/>
          </a:xfrm>
        </p:grpSpPr>
        <p:sp>
          <p:nvSpPr>
            <p:cNvPr id="75" name="Google Shape;1410;p29">
              <a:extLst>
                <a:ext uri="{FF2B5EF4-FFF2-40B4-BE49-F238E27FC236}">
                  <a16:creationId xmlns:a16="http://schemas.microsoft.com/office/drawing/2014/main" id="{FC46D484-F418-4372-822A-9415172DD106}"/>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11;p29">
              <a:extLst>
                <a:ext uri="{FF2B5EF4-FFF2-40B4-BE49-F238E27FC236}">
                  <a16:creationId xmlns:a16="http://schemas.microsoft.com/office/drawing/2014/main" id="{1C9B9E33-8A36-4E71-ACEC-BC52D01D5B5B}"/>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12;p29">
              <a:extLst>
                <a:ext uri="{FF2B5EF4-FFF2-40B4-BE49-F238E27FC236}">
                  <a16:creationId xmlns:a16="http://schemas.microsoft.com/office/drawing/2014/main" id="{B6D812A6-2FA5-4395-B3DB-02554850F57B}"/>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13;p29">
              <a:extLst>
                <a:ext uri="{FF2B5EF4-FFF2-40B4-BE49-F238E27FC236}">
                  <a16:creationId xmlns:a16="http://schemas.microsoft.com/office/drawing/2014/main" id="{A2F8385D-99C1-4D9E-A1DB-9C2EE5B53E45}"/>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14;p29">
              <a:extLst>
                <a:ext uri="{FF2B5EF4-FFF2-40B4-BE49-F238E27FC236}">
                  <a16:creationId xmlns:a16="http://schemas.microsoft.com/office/drawing/2014/main" id="{2FB25345-B6FA-49EF-86F1-7EA7D3A15783}"/>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15;p29">
              <a:extLst>
                <a:ext uri="{FF2B5EF4-FFF2-40B4-BE49-F238E27FC236}">
                  <a16:creationId xmlns:a16="http://schemas.microsoft.com/office/drawing/2014/main" id="{2CD119E9-7329-47FB-B81A-E710274D5509}"/>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16;p29">
              <a:extLst>
                <a:ext uri="{FF2B5EF4-FFF2-40B4-BE49-F238E27FC236}">
                  <a16:creationId xmlns:a16="http://schemas.microsoft.com/office/drawing/2014/main" id="{972C8528-7AC5-43E2-AE7E-A8DE8D048761}"/>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17;p29">
              <a:extLst>
                <a:ext uri="{FF2B5EF4-FFF2-40B4-BE49-F238E27FC236}">
                  <a16:creationId xmlns:a16="http://schemas.microsoft.com/office/drawing/2014/main" id="{BDC68B4A-D75B-4292-BC56-A7395C4D14CA}"/>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18;p29">
              <a:extLst>
                <a:ext uri="{FF2B5EF4-FFF2-40B4-BE49-F238E27FC236}">
                  <a16:creationId xmlns:a16="http://schemas.microsoft.com/office/drawing/2014/main" id="{6583594F-3AB8-4CD1-AB06-96389D7C9631}"/>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19;p29">
              <a:extLst>
                <a:ext uri="{FF2B5EF4-FFF2-40B4-BE49-F238E27FC236}">
                  <a16:creationId xmlns:a16="http://schemas.microsoft.com/office/drawing/2014/main" id="{11E11FA7-E7FA-4CB3-A653-494445BE10B3}"/>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20;p29">
              <a:extLst>
                <a:ext uri="{FF2B5EF4-FFF2-40B4-BE49-F238E27FC236}">
                  <a16:creationId xmlns:a16="http://schemas.microsoft.com/office/drawing/2014/main" id="{BE9F53A6-4217-4AA2-B312-FB53BF7966B4}"/>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21;p29">
              <a:extLst>
                <a:ext uri="{FF2B5EF4-FFF2-40B4-BE49-F238E27FC236}">
                  <a16:creationId xmlns:a16="http://schemas.microsoft.com/office/drawing/2014/main" id="{76F56AFA-62D6-45BD-9D97-3FA095B137BD}"/>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22;p29">
              <a:extLst>
                <a:ext uri="{FF2B5EF4-FFF2-40B4-BE49-F238E27FC236}">
                  <a16:creationId xmlns:a16="http://schemas.microsoft.com/office/drawing/2014/main" id="{729490DD-533A-4C63-A900-04146FBA06D0}"/>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23;p29">
              <a:extLst>
                <a:ext uri="{FF2B5EF4-FFF2-40B4-BE49-F238E27FC236}">
                  <a16:creationId xmlns:a16="http://schemas.microsoft.com/office/drawing/2014/main" id="{2CD1AB78-6E06-421C-B61B-4D72749CA9C1}"/>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24;p29">
              <a:extLst>
                <a:ext uri="{FF2B5EF4-FFF2-40B4-BE49-F238E27FC236}">
                  <a16:creationId xmlns:a16="http://schemas.microsoft.com/office/drawing/2014/main" id="{B8F00147-BF46-4319-B208-9DC8901286CC}"/>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25;p29">
              <a:extLst>
                <a:ext uri="{FF2B5EF4-FFF2-40B4-BE49-F238E27FC236}">
                  <a16:creationId xmlns:a16="http://schemas.microsoft.com/office/drawing/2014/main" id="{7FC0F03E-C355-4972-BBD9-85DCB5F36B49}"/>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26;p29">
              <a:extLst>
                <a:ext uri="{FF2B5EF4-FFF2-40B4-BE49-F238E27FC236}">
                  <a16:creationId xmlns:a16="http://schemas.microsoft.com/office/drawing/2014/main" id="{2527F239-07B2-4BDA-ABF9-6DC32A9EA68E}"/>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27;p29">
              <a:extLst>
                <a:ext uri="{FF2B5EF4-FFF2-40B4-BE49-F238E27FC236}">
                  <a16:creationId xmlns:a16="http://schemas.microsoft.com/office/drawing/2014/main" id="{96494EB9-A641-42DD-930A-317BD32E9562}"/>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28;p29">
              <a:extLst>
                <a:ext uri="{FF2B5EF4-FFF2-40B4-BE49-F238E27FC236}">
                  <a16:creationId xmlns:a16="http://schemas.microsoft.com/office/drawing/2014/main" id="{AC455A54-FA6F-4674-A23A-D75791255E90}"/>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29;p29">
              <a:extLst>
                <a:ext uri="{FF2B5EF4-FFF2-40B4-BE49-F238E27FC236}">
                  <a16:creationId xmlns:a16="http://schemas.microsoft.com/office/drawing/2014/main" id="{C82D2E15-7603-4DEC-B0D6-AA16D3F5010F}"/>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30;p29">
              <a:extLst>
                <a:ext uri="{FF2B5EF4-FFF2-40B4-BE49-F238E27FC236}">
                  <a16:creationId xmlns:a16="http://schemas.microsoft.com/office/drawing/2014/main" id="{972C2799-9CE8-4598-83A8-57AB56F63BA2}"/>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31;p29">
              <a:extLst>
                <a:ext uri="{FF2B5EF4-FFF2-40B4-BE49-F238E27FC236}">
                  <a16:creationId xmlns:a16="http://schemas.microsoft.com/office/drawing/2014/main" id="{17D15432-6F0A-43A0-B154-45234545CBB0}"/>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32;p29">
              <a:extLst>
                <a:ext uri="{FF2B5EF4-FFF2-40B4-BE49-F238E27FC236}">
                  <a16:creationId xmlns:a16="http://schemas.microsoft.com/office/drawing/2014/main" id="{41A397F0-7BF8-4D4F-AD44-0CD26EAC60D5}"/>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33;p29">
              <a:extLst>
                <a:ext uri="{FF2B5EF4-FFF2-40B4-BE49-F238E27FC236}">
                  <a16:creationId xmlns:a16="http://schemas.microsoft.com/office/drawing/2014/main" id="{3A509A22-C386-48FD-AFE4-1413DE3369EC}"/>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34;p29">
              <a:extLst>
                <a:ext uri="{FF2B5EF4-FFF2-40B4-BE49-F238E27FC236}">
                  <a16:creationId xmlns:a16="http://schemas.microsoft.com/office/drawing/2014/main" id="{F25964BD-A1CE-4EA1-AADE-DA6F9B00F818}"/>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35;p29">
              <a:extLst>
                <a:ext uri="{FF2B5EF4-FFF2-40B4-BE49-F238E27FC236}">
                  <a16:creationId xmlns:a16="http://schemas.microsoft.com/office/drawing/2014/main" id="{25B00538-F3ED-47F9-9DF6-47EED2117A86}"/>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36;p29">
              <a:extLst>
                <a:ext uri="{FF2B5EF4-FFF2-40B4-BE49-F238E27FC236}">
                  <a16:creationId xmlns:a16="http://schemas.microsoft.com/office/drawing/2014/main" id="{27995E8E-068D-48CB-9439-5E0D6B6B9964}"/>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7;p29">
              <a:extLst>
                <a:ext uri="{FF2B5EF4-FFF2-40B4-BE49-F238E27FC236}">
                  <a16:creationId xmlns:a16="http://schemas.microsoft.com/office/drawing/2014/main" id="{69B9EF84-260D-4F43-A310-AC165B9DADC7}"/>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8;p29">
              <a:extLst>
                <a:ext uri="{FF2B5EF4-FFF2-40B4-BE49-F238E27FC236}">
                  <a16:creationId xmlns:a16="http://schemas.microsoft.com/office/drawing/2014/main" id="{D45417B2-D4B0-4651-AAE7-6C6BD90F162B}"/>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9;p29">
              <a:extLst>
                <a:ext uri="{FF2B5EF4-FFF2-40B4-BE49-F238E27FC236}">
                  <a16:creationId xmlns:a16="http://schemas.microsoft.com/office/drawing/2014/main" id="{EB7E2D04-BE00-49B6-AA4F-F12AFE2D3F3B}"/>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40;p29">
              <a:extLst>
                <a:ext uri="{FF2B5EF4-FFF2-40B4-BE49-F238E27FC236}">
                  <a16:creationId xmlns:a16="http://schemas.microsoft.com/office/drawing/2014/main" id="{A266693F-9FF2-4BDF-B5DA-9E90793C1989}"/>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41;p29">
              <a:extLst>
                <a:ext uri="{FF2B5EF4-FFF2-40B4-BE49-F238E27FC236}">
                  <a16:creationId xmlns:a16="http://schemas.microsoft.com/office/drawing/2014/main" id="{E90C36B0-1383-43DE-B287-0184FF5C7099}"/>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42;p29">
              <a:extLst>
                <a:ext uri="{FF2B5EF4-FFF2-40B4-BE49-F238E27FC236}">
                  <a16:creationId xmlns:a16="http://schemas.microsoft.com/office/drawing/2014/main" id="{9AA4A88A-F543-4D44-BAF3-5D2AB2BC102E}"/>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3;p29">
              <a:extLst>
                <a:ext uri="{FF2B5EF4-FFF2-40B4-BE49-F238E27FC236}">
                  <a16:creationId xmlns:a16="http://schemas.microsoft.com/office/drawing/2014/main" id="{424EF994-D09C-4AFF-9292-93D6407E46B9}"/>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4;p29">
              <a:extLst>
                <a:ext uri="{FF2B5EF4-FFF2-40B4-BE49-F238E27FC236}">
                  <a16:creationId xmlns:a16="http://schemas.microsoft.com/office/drawing/2014/main" id="{C9860218-2A76-453A-9AAA-6141E99F5F42}"/>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5;p29">
              <a:extLst>
                <a:ext uri="{FF2B5EF4-FFF2-40B4-BE49-F238E27FC236}">
                  <a16:creationId xmlns:a16="http://schemas.microsoft.com/office/drawing/2014/main" id="{7FE98C69-898E-4167-A979-044F5D2CF9D6}"/>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6;p29">
              <a:extLst>
                <a:ext uri="{FF2B5EF4-FFF2-40B4-BE49-F238E27FC236}">
                  <a16:creationId xmlns:a16="http://schemas.microsoft.com/office/drawing/2014/main" id="{52B7B196-04FF-42B5-B53D-CBC327BFD03C}"/>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7;p29">
              <a:extLst>
                <a:ext uri="{FF2B5EF4-FFF2-40B4-BE49-F238E27FC236}">
                  <a16:creationId xmlns:a16="http://schemas.microsoft.com/office/drawing/2014/main" id="{780AA60B-0EAF-40C4-9966-AA9DEC95B1FF}"/>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8;p29">
              <a:extLst>
                <a:ext uri="{FF2B5EF4-FFF2-40B4-BE49-F238E27FC236}">
                  <a16:creationId xmlns:a16="http://schemas.microsoft.com/office/drawing/2014/main" id="{1BFFB4BD-F09C-470D-AD40-BD35A2B8B02E}"/>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9;p29">
              <a:extLst>
                <a:ext uri="{FF2B5EF4-FFF2-40B4-BE49-F238E27FC236}">
                  <a16:creationId xmlns:a16="http://schemas.microsoft.com/office/drawing/2014/main" id="{A397FAAF-6A4F-4D5F-8329-EE850BE967B2}"/>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0;p29">
              <a:extLst>
                <a:ext uri="{FF2B5EF4-FFF2-40B4-BE49-F238E27FC236}">
                  <a16:creationId xmlns:a16="http://schemas.microsoft.com/office/drawing/2014/main" id="{851D95AD-F8DD-412F-B0A6-22019081B92E}"/>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1;p29">
              <a:extLst>
                <a:ext uri="{FF2B5EF4-FFF2-40B4-BE49-F238E27FC236}">
                  <a16:creationId xmlns:a16="http://schemas.microsoft.com/office/drawing/2014/main" id="{946FDB0F-AE5D-48A9-8DE7-6C36BD2FDB26}"/>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52;p29">
              <a:extLst>
                <a:ext uri="{FF2B5EF4-FFF2-40B4-BE49-F238E27FC236}">
                  <a16:creationId xmlns:a16="http://schemas.microsoft.com/office/drawing/2014/main" id="{08865AD7-C570-408D-A610-5579E7C6A1D9}"/>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53;p29">
              <a:extLst>
                <a:ext uri="{FF2B5EF4-FFF2-40B4-BE49-F238E27FC236}">
                  <a16:creationId xmlns:a16="http://schemas.microsoft.com/office/drawing/2014/main" id="{F57F9581-11E4-456D-836B-A2E36E0E81F3}"/>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4;p29">
              <a:extLst>
                <a:ext uri="{FF2B5EF4-FFF2-40B4-BE49-F238E27FC236}">
                  <a16:creationId xmlns:a16="http://schemas.microsoft.com/office/drawing/2014/main" id="{8E156A1C-02F2-41A6-888D-D7A96106E2D8}"/>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5;p29">
              <a:extLst>
                <a:ext uri="{FF2B5EF4-FFF2-40B4-BE49-F238E27FC236}">
                  <a16:creationId xmlns:a16="http://schemas.microsoft.com/office/drawing/2014/main" id="{8DD2CD57-0E05-4396-84F2-DB940228756E}"/>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6;p29">
              <a:extLst>
                <a:ext uri="{FF2B5EF4-FFF2-40B4-BE49-F238E27FC236}">
                  <a16:creationId xmlns:a16="http://schemas.microsoft.com/office/drawing/2014/main" id="{04776394-63CF-4E32-8C92-B957749FA6B0}"/>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7;p29">
              <a:extLst>
                <a:ext uri="{FF2B5EF4-FFF2-40B4-BE49-F238E27FC236}">
                  <a16:creationId xmlns:a16="http://schemas.microsoft.com/office/drawing/2014/main" id="{9DBB5622-89DA-4B4C-993C-DCC452AC7D35}"/>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3"/>
        <p:cNvGrpSpPr/>
        <p:nvPr/>
      </p:nvGrpSpPr>
      <p:grpSpPr>
        <a:xfrm>
          <a:off x="0" y="0"/>
          <a:ext cx="0" cy="0"/>
          <a:chOff x="0" y="0"/>
          <a:chExt cx="0" cy="0"/>
        </a:xfrm>
      </p:grpSpPr>
      <p:pic>
        <p:nvPicPr>
          <p:cNvPr id="15" name="Google Shape;114;p15" descr="X:\10. 設計素材\Logo\BDF.png">
            <a:extLst>
              <a:ext uri="{FF2B5EF4-FFF2-40B4-BE49-F238E27FC236}">
                <a16:creationId xmlns:a16="http://schemas.microsoft.com/office/drawing/2014/main" id="{2D8833A5-C89B-4308-B028-0B2AE4146763}"/>
              </a:ext>
            </a:extLst>
          </p:cNvPr>
          <p:cNvPicPr preferRelativeResize="0"/>
          <p:nvPr/>
        </p:nvPicPr>
        <p:blipFill rotWithShape="1">
          <a:blip r:embed="rId3">
            <a:alphaModFix/>
          </a:blip>
          <a:srcRect/>
          <a:stretch/>
        </p:blipFill>
        <p:spPr>
          <a:xfrm>
            <a:off x="7922219" y="4264261"/>
            <a:ext cx="1155670" cy="685129"/>
          </a:xfrm>
          <a:prstGeom prst="rect">
            <a:avLst/>
          </a:prstGeom>
          <a:noFill/>
          <a:ln>
            <a:noFill/>
          </a:ln>
        </p:spPr>
      </p:pic>
      <p:grpSp>
        <p:nvGrpSpPr>
          <p:cNvPr id="71" name="Group 9">
            <a:extLst>
              <a:ext uri="{FF2B5EF4-FFF2-40B4-BE49-F238E27FC236}">
                <a16:creationId xmlns:a16="http://schemas.microsoft.com/office/drawing/2014/main" id="{4F5F23C2-784F-4A9F-9FF5-E388737EEBBB}"/>
              </a:ext>
            </a:extLst>
          </p:cNvPr>
          <p:cNvGrpSpPr>
            <a:grpSpLocks/>
          </p:cNvGrpSpPr>
          <p:nvPr/>
        </p:nvGrpSpPr>
        <p:grpSpPr bwMode="auto">
          <a:xfrm>
            <a:off x="865149" y="1412066"/>
            <a:ext cx="6138920" cy="1537834"/>
            <a:chOff x="582" y="1137"/>
            <a:chExt cx="2971" cy="687"/>
          </a:xfrm>
        </p:grpSpPr>
        <p:sp>
          <p:nvSpPr>
            <p:cNvPr id="72" name="Rectangle 10">
              <a:extLst>
                <a:ext uri="{FF2B5EF4-FFF2-40B4-BE49-F238E27FC236}">
                  <a16:creationId xmlns:a16="http://schemas.microsoft.com/office/drawing/2014/main" id="{BFA5EFDB-A798-4296-83D0-3B6794535376}"/>
                </a:ext>
              </a:extLst>
            </p:cNvPr>
            <p:cNvSpPr>
              <a:spLocks noChangeArrowheads="1"/>
            </p:cNvSpPr>
            <p:nvPr/>
          </p:nvSpPr>
          <p:spPr bwMode="gray">
            <a:xfrm rot="3419336">
              <a:off x="620" y="1099"/>
              <a:ext cx="668" cy="74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GB" dirty="0"/>
            </a:p>
          </p:txBody>
        </p:sp>
        <p:grpSp>
          <p:nvGrpSpPr>
            <p:cNvPr id="73" name="Group 11">
              <a:extLst>
                <a:ext uri="{FF2B5EF4-FFF2-40B4-BE49-F238E27FC236}">
                  <a16:creationId xmlns:a16="http://schemas.microsoft.com/office/drawing/2014/main" id="{17507D69-3C2B-4008-8BF2-329D816FE507}"/>
                </a:ext>
              </a:extLst>
            </p:cNvPr>
            <p:cNvGrpSpPr>
              <a:grpSpLocks/>
            </p:cNvGrpSpPr>
            <p:nvPr/>
          </p:nvGrpSpPr>
          <p:grpSpPr bwMode="auto">
            <a:xfrm>
              <a:off x="1296" y="1296"/>
              <a:ext cx="624" cy="96"/>
              <a:chOff x="2003" y="3439"/>
              <a:chExt cx="468" cy="244"/>
            </a:xfrm>
          </p:grpSpPr>
          <p:sp>
            <p:nvSpPr>
              <p:cNvPr id="87" name="Oval 12">
                <a:extLst>
                  <a:ext uri="{FF2B5EF4-FFF2-40B4-BE49-F238E27FC236}">
                    <a16:creationId xmlns:a16="http://schemas.microsoft.com/office/drawing/2014/main" id="{604FFBAE-9654-48E6-960A-735AAAD30E92}"/>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 name="Rectangle 13">
                <a:extLst>
                  <a:ext uri="{FF2B5EF4-FFF2-40B4-BE49-F238E27FC236}">
                    <a16:creationId xmlns:a16="http://schemas.microsoft.com/office/drawing/2014/main" id="{E3499E28-184D-484E-9858-842E79584E00}"/>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 name="Oval 14">
                <a:extLst>
                  <a:ext uri="{FF2B5EF4-FFF2-40B4-BE49-F238E27FC236}">
                    <a16:creationId xmlns:a16="http://schemas.microsoft.com/office/drawing/2014/main" id="{17F07451-6255-4479-8BC3-87636F3C8B7F}"/>
                  </a:ext>
                </a:extLst>
              </p:cNvPr>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ndParaRPr>
              </a:p>
            </p:txBody>
          </p:sp>
          <p:sp>
            <p:nvSpPr>
              <p:cNvPr id="90" name="Oval 15">
                <a:extLst>
                  <a:ext uri="{FF2B5EF4-FFF2-40B4-BE49-F238E27FC236}">
                    <a16:creationId xmlns:a16="http://schemas.microsoft.com/office/drawing/2014/main" id="{F5408362-3F28-4254-824C-EB92CADE211A}"/>
                  </a:ext>
                </a:extLst>
              </p:cNvPr>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ndParaRPr>
              </a:p>
            </p:txBody>
          </p:sp>
        </p:grpSp>
        <p:sp>
          <p:nvSpPr>
            <p:cNvPr id="74" name="Rectangle 16">
              <a:extLst>
                <a:ext uri="{FF2B5EF4-FFF2-40B4-BE49-F238E27FC236}">
                  <a16:creationId xmlns:a16="http://schemas.microsoft.com/office/drawing/2014/main" id="{98BFCD75-C2FA-4385-9EF3-E0E5F556BB8A}"/>
                </a:ext>
              </a:extLst>
            </p:cNvPr>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75" name="Group 17">
              <a:extLst>
                <a:ext uri="{FF2B5EF4-FFF2-40B4-BE49-F238E27FC236}">
                  <a16:creationId xmlns:a16="http://schemas.microsoft.com/office/drawing/2014/main" id="{07A1CD95-C1E8-4DC6-B014-EA028BF15720}"/>
                </a:ext>
              </a:extLst>
            </p:cNvPr>
            <p:cNvGrpSpPr>
              <a:grpSpLocks/>
            </p:cNvGrpSpPr>
            <p:nvPr/>
          </p:nvGrpSpPr>
          <p:grpSpPr bwMode="auto">
            <a:xfrm>
              <a:off x="2448" y="1296"/>
              <a:ext cx="624" cy="96"/>
              <a:chOff x="2003" y="3439"/>
              <a:chExt cx="468" cy="244"/>
            </a:xfrm>
          </p:grpSpPr>
          <p:sp>
            <p:nvSpPr>
              <p:cNvPr id="83" name="Oval 18">
                <a:extLst>
                  <a:ext uri="{FF2B5EF4-FFF2-40B4-BE49-F238E27FC236}">
                    <a16:creationId xmlns:a16="http://schemas.microsoft.com/office/drawing/2014/main" id="{38C07AA3-1592-4B19-BB10-C753F1B8F908}"/>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4" name="Rectangle 19">
                <a:extLst>
                  <a:ext uri="{FF2B5EF4-FFF2-40B4-BE49-F238E27FC236}">
                    <a16:creationId xmlns:a16="http://schemas.microsoft.com/office/drawing/2014/main" id="{0700722E-88CB-4173-929F-0404F353D6EC}"/>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 name="Oval 20">
                <a:extLst>
                  <a:ext uri="{FF2B5EF4-FFF2-40B4-BE49-F238E27FC236}">
                    <a16:creationId xmlns:a16="http://schemas.microsoft.com/office/drawing/2014/main" id="{87ED45AD-D36F-4308-A6BF-05392325509F}"/>
                  </a:ext>
                </a:extLst>
              </p:cNvPr>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ndParaRPr>
              </a:p>
            </p:txBody>
          </p:sp>
          <p:sp>
            <p:nvSpPr>
              <p:cNvPr id="86" name="Oval 21">
                <a:extLst>
                  <a:ext uri="{FF2B5EF4-FFF2-40B4-BE49-F238E27FC236}">
                    <a16:creationId xmlns:a16="http://schemas.microsoft.com/office/drawing/2014/main" id="{B0A8BCA5-40E9-4AE2-B08F-53191FD3EA23}"/>
                  </a:ext>
                </a:extLst>
              </p:cNvPr>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atin typeface="Arial" charset="0"/>
                </a:endParaRPr>
              </a:p>
            </p:txBody>
          </p:sp>
        </p:grpSp>
        <p:sp>
          <p:nvSpPr>
            <p:cNvPr id="76" name="Rectangle 22">
              <a:extLst>
                <a:ext uri="{FF2B5EF4-FFF2-40B4-BE49-F238E27FC236}">
                  <a16:creationId xmlns:a16="http://schemas.microsoft.com/office/drawing/2014/main" id="{8F840273-8BC0-4672-9A77-2B1FBADFBF24}"/>
                </a:ext>
              </a:extLst>
            </p:cNvPr>
            <p:cNvSpPr>
              <a:spLocks noChangeArrowheads="1"/>
            </p:cNvSpPr>
            <p:nvPr/>
          </p:nvSpPr>
          <p:spPr bwMode="gray">
            <a:xfrm rot="3419336">
              <a:off x="2880" y="1151"/>
              <a:ext cx="672" cy="67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GB">
                <a:latin typeface="Arial" charset="0"/>
              </a:endParaRPr>
            </a:p>
          </p:txBody>
        </p:sp>
      </p:grpSp>
      <p:sp>
        <p:nvSpPr>
          <p:cNvPr id="14" name="Google Shape;5309;p42">
            <a:extLst>
              <a:ext uri="{FF2B5EF4-FFF2-40B4-BE49-F238E27FC236}">
                <a16:creationId xmlns:a16="http://schemas.microsoft.com/office/drawing/2014/main" id="{ECC3C604-CE26-44C1-A715-D399C001B0D3}"/>
              </a:ext>
            </a:extLst>
          </p:cNvPr>
          <p:cNvSpPr txBox="1">
            <a:spLocks/>
          </p:cNvSpPr>
          <p:nvPr/>
        </p:nvSpPr>
        <p:spPr>
          <a:xfrm>
            <a:off x="3131158" y="1561289"/>
            <a:ext cx="1822492" cy="11245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50000"/>
              </a:lnSpc>
              <a:spcBef>
                <a:spcPts val="0"/>
              </a:spcBef>
              <a:spcAft>
                <a:spcPts val="0"/>
              </a:spcAft>
              <a:buClr>
                <a:srgbClr val="000000"/>
              </a:buClr>
              <a:buSzPts val="1800"/>
              <a:buFont typeface="Quicksand"/>
              <a:buNone/>
              <a:defRPr sz="3500" b="1" i="0" u="none" strike="noStrike" cap="none">
                <a:solidFill>
                  <a:schemeClr val="accent1"/>
                </a:solidFill>
                <a:latin typeface="Reenie Beanie"/>
                <a:ea typeface="Reenie Beanie"/>
                <a:cs typeface="Reenie Beanie"/>
                <a:sym typeface="Reenie Beanie"/>
              </a:defRPr>
            </a:lvl1pPr>
            <a:lvl2pPr marL="914400" marR="0" lvl="1" indent="-317500" algn="ctr"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2pPr>
            <a:lvl3pPr marL="1371600" marR="0" lvl="2" indent="-317500" algn="ctr"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3pPr>
            <a:lvl4pPr marL="1828800" marR="0" lvl="3" indent="-317500" algn="ctr"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4pPr>
            <a:lvl5pPr marL="2286000" marR="0" lvl="4" indent="-317500" algn="ctr"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5pPr>
            <a:lvl6pPr marL="2743200" marR="0" lvl="5" indent="-317500" algn="ctr"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6pPr>
            <a:lvl7pPr marL="3200400" marR="0" lvl="6" indent="-317500" algn="ctr"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7pPr>
            <a:lvl8pPr marL="3657600" marR="0" lvl="7" indent="-317500" algn="ctr"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8pPr>
            <a:lvl9pPr marL="4114800" marR="0" lvl="8" indent="-317500" algn="ctr" rtl="0">
              <a:lnSpc>
                <a:spcPct val="50000"/>
              </a:lnSpc>
              <a:spcBef>
                <a:spcPts val="0"/>
              </a:spcBef>
              <a:spcAft>
                <a:spcPts val="0"/>
              </a:spcAft>
              <a:buClr>
                <a:srgbClr val="000000"/>
              </a:buClr>
              <a:buSzPts val="1400"/>
              <a:buFont typeface="Quicksand"/>
              <a:buNone/>
              <a:defRPr sz="3500" b="1" i="0" u="none" strike="noStrike" cap="none">
                <a:solidFill>
                  <a:schemeClr val="accent1"/>
                </a:solidFill>
                <a:latin typeface="Reenie Beanie"/>
                <a:ea typeface="Reenie Beanie"/>
                <a:cs typeface="Reenie Beanie"/>
                <a:sym typeface="Reenie Beanie"/>
              </a:defRPr>
            </a:lvl9pPr>
          </a:lstStyle>
          <a:p>
            <a:pPr>
              <a:lnSpc>
                <a:spcPct val="100000"/>
              </a:lnSpc>
            </a:pPr>
            <a:r>
              <a:rPr lang="zh-TW" altLang="zh-HK" sz="1800" dirty="0">
                <a:solidFill>
                  <a:schemeClr val="tx1">
                    <a:lumMod val="50000"/>
                  </a:schemeClr>
                </a:solidFill>
                <a:latin typeface="Quicksand"/>
                <a:ea typeface="Microsoft JhengHei UI" panose="020B0604030504040204" pitchFamily="34" charset="-120"/>
                <a:cs typeface="Times New Roman" panose="02020603050405020304" pitchFamily="18" charset="0"/>
              </a:rPr>
              <a:t>清新企業</a:t>
            </a:r>
            <a:r>
              <a:rPr lang="en-US" altLang="zh-HK" sz="1800" dirty="0">
                <a:solidFill>
                  <a:schemeClr val="tx1">
                    <a:lumMod val="50000"/>
                  </a:schemeClr>
                </a:solidFill>
                <a:latin typeface="Quicksand"/>
                <a:ea typeface="Microsoft JhengHei UI" panose="020B0604030504040204" pitchFamily="34" charset="-120"/>
                <a:cs typeface="Times New Roman" panose="02020603050405020304" pitchFamily="18" charset="0"/>
              </a:rPr>
              <a:t>-</a:t>
            </a:r>
          </a:p>
          <a:p>
            <a:pPr>
              <a:lnSpc>
                <a:spcPct val="100000"/>
              </a:lnSpc>
            </a:pPr>
            <a:r>
              <a:rPr lang="zh-TW" altLang="zh-HK" sz="1800" dirty="0">
                <a:solidFill>
                  <a:schemeClr val="tx1">
                    <a:lumMod val="50000"/>
                  </a:schemeClr>
                </a:solidFill>
                <a:latin typeface="Quicksand"/>
                <a:ea typeface="Microsoft JhengHei UI" panose="020B0604030504040204" pitchFamily="34" charset="-120"/>
                <a:cs typeface="Times New Roman" panose="02020603050405020304" pitchFamily="18" charset="0"/>
              </a:rPr>
              <a:t>「大麻‧煩」</a:t>
            </a:r>
            <a:endParaRPr lang="en-US" altLang="zh-TW" sz="1800" dirty="0">
              <a:solidFill>
                <a:schemeClr val="tx1">
                  <a:lumMod val="50000"/>
                </a:schemeClr>
              </a:solidFill>
              <a:latin typeface="Quicksand"/>
              <a:ea typeface="Microsoft JhengHei UI" panose="020B0604030504040204" pitchFamily="34" charset="-120"/>
              <a:cs typeface="Times New Roman" panose="02020603050405020304" pitchFamily="18" charset="0"/>
            </a:endParaRPr>
          </a:p>
          <a:p>
            <a:pPr>
              <a:lnSpc>
                <a:spcPct val="100000"/>
              </a:lnSpc>
            </a:pPr>
            <a:r>
              <a:rPr lang="zh-TW" altLang="zh-HK" sz="1800" dirty="0">
                <a:solidFill>
                  <a:schemeClr val="tx1">
                    <a:lumMod val="50000"/>
                  </a:schemeClr>
                </a:solidFill>
                <a:latin typeface="Quicksand"/>
                <a:ea typeface="Microsoft JhengHei UI" panose="020B0604030504040204" pitchFamily="34" charset="-120"/>
                <a:cs typeface="Times New Roman" panose="02020603050405020304" pitchFamily="18" charset="0"/>
              </a:rPr>
              <a:t>禁毒工作坊</a:t>
            </a:r>
            <a:endParaRPr lang="zh-TW" altLang="en-US" sz="1800" dirty="0">
              <a:solidFill>
                <a:schemeClr val="tx1">
                  <a:lumMod val="50000"/>
                </a:schemeClr>
              </a:solidFill>
              <a:latin typeface="Quicksand"/>
              <a:ea typeface="Microsoft JhengHei UI" panose="020B0604030504040204" pitchFamily="34" charset="-120"/>
              <a:cs typeface="Times New Roman" panose="02020603050405020304" pitchFamily="18" charset="0"/>
            </a:endParaRPr>
          </a:p>
        </p:txBody>
      </p:sp>
      <p:sp>
        <p:nvSpPr>
          <p:cNvPr id="141" name="AutoShape 8">
            <a:extLst>
              <a:ext uri="{FF2B5EF4-FFF2-40B4-BE49-F238E27FC236}">
                <a16:creationId xmlns:a16="http://schemas.microsoft.com/office/drawing/2014/main" id="{B28B6142-C2D2-47D8-A0CB-6956A5A35D8B}"/>
              </a:ext>
            </a:extLst>
          </p:cNvPr>
          <p:cNvSpPr>
            <a:spLocks noChangeArrowheads="1"/>
          </p:cNvSpPr>
          <p:nvPr/>
        </p:nvSpPr>
        <p:spPr bwMode="auto">
          <a:xfrm>
            <a:off x="5379284" y="3238336"/>
            <a:ext cx="2608171" cy="160647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2" name="Google Shape;1471;p31">
            <a:extLst>
              <a:ext uri="{FF2B5EF4-FFF2-40B4-BE49-F238E27FC236}">
                <a16:creationId xmlns:a16="http://schemas.microsoft.com/office/drawing/2014/main" id="{05870E75-D443-4C09-85B2-A4A08D7C8143}"/>
              </a:ext>
            </a:extLst>
          </p:cNvPr>
          <p:cNvSpPr txBox="1">
            <a:spLocks/>
          </p:cNvSpPr>
          <p:nvPr/>
        </p:nvSpPr>
        <p:spPr>
          <a:xfrm>
            <a:off x="240201" y="281118"/>
            <a:ext cx="4535149" cy="669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4800" dirty="0">
                <a:solidFill>
                  <a:schemeClr val="accent1"/>
                </a:solidFill>
                <a:latin typeface="Reenie Beanie"/>
                <a:ea typeface="新細明體" panose="02020500000000000000" pitchFamily="18" charset="-120"/>
                <a:sym typeface="Quicksand"/>
              </a:rPr>
              <a:t>   Project Content</a:t>
            </a:r>
            <a:endParaRPr lang="en-US" sz="4800" dirty="0">
              <a:solidFill>
                <a:schemeClr val="accent1"/>
              </a:solidFill>
              <a:latin typeface="Reenie Beanie"/>
              <a:ea typeface="新細明體" panose="02020500000000000000" pitchFamily="18" charset="-120"/>
              <a:sym typeface="Quicksand"/>
            </a:endParaRPr>
          </a:p>
        </p:txBody>
      </p:sp>
      <p:grpSp>
        <p:nvGrpSpPr>
          <p:cNvPr id="143" name="Google Shape;1409;p29">
            <a:extLst>
              <a:ext uri="{FF2B5EF4-FFF2-40B4-BE49-F238E27FC236}">
                <a16:creationId xmlns:a16="http://schemas.microsoft.com/office/drawing/2014/main" id="{532B3D04-2B13-42B1-93CE-935B51E79EA1}"/>
              </a:ext>
            </a:extLst>
          </p:cNvPr>
          <p:cNvGrpSpPr/>
          <p:nvPr/>
        </p:nvGrpSpPr>
        <p:grpSpPr>
          <a:xfrm>
            <a:off x="321214" y="907680"/>
            <a:ext cx="4535149" cy="84178"/>
            <a:chOff x="2887250" y="2929050"/>
            <a:chExt cx="2280975" cy="58675"/>
          </a:xfrm>
        </p:grpSpPr>
        <p:sp>
          <p:nvSpPr>
            <p:cNvPr id="144" name="Google Shape;1410;p29">
              <a:extLst>
                <a:ext uri="{FF2B5EF4-FFF2-40B4-BE49-F238E27FC236}">
                  <a16:creationId xmlns:a16="http://schemas.microsoft.com/office/drawing/2014/main" id="{1404BBD5-97C1-4387-B98D-67CBB7E389A0}"/>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11;p29">
              <a:extLst>
                <a:ext uri="{FF2B5EF4-FFF2-40B4-BE49-F238E27FC236}">
                  <a16:creationId xmlns:a16="http://schemas.microsoft.com/office/drawing/2014/main" id="{7EC0B424-529F-4F2A-9B98-8585962D26AF}"/>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12;p29">
              <a:extLst>
                <a:ext uri="{FF2B5EF4-FFF2-40B4-BE49-F238E27FC236}">
                  <a16:creationId xmlns:a16="http://schemas.microsoft.com/office/drawing/2014/main" id="{214BF877-1946-4271-99CD-8EF4D8EA60A2}"/>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13;p29">
              <a:extLst>
                <a:ext uri="{FF2B5EF4-FFF2-40B4-BE49-F238E27FC236}">
                  <a16:creationId xmlns:a16="http://schemas.microsoft.com/office/drawing/2014/main" id="{9D93D287-3FE8-4CCF-A0D0-91DC68A8EA1F}"/>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14;p29">
              <a:extLst>
                <a:ext uri="{FF2B5EF4-FFF2-40B4-BE49-F238E27FC236}">
                  <a16:creationId xmlns:a16="http://schemas.microsoft.com/office/drawing/2014/main" id="{7E6D95DC-5D14-4EB0-9699-67B603973507}"/>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15;p29">
              <a:extLst>
                <a:ext uri="{FF2B5EF4-FFF2-40B4-BE49-F238E27FC236}">
                  <a16:creationId xmlns:a16="http://schemas.microsoft.com/office/drawing/2014/main" id="{D08A7367-C02F-4CE6-B7B3-A39D1041AEBA}"/>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16;p29">
              <a:extLst>
                <a:ext uri="{FF2B5EF4-FFF2-40B4-BE49-F238E27FC236}">
                  <a16:creationId xmlns:a16="http://schemas.microsoft.com/office/drawing/2014/main" id="{0B6EDD56-B22A-4F8A-B0C1-419283F94407}"/>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17;p29">
              <a:extLst>
                <a:ext uri="{FF2B5EF4-FFF2-40B4-BE49-F238E27FC236}">
                  <a16:creationId xmlns:a16="http://schemas.microsoft.com/office/drawing/2014/main" id="{5EA9CFD2-5C05-4C77-93AC-7DB7FA1757D8}"/>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18;p29">
              <a:extLst>
                <a:ext uri="{FF2B5EF4-FFF2-40B4-BE49-F238E27FC236}">
                  <a16:creationId xmlns:a16="http://schemas.microsoft.com/office/drawing/2014/main" id="{1B02A1CA-0D71-4C31-8D7A-10407E2CBE0A}"/>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19;p29">
              <a:extLst>
                <a:ext uri="{FF2B5EF4-FFF2-40B4-BE49-F238E27FC236}">
                  <a16:creationId xmlns:a16="http://schemas.microsoft.com/office/drawing/2014/main" id="{85E69EA6-36C1-4EB4-BA66-E94DE2A4BFDB}"/>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20;p29">
              <a:extLst>
                <a:ext uri="{FF2B5EF4-FFF2-40B4-BE49-F238E27FC236}">
                  <a16:creationId xmlns:a16="http://schemas.microsoft.com/office/drawing/2014/main" id="{27BA5B4F-2EBE-45E2-A2C5-7926BDE8AA96}"/>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21;p29">
              <a:extLst>
                <a:ext uri="{FF2B5EF4-FFF2-40B4-BE49-F238E27FC236}">
                  <a16:creationId xmlns:a16="http://schemas.microsoft.com/office/drawing/2014/main" id="{549FC09E-ECB0-46C2-8B89-D3D99AB27CB8}"/>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22;p29">
              <a:extLst>
                <a:ext uri="{FF2B5EF4-FFF2-40B4-BE49-F238E27FC236}">
                  <a16:creationId xmlns:a16="http://schemas.microsoft.com/office/drawing/2014/main" id="{22A1CD79-FD75-4BF3-B4C7-B0D08345D017}"/>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23;p29">
              <a:extLst>
                <a:ext uri="{FF2B5EF4-FFF2-40B4-BE49-F238E27FC236}">
                  <a16:creationId xmlns:a16="http://schemas.microsoft.com/office/drawing/2014/main" id="{71482AAA-DAD7-4D77-A652-F9A2A97951DF}"/>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24;p29">
              <a:extLst>
                <a:ext uri="{FF2B5EF4-FFF2-40B4-BE49-F238E27FC236}">
                  <a16:creationId xmlns:a16="http://schemas.microsoft.com/office/drawing/2014/main" id="{4B1CFE2F-C57D-4B45-A559-30A4A9861BF6}"/>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25;p29">
              <a:extLst>
                <a:ext uri="{FF2B5EF4-FFF2-40B4-BE49-F238E27FC236}">
                  <a16:creationId xmlns:a16="http://schemas.microsoft.com/office/drawing/2014/main" id="{5B4FE852-4188-4C59-A9FF-22767B899D46}"/>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426;p29">
              <a:extLst>
                <a:ext uri="{FF2B5EF4-FFF2-40B4-BE49-F238E27FC236}">
                  <a16:creationId xmlns:a16="http://schemas.microsoft.com/office/drawing/2014/main" id="{76851334-24EF-44E6-A3B3-EDD1824AFDF9}"/>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427;p29">
              <a:extLst>
                <a:ext uri="{FF2B5EF4-FFF2-40B4-BE49-F238E27FC236}">
                  <a16:creationId xmlns:a16="http://schemas.microsoft.com/office/drawing/2014/main" id="{6231546E-32F8-470D-9447-3D5DA8FCADBC}"/>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428;p29">
              <a:extLst>
                <a:ext uri="{FF2B5EF4-FFF2-40B4-BE49-F238E27FC236}">
                  <a16:creationId xmlns:a16="http://schemas.microsoft.com/office/drawing/2014/main" id="{5DCA29D1-069B-4740-B21E-C92A671CCBD8}"/>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429;p29">
              <a:extLst>
                <a:ext uri="{FF2B5EF4-FFF2-40B4-BE49-F238E27FC236}">
                  <a16:creationId xmlns:a16="http://schemas.microsoft.com/office/drawing/2014/main" id="{15773631-758E-47BD-9FE8-7C96709A5703}"/>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430;p29">
              <a:extLst>
                <a:ext uri="{FF2B5EF4-FFF2-40B4-BE49-F238E27FC236}">
                  <a16:creationId xmlns:a16="http://schemas.microsoft.com/office/drawing/2014/main" id="{49EAD4D4-49F1-4980-8677-9BD2BC52A45B}"/>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431;p29">
              <a:extLst>
                <a:ext uri="{FF2B5EF4-FFF2-40B4-BE49-F238E27FC236}">
                  <a16:creationId xmlns:a16="http://schemas.microsoft.com/office/drawing/2014/main" id="{C4ADF445-06EE-4699-A592-32C51923917A}"/>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432;p29">
              <a:extLst>
                <a:ext uri="{FF2B5EF4-FFF2-40B4-BE49-F238E27FC236}">
                  <a16:creationId xmlns:a16="http://schemas.microsoft.com/office/drawing/2014/main" id="{015F6345-A107-471C-8E75-311872CA51C8}"/>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33;p29">
              <a:extLst>
                <a:ext uri="{FF2B5EF4-FFF2-40B4-BE49-F238E27FC236}">
                  <a16:creationId xmlns:a16="http://schemas.microsoft.com/office/drawing/2014/main" id="{C65C9F43-1FC3-4E52-8D16-17B57CEB443A}"/>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434;p29">
              <a:extLst>
                <a:ext uri="{FF2B5EF4-FFF2-40B4-BE49-F238E27FC236}">
                  <a16:creationId xmlns:a16="http://schemas.microsoft.com/office/drawing/2014/main" id="{5A92DA0D-FEA0-4F2C-B1B6-F61A476536DA}"/>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435;p29">
              <a:extLst>
                <a:ext uri="{FF2B5EF4-FFF2-40B4-BE49-F238E27FC236}">
                  <a16:creationId xmlns:a16="http://schemas.microsoft.com/office/drawing/2014/main" id="{06050B3B-3F56-4E09-B46B-8A3CCBAFEA6C}"/>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436;p29">
              <a:extLst>
                <a:ext uri="{FF2B5EF4-FFF2-40B4-BE49-F238E27FC236}">
                  <a16:creationId xmlns:a16="http://schemas.microsoft.com/office/drawing/2014/main" id="{2999E3A7-6805-47B2-A267-4BD0EEE6ECCB}"/>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437;p29">
              <a:extLst>
                <a:ext uri="{FF2B5EF4-FFF2-40B4-BE49-F238E27FC236}">
                  <a16:creationId xmlns:a16="http://schemas.microsoft.com/office/drawing/2014/main" id="{04726B46-A5A7-49DB-A339-D6E2FEDE8581}"/>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438;p29">
              <a:extLst>
                <a:ext uri="{FF2B5EF4-FFF2-40B4-BE49-F238E27FC236}">
                  <a16:creationId xmlns:a16="http://schemas.microsoft.com/office/drawing/2014/main" id="{27A20958-714B-4C75-85F7-BD601EEB3B7F}"/>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439;p29">
              <a:extLst>
                <a:ext uri="{FF2B5EF4-FFF2-40B4-BE49-F238E27FC236}">
                  <a16:creationId xmlns:a16="http://schemas.microsoft.com/office/drawing/2014/main" id="{03A62EC8-7CED-4106-864D-F81212D2C8FC}"/>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440;p29">
              <a:extLst>
                <a:ext uri="{FF2B5EF4-FFF2-40B4-BE49-F238E27FC236}">
                  <a16:creationId xmlns:a16="http://schemas.microsoft.com/office/drawing/2014/main" id="{0F116306-114F-4E2E-981D-58CA779C7549}"/>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441;p29">
              <a:extLst>
                <a:ext uri="{FF2B5EF4-FFF2-40B4-BE49-F238E27FC236}">
                  <a16:creationId xmlns:a16="http://schemas.microsoft.com/office/drawing/2014/main" id="{D240001F-F218-495D-97EE-90DE4766D829}"/>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442;p29">
              <a:extLst>
                <a:ext uri="{FF2B5EF4-FFF2-40B4-BE49-F238E27FC236}">
                  <a16:creationId xmlns:a16="http://schemas.microsoft.com/office/drawing/2014/main" id="{D000EDB9-9F40-4087-B0DB-D824DA4AF870}"/>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443;p29">
              <a:extLst>
                <a:ext uri="{FF2B5EF4-FFF2-40B4-BE49-F238E27FC236}">
                  <a16:creationId xmlns:a16="http://schemas.microsoft.com/office/drawing/2014/main" id="{659A301A-BF13-47A1-A3B5-7E0E294E3965}"/>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444;p29">
              <a:extLst>
                <a:ext uri="{FF2B5EF4-FFF2-40B4-BE49-F238E27FC236}">
                  <a16:creationId xmlns:a16="http://schemas.microsoft.com/office/drawing/2014/main" id="{87E945F1-7739-46DA-96BF-D2C35B50EF10}"/>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445;p29">
              <a:extLst>
                <a:ext uri="{FF2B5EF4-FFF2-40B4-BE49-F238E27FC236}">
                  <a16:creationId xmlns:a16="http://schemas.microsoft.com/office/drawing/2014/main" id="{8255EA6F-5C35-48A5-BED9-7D33545683FE}"/>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446;p29">
              <a:extLst>
                <a:ext uri="{FF2B5EF4-FFF2-40B4-BE49-F238E27FC236}">
                  <a16:creationId xmlns:a16="http://schemas.microsoft.com/office/drawing/2014/main" id="{3AEEE88D-BFDC-49ED-B21E-FA8FF9619E5D}"/>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447;p29">
              <a:extLst>
                <a:ext uri="{FF2B5EF4-FFF2-40B4-BE49-F238E27FC236}">
                  <a16:creationId xmlns:a16="http://schemas.microsoft.com/office/drawing/2014/main" id="{466B8279-D57B-4E40-AF48-DB324FA1671F}"/>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448;p29">
              <a:extLst>
                <a:ext uri="{FF2B5EF4-FFF2-40B4-BE49-F238E27FC236}">
                  <a16:creationId xmlns:a16="http://schemas.microsoft.com/office/drawing/2014/main" id="{09AA9915-DDE3-46E9-8AA2-1E9D1C1249D0}"/>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449;p29">
              <a:extLst>
                <a:ext uri="{FF2B5EF4-FFF2-40B4-BE49-F238E27FC236}">
                  <a16:creationId xmlns:a16="http://schemas.microsoft.com/office/drawing/2014/main" id="{75F8FA8B-8F3D-416D-BD38-EB271B0054AB}"/>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450;p29">
              <a:extLst>
                <a:ext uri="{FF2B5EF4-FFF2-40B4-BE49-F238E27FC236}">
                  <a16:creationId xmlns:a16="http://schemas.microsoft.com/office/drawing/2014/main" id="{0517F144-0820-49C4-97A1-3C97B849DAA9}"/>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451;p29">
              <a:extLst>
                <a:ext uri="{FF2B5EF4-FFF2-40B4-BE49-F238E27FC236}">
                  <a16:creationId xmlns:a16="http://schemas.microsoft.com/office/drawing/2014/main" id="{A8038534-C422-45B0-8987-5A0E1271B59D}"/>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452;p29">
              <a:extLst>
                <a:ext uri="{FF2B5EF4-FFF2-40B4-BE49-F238E27FC236}">
                  <a16:creationId xmlns:a16="http://schemas.microsoft.com/office/drawing/2014/main" id="{BEED2392-526D-4A1F-B8E3-152E9EB78A8E}"/>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453;p29">
              <a:extLst>
                <a:ext uri="{FF2B5EF4-FFF2-40B4-BE49-F238E27FC236}">
                  <a16:creationId xmlns:a16="http://schemas.microsoft.com/office/drawing/2014/main" id="{C3CB6579-2014-44BB-9AD0-38F1FF388D96}"/>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454;p29">
              <a:extLst>
                <a:ext uri="{FF2B5EF4-FFF2-40B4-BE49-F238E27FC236}">
                  <a16:creationId xmlns:a16="http://schemas.microsoft.com/office/drawing/2014/main" id="{B70D86D7-722D-4364-B54D-2DA82C21E7F8}"/>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455;p29">
              <a:extLst>
                <a:ext uri="{FF2B5EF4-FFF2-40B4-BE49-F238E27FC236}">
                  <a16:creationId xmlns:a16="http://schemas.microsoft.com/office/drawing/2014/main" id="{89824737-BF5C-4509-BBDA-9BBFA9AFA75B}"/>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456;p29">
              <a:extLst>
                <a:ext uri="{FF2B5EF4-FFF2-40B4-BE49-F238E27FC236}">
                  <a16:creationId xmlns:a16="http://schemas.microsoft.com/office/drawing/2014/main" id="{EAC270D6-5944-4A24-BE1F-309DC992E063}"/>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457;p29">
              <a:extLst>
                <a:ext uri="{FF2B5EF4-FFF2-40B4-BE49-F238E27FC236}">
                  <a16:creationId xmlns:a16="http://schemas.microsoft.com/office/drawing/2014/main" id="{7423C9C8-DF8B-4A27-A3FC-9FCC6C9B3614}"/>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470;p31">
            <a:extLst>
              <a:ext uri="{FF2B5EF4-FFF2-40B4-BE49-F238E27FC236}">
                <a16:creationId xmlns:a16="http://schemas.microsoft.com/office/drawing/2014/main" id="{0592B66A-91C5-446D-8044-ECF77F97B91A}"/>
              </a:ext>
            </a:extLst>
          </p:cNvPr>
          <p:cNvSpPr txBox="1">
            <a:spLocks/>
          </p:cNvSpPr>
          <p:nvPr/>
        </p:nvSpPr>
        <p:spPr>
          <a:xfrm>
            <a:off x="212049" y="338249"/>
            <a:ext cx="949366"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n" dirty="0"/>
              <a:t>02</a:t>
            </a:r>
          </a:p>
        </p:txBody>
      </p:sp>
      <p:sp>
        <p:nvSpPr>
          <p:cNvPr id="5315" name="Google Shape;5315;p42"/>
          <p:cNvSpPr txBox="1">
            <a:spLocks noGrp="1"/>
          </p:cNvSpPr>
          <p:nvPr>
            <p:ph type="subTitle" idx="14"/>
          </p:nvPr>
        </p:nvSpPr>
        <p:spPr>
          <a:xfrm>
            <a:off x="763319" y="1613815"/>
            <a:ext cx="1676400" cy="1091804"/>
          </a:xfrm>
          <a:prstGeom prst="rect">
            <a:avLst/>
          </a:prstGeom>
        </p:spPr>
        <p:txBody>
          <a:bodyPr spcFirstLastPara="1" wrap="square" lIns="91425" tIns="91425" rIns="91425" bIns="91425" anchor="ctr" anchorCtr="0">
            <a:noAutofit/>
          </a:bodyPr>
          <a:lstStyle/>
          <a:p>
            <a:pPr lvl="0">
              <a:lnSpc>
                <a:spcPct val="100000"/>
              </a:lnSpc>
            </a:pPr>
            <a:r>
              <a:rPr lang="zh-TW" altLang="zh-HK" sz="1800" dirty="0">
                <a:solidFill>
                  <a:schemeClr val="accent6"/>
                </a:solidFill>
                <a:latin typeface="Quicksand"/>
                <a:ea typeface="Microsoft JhengHei UI" panose="020B0604030504040204" pitchFamily="34" charset="-120"/>
                <a:cs typeface="Times New Roman" panose="02020603050405020304" pitchFamily="18" charset="0"/>
                <a:sym typeface="Quicksand"/>
              </a:rPr>
              <a:t>無毒工作間</a:t>
            </a:r>
            <a:endParaRPr lang="en-US" altLang="zh-TW" sz="1800" dirty="0">
              <a:solidFill>
                <a:schemeClr val="accent6"/>
              </a:solidFill>
              <a:latin typeface="Quicksand"/>
              <a:ea typeface="Microsoft JhengHei UI" panose="020B0604030504040204" pitchFamily="34" charset="-120"/>
              <a:cs typeface="Times New Roman" panose="02020603050405020304" pitchFamily="18" charset="0"/>
              <a:sym typeface="Quicksand"/>
            </a:endParaRPr>
          </a:p>
          <a:p>
            <a:pPr lvl="0">
              <a:lnSpc>
                <a:spcPct val="100000"/>
              </a:lnSpc>
            </a:pPr>
            <a:r>
              <a:rPr lang="zh-TW" altLang="zh-HK" sz="1800" dirty="0">
                <a:solidFill>
                  <a:schemeClr val="accent6"/>
                </a:solidFill>
                <a:latin typeface="Quicksand"/>
                <a:ea typeface="Microsoft JhengHei UI" panose="020B0604030504040204" pitchFamily="34" charset="-120"/>
                <a:cs typeface="Times New Roman" panose="02020603050405020304" pitchFamily="18" charset="0"/>
                <a:sym typeface="Quicksand"/>
              </a:rPr>
              <a:t>暨</a:t>
            </a:r>
            <a:endParaRPr lang="en-US" altLang="zh-TW" sz="1800" dirty="0">
              <a:solidFill>
                <a:schemeClr val="accent6"/>
              </a:solidFill>
              <a:latin typeface="Quicksand"/>
              <a:ea typeface="Microsoft JhengHei UI" panose="020B0604030504040204" pitchFamily="34" charset="-120"/>
              <a:cs typeface="Times New Roman" panose="02020603050405020304" pitchFamily="18" charset="0"/>
              <a:sym typeface="Quicksand"/>
            </a:endParaRPr>
          </a:p>
          <a:p>
            <a:pPr lvl="0">
              <a:lnSpc>
                <a:spcPct val="100000"/>
              </a:lnSpc>
            </a:pPr>
            <a:r>
              <a:rPr lang="zh-TW" altLang="zh-HK" sz="1800" dirty="0">
                <a:solidFill>
                  <a:schemeClr val="accent6"/>
                </a:solidFill>
                <a:latin typeface="Quicksand"/>
                <a:ea typeface="Microsoft JhengHei UI" panose="020B0604030504040204" pitchFamily="34" charset="-120"/>
                <a:cs typeface="Times New Roman" panose="02020603050405020304" pitchFamily="18" charset="0"/>
                <a:sym typeface="Quicksand"/>
              </a:rPr>
              <a:t>商務發展</a:t>
            </a:r>
            <a:endParaRPr lang="en-US" altLang="zh-TW" sz="1800" dirty="0">
              <a:solidFill>
                <a:schemeClr val="accent6"/>
              </a:solidFill>
              <a:latin typeface="Quicksand"/>
              <a:ea typeface="Microsoft JhengHei UI" panose="020B0604030504040204" pitchFamily="34" charset="-120"/>
              <a:cs typeface="Times New Roman" panose="02020603050405020304" pitchFamily="18" charset="0"/>
              <a:sym typeface="Quicksand"/>
            </a:endParaRPr>
          </a:p>
          <a:p>
            <a:pPr lvl="0">
              <a:lnSpc>
                <a:spcPct val="100000"/>
              </a:lnSpc>
            </a:pPr>
            <a:r>
              <a:rPr lang="zh-TW" altLang="zh-HK" sz="1800" dirty="0">
                <a:solidFill>
                  <a:schemeClr val="accent6"/>
                </a:solidFill>
                <a:latin typeface="Quicksand"/>
                <a:ea typeface="Microsoft JhengHei UI" panose="020B0604030504040204" pitchFamily="34" charset="-120"/>
                <a:cs typeface="Times New Roman" panose="02020603050405020304" pitchFamily="18" charset="0"/>
                <a:sym typeface="Quicksand"/>
              </a:rPr>
              <a:t>專題講座</a:t>
            </a:r>
            <a:endParaRPr lang="en-US" altLang="zh-TW" sz="1800" dirty="0">
              <a:solidFill>
                <a:schemeClr val="accent6"/>
              </a:solidFill>
              <a:latin typeface="Quicksand"/>
              <a:ea typeface="Microsoft JhengHei UI" panose="020B0604030504040204" pitchFamily="34" charset="-120"/>
              <a:cs typeface="Times New Roman" panose="02020603050405020304" pitchFamily="18" charset="0"/>
              <a:sym typeface="Quicksand"/>
            </a:endParaRPr>
          </a:p>
        </p:txBody>
      </p:sp>
      <p:sp>
        <p:nvSpPr>
          <p:cNvPr id="5307" name="Google Shape;5307;p42"/>
          <p:cNvSpPr txBox="1">
            <a:spLocks noGrp="1"/>
          </p:cNvSpPr>
          <p:nvPr>
            <p:ph type="subTitle" idx="3"/>
          </p:nvPr>
        </p:nvSpPr>
        <p:spPr>
          <a:xfrm>
            <a:off x="5176671" y="1801997"/>
            <a:ext cx="1983905" cy="882943"/>
          </a:xfrm>
          <a:prstGeom prst="rect">
            <a:avLst/>
          </a:prstGeom>
        </p:spPr>
        <p:txBody>
          <a:bodyPr spcFirstLastPara="1" wrap="square" lIns="91425" tIns="91425" rIns="91425" bIns="91425" anchor="ctr" anchorCtr="0">
            <a:noAutofit/>
          </a:bodyPr>
          <a:lstStyle/>
          <a:p>
            <a:pPr lvl="0">
              <a:lnSpc>
                <a:spcPct val="100000"/>
              </a:lnSpc>
            </a:pPr>
            <a:r>
              <a:rPr lang="zh-TW" altLang="zh-HK" sz="1800" dirty="0">
                <a:solidFill>
                  <a:schemeClr val="accent6"/>
                </a:solidFill>
                <a:latin typeface="Quicksand"/>
                <a:ea typeface="Microsoft JhengHei UI" panose="020B0604030504040204" pitchFamily="34" charset="-120"/>
                <a:cs typeface="Times New Roman" panose="02020603050405020304" pitchFamily="18" charset="0"/>
              </a:rPr>
              <a:t>「不要麻煩」</a:t>
            </a:r>
            <a:endParaRPr lang="en-US" altLang="zh-TW" sz="1800" dirty="0">
              <a:solidFill>
                <a:schemeClr val="accent6"/>
              </a:solidFill>
              <a:latin typeface="Quicksand"/>
              <a:ea typeface="Microsoft JhengHei UI" panose="020B0604030504040204" pitchFamily="34" charset="-120"/>
              <a:cs typeface="Times New Roman" panose="02020603050405020304" pitchFamily="18" charset="0"/>
            </a:endParaRPr>
          </a:p>
          <a:p>
            <a:pPr lvl="0">
              <a:lnSpc>
                <a:spcPct val="100000"/>
              </a:lnSpc>
            </a:pPr>
            <a:r>
              <a:rPr lang="zh-TW" altLang="zh-HK" sz="1800" dirty="0">
                <a:solidFill>
                  <a:schemeClr val="accent6"/>
                </a:solidFill>
                <a:latin typeface="Quicksand"/>
                <a:ea typeface="Microsoft JhengHei UI" panose="020B0604030504040204" pitchFamily="34" charset="-120"/>
                <a:cs typeface="Times New Roman" panose="02020603050405020304" pitchFamily="18" charset="0"/>
              </a:rPr>
              <a:t>社區宣傳</a:t>
            </a:r>
            <a:endParaRPr lang="en-US" altLang="zh-TW" sz="1800" dirty="0">
              <a:solidFill>
                <a:schemeClr val="accent6"/>
              </a:solidFill>
              <a:latin typeface="Quicksand"/>
              <a:ea typeface="Microsoft JhengHei UI" panose="020B0604030504040204" pitchFamily="34" charset="-120"/>
              <a:cs typeface="Times New Roman" panose="02020603050405020304" pitchFamily="18" charset="0"/>
            </a:endParaRPr>
          </a:p>
          <a:p>
            <a:pPr lvl="0">
              <a:lnSpc>
                <a:spcPct val="100000"/>
              </a:lnSpc>
            </a:pPr>
            <a:r>
              <a:rPr lang="zh-TW" altLang="zh-HK" sz="1800" dirty="0">
                <a:solidFill>
                  <a:schemeClr val="accent6"/>
                </a:solidFill>
                <a:latin typeface="Quicksand"/>
                <a:ea typeface="Microsoft JhengHei UI" panose="020B0604030504040204" pitchFamily="34" charset="-120"/>
                <a:cs typeface="Times New Roman" panose="02020603050405020304" pitchFamily="18" charset="0"/>
              </a:rPr>
              <a:t>行動</a:t>
            </a:r>
            <a:endParaRPr lang="en-US" altLang="zh-TW" sz="1800" dirty="0">
              <a:solidFill>
                <a:schemeClr val="accent6"/>
              </a:solidFill>
              <a:latin typeface="Quicksand"/>
              <a:ea typeface="Microsoft JhengHei UI" panose="020B0604030504040204" pitchFamily="34" charset="-120"/>
              <a:cs typeface="Times New Roman" panose="02020603050405020304" pitchFamily="18" charset="0"/>
            </a:endParaRPr>
          </a:p>
        </p:txBody>
      </p:sp>
      <p:sp>
        <p:nvSpPr>
          <p:cNvPr id="193" name="文字方塊 192">
            <a:extLst>
              <a:ext uri="{FF2B5EF4-FFF2-40B4-BE49-F238E27FC236}">
                <a16:creationId xmlns:a16="http://schemas.microsoft.com/office/drawing/2014/main" id="{B78F81F1-6CD7-4D74-BC82-12369E9A0606}"/>
              </a:ext>
            </a:extLst>
          </p:cNvPr>
          <p:cNvSpPr txBox="1"/>
          <p:nvPr/>
        </p:nvSpPr>
        <p:spPr>
          <a:xfrm>
            <a:off x="5379284" y="3345841"/>
            <a:ext cx="2672186" cy="1384995"/>
          </a:xfrm>
          <a:prstGeom prst="rect">
            <a:avLst/>
          </a:prstGeom>
          <a:noFill/>
        </p:spPr>
        <p:txBody>
          <a:bodyPr wrap="square">
            <a:spAutoFit/>
          </a:bodyPr>
          <a:lstStyle/>
          <a:p>
            <a:pPr algn="just"/>
            <a:r>
              <a:rPr lang="zh-TW" altLang="zh-HK" dirty="0">
                <a:solidFill>
                  <a:schemeClr val="accent6"/>
                </a:solidFill>
                <a:latin typeface="Quicksand"/>
                <a:ea typeface="Microsoft JhengHei UI" panose="020B0604030504040204" pitchFamily="34" charset="-120"/>
                <a:cs typeface="Times New Roman" panose="02020603050405020304" pitchFamily="18" charset="0"/>
                <a:sym typeface="Reenie Beanie"/>
              </a:rPr>
              <a:t>計劃邀請</a:t>
            </a:r>
            <a:r>
              <a:rPr lang="en-GB" altLang="zh-TW" dirty="0">
                <a:solidFill>
                  <a:schemeClr val="accent6"/>
                </a:solidFill>
                <a:latin typeface="Quicksand"/>
                <a:ea typeface="Microsoft JhengHei UI" panose="020B0604030504040204" pitchFamily="34" charset="-120"/>
                <a:cs typeface="Times New Roman" panose="02020603050405020304" pitchFamily="18" charset="0"/>
                <a:sym typeface="Reenie Beanie"/>
              </a:rPr>
              <a:t>4</a:t>
            </a:r>
            <a:r>
              <a:rPr lang="en-GB" altLang="zh-HK" dirty="0">
                <a:solidFill>
                  <a:schemeClr val="accent6"/>
                </a:solidFill>
                <a:latin typeface="Quicksand"/>
                <a:ea typeface="Microsoft JhengHei UI" panose="020B0604030504040204" pitchFamily="34" charset="-120"/>
                <a:cs typeface="Times New Roman" panose="02020603050405020304" pitchFamily="18" charset="0"/>
                <a:sym typeface="Reenie Beanie"/>
              </a:rPr>
              <a:t>0</a:t>
            </a:r>
            <a:r>
              <a:rPr lang="zh-TW" altLang="zh-HK" dirty="0">
                <a:solidFill>
                  <a:schemeClr val="accent6"/>
                </a:solidFill>
                <a:latin typeface="Quicksand"/>
                <a:ea typeface="Microsoft JhengHei UI" panose="020B0604030504040204" pitchFamily="34" charset="-120"/>
                <a:cs typeface="Times New Roman" panose="02020603050405020304" pitchFamily="18" charset="0"/>
                <a:sym typeface="Reenie Beanie"/>
              </a:rPr>
              <a:t>間本地公司成為「清新企業」，並於公司當眼處張貼「清新企業」標誌以資識別計劃按該企業的需要</a:t>
            </a:r>
            <a:r>
              <a:rPr lang="en-GB" altLang="zh-HK" dirty="0">
                <a:solidFill>
                  <a:schemeClr val="accent6"/>
                </a:solidFill>
                <a:latin typeface="Quicksand"/>
                <a:ea typeface="Microsoft JhengHei UI" panose="020B0604030504040204" pitchFamily="34" charset="-120"/>
                <a:cs typeface="Times New Roman" panose="02020603050405020304" pitchFamily="18" charset="0"/>
                <a:sym typeface="Reenie Beanie"/>
              </a:rPr>
              <a:t>/</a:t>
            </a:r>
            <a:r>
              <a:rPr lang="zh-TW" altLang="zh-HK" dirty="0">
                <a:solidFill>
                  <a:schemeClr val="accent6"/>
                </a:solidFill>
                <a:latin typeface="Quicksand"/>
                <a:ea typeface="Microsoft JhengHei UI" panose="020B0604030504040204" pitchFamily="34" charset="-120"/>
                <a:cs typeface="Times New Roman" panose="02020603050405020304" pitchFamily="18" charset="0"/>
                <a:sym typeface="Reenie Beanie"/>
              </a:rPr>
              <a:t>營運模式製作一系列的宣傳品</a:t>
            </a:r>
            <a:r>
              <a:rPr lang="zh-TW" altLang="en-US" dirty="0">
                <a:solidFill>
                  <a:schemeClr val="accent6"/>
                </a:solidFill>
                <a:latin typeface="Quicksand"/>
                <a:ea typeface="Microsoft JhengHei UI" panose="020B0604030504040204" pitchFamily="34" charset="-120"/>
                <a:cs typeface="Times New Roman" panose="02020603050405020304" pitchFamily="18" charset="0"/>
                <a:sym typeface="Reenie Beanie"/>
              </a:rPr>
              <a:t>並由</a:t>
            </a:r>
            <a:r>
              <a:rPr lang="zh-TW" altLang="zh-HK" dirty="0">
                <a:solidFill>
                  <a:schemeClr val="accent6"/>
                </a:solidFill>
                <a:latin typeface="Quicksand"/>
                <a:ea typeface="Microsoft JhengHei UI" panose="020B0604030504040204" pitchFamily="34" charset="-120"/>
                <a:cs typeface="Times New Roman" panose="02020603050405020304" pitchFamily="18" charset="0"/>
                <a:sym typeface="Reenie Beanie"/>
              </a:rPr>
              <a:t>青年</a:t>
            </a:r>
            <a:r>
              <a:rPr lang="zh-TW" altLang="en-US" dirty="0">
                <a:solidFill>
                  <a:schemeClr val="accent6"/>
                </a:solidFill>
                <a:latin typeface="Quicksand"/>
                <a:ea typeface="Microsoft JhengHei UI" panose="020B0604030504040204" pitchFamily="34" charset="-120"/>
                <a:cs typeface="Times New Roman" panose="02020603050405020304" pitchFamily="18" charset="0"/>
                <a:sym typeface="Reenie Beanie"/>
              </a:rPr>
              <a:t>僱</a:t>
            </a:r>
            <a:r>
              <a:rPr lang="zh-TW" altLang="zh-HK" dirty="0">
                <a:solidFill>
                  <a:schemeClr val="accent6"/>
                </a:solidFill>
                <a:latin typeface="Quicksand"/>
                <a:ea typeface="Microsoft JhengHei UI" panose="020B0604030504040204" pitchFamily="34" charset="-120"/>
                <a:cs typeface="Times New Roman" panose="02020603050405020304" pitchFamily="18" charset="0"/>
                <a:sym typeface="Reenie Beanie"/>
              </a:rPr>
              <a:t>員派發予</a:t>
            </a:r>
            <a:r>
              <a:rPr lang="zh-TW" altLang="en-US" dirty="0">
                <a:solidFill>
                  <a:schemeClr val="accent6"/>
                </a:solidFill>
                <a:latin typeface="Quicksand"/>
                <a:ea typeface="Microsoft JhengHei UI" panose="020B0604030504040204" pitchFamily="34" charset="-120"/>
                <a:cs typeface="Times New Roman" panose="02020603050405020304" pitchFamily="18" charset="0"/>
                <a:sym typeface="Reenie Beanie"/>
              </a:rPr>
              <a:t>社區人士</a:t>
            </a:r>
            <a:endParaRPr lang="zh-HK" altLang="en-US" dirty="0">
              <a:solidFill>
                <a:schemeClr val="accent6"/>
              </a:solidFill>
              <a:latin typeface="Quicksand"/>
              <a:ea typeface="Microsoft JhengHei UI" panose="020B0604030504040204" pitchFamily="34" charset="-120"/>
              <a:cs typeface="Times New Roman" panose="02020603050405020304" pitchFamily="18" charset="0"/>
              <a:sym typeface="Reenie Beanie"/>
            </a:endParaRPr>
          </a:p>
        </p:txBody>
      </p:sp>
      <p:sp>
        <p:nvSpPr>
          <p:cNvPr id="194" name="文字方塊 193">
            <a:extLst>
              <a:ext uri="{FF2B5EF4-FFF2-40B4-BE49-F238E27FC236}">
                <a16:creationId xmlns:a16="http://schemas.microsoft.com/office/drawing/2014/main" id="{3FE1E427-4722-4FBA-AC4A-993F785809A0}"/>
              </a:ext>
            </a:extLst>
          </p:cNvPr>
          <p:cNvSpPr txBox="1"/>
          <p:nvPr/>
        </p:nvSpPr>
        <p:spPr>
          <a:xfrm>
            <a:off x="2978600" y="3376934"/>
            <a:ext cx="2245199" cy="1384995"/>
          </a:xfrm>
          <a:prstGeom prst="rect">
            <a:avLst/>
          </a:prstGeom>
          <a:noFill/>
        </p:spPr>
        <p:txBody>
          <a:bodyPr wrap="square">
            <a:spAutoFit/>
          </a:bodyPr>
          <a:lstStyle/>
          <a:p>
            <a:pPr algn="just"/>
            <a:r>
              <a:rPr lang="zh-TW" altLang="en-US" dirty="0">
                <a:solidFill>
                  <a:schemeClr val="accent6"/>
                </a:solidFill>
                <a:latin typeface="Quicksand"/>
                <a:ea typeface="Microsoft JhengHei UI" panose="020B0604030504040204" pitchFamily="34" charset="-120"/>
                <a:cs typeface="Times New Roman" panose="02020603050405020304" pitchFamily="18" charset="0"/>
              </a:rPr>
              <a:t>計劃負責社工為</a:t>
            </a:r>
            <a:r>
              <a:rPr lang="en-US" altLang="zh-TW" dirty="0">
                <a:solidFill>
                  <a:schemeClr val="accent6"/>
                </a:solidFill>
                <a:latin typeface="Quicksand"/>
                <a:ea typeface="Microsoft JhengHei UI" panose="020B0604030504040204" pitchFamily="34" charset="-120"/>
                <a:cs typeface="Times New Roman" panose="02020603050405020304" pitchFamily="18" charset="0"/>
              </a:rPr>
              <a:t>2</a:t>
            </a:r>
            <a:r>
              <a:rPr lang="en-GB" altLang="zh-HK" dirty="0">
                <a:solidFill>
                  <a:schemeClr val="accent6"/>
                </a:solidFill>
                <a:latin typeface="Quicksand"/>
                <a:ea typeface="Microsoft JhengHei UI" panose="020B0604030504040204" pitchFamily="34" charset="-120"/>
                <a:cs typeface="Times New Roman" panose="02020603050405020304" pitchFamily="18" charset="0"/>
              </a:rPr>
              <a:t>0</a:t>
            </a:r>
            <a:r>
              <a:rPr lang="zh-TW" altLang="zh-HK" dirty="0">
                <a:solidFill>
                  <a:schemeClr val="accent6"/>
                </a:solidFill>
                <a:latin typeface="Quicksand"/>
                <a:ea typeface="Microsoft JhengHei UI" panose="020B0604030504040204" pitchFamily="34" charset="-120"/>
                <a:cs typeface="Times New Roman" panose="02020603050405020304" pitchFamily="18" charset="0"/>
              </a:rPr>
              <a:t>間「清新企業」</a:t>
            </a:r>
            <a:r>
              <a:rPr lang="zh-TW" altLang="en-US" dirty="0">
                <a:solidFill>
                  <a:schemeClr val="accent6"/>
                </a:solidFill>
                <a:latin typeface="Quicksand"/>
                <a:ea typeface="Microsoft JhengHei UI" panose="020B0604030504040204" pitchFamily="34" charset="-120"/>
                <a:cs typeface="Times New Roman" panose="02020603050405020304" pitchFamily="18" charset="0"/>
              </a:rPr>
              <a:t>提供</a:t>
            </a:r>
            <a:r>
              <a:rPr lang="zh-TW" altLang="zh-HK" dirty="0">
                <a:solidFill>
                  <a:schemeClr val="accent6"/>
                </a:solidFill>
                <a:latin typeface="Quicksand"/>
                <a:ea typeface="Microsoft JhengHei UI" panose="020B0604030504040204" pitchFamily="34" charset="-120"/>
                <a:cs typeface="Times New Roman" panose="02020603050405020304" pitchFamily="18" charset="0"/>
              </a:rPr>
              <a:t>禁毒工作坊提高該企業非高危青年</a:t>
            </a:r>
            <a:r>
              <a:rPr lang="en-US" altLang="zh-HK" dirty="0">
                <a:solidFill>
                  <a:schemeClr val="accent6"/>
                </a:solidFill>
                <a:latin typeface="Quicksand"/>
                <a:ea typeface="Microsoft JhengHei UI" panose="020B0604030504040204" pitchFamily="34" charset="-120"/>
                <a:cs typeface="Times New Roman" panose="02020603050405020304" pitchFamily="18" charset="0"/>
              </a:rPr>
              <a:t> (16-20</a:t>
            </a:r>
            <a:r>
              <a:rPr lang="zh-TW" altLang="zh-HK" dirty="0">
                <a:solidFill>
                  <a:schemeClr val="accent6"/>
                </a:solidFill>
                <a:latin typeface="Quicksand"/>
                <a:ea typeface="Microsoft JhengHei UI" panose="020B0604030504040204" pitchFamily="34" charset="-120"/>
                <a:cs typeface="Times New Roman" panose="02020603050405020304" pitchFamily="18" charset="0"/>
              </a:rPr>
              <a:t>歲在職青年</a:t>
            </a:r>
            <a:r>
              <a:rPr lang="en-US" altLang="zh-HK" dirty="0">
                <a:solidFill>
                  <a:schemeClr val="accent6"/>
                </a:solidFill>
                <a:latin typeface="Quicksand"/>
                <a:ea typeface="Microsoft JhengHei UI" panose="020B0604030504040204" pitchFamily="34" charset="-120"/>
                <a:cs typeface="Times New Roman" panose="02020603050405020304" pitchFamily="18" charset="0"/>
              </a:rPr>
              <a:t>) </a:t>
            </a:r>
            <a:r>
              <a:rPr lang="zh-TW" altLang="zh-HK" dirty="0">
                <a:solidFill>
                  <a:schemeClr val="accent6"/>
                </a:solidFill>
                <a:latin typeface="Quicksand"/>
                <a:ea typeface="Microsoft JhengHei UI" panose="020B0604030504040204" pitchFamily="34" charset="-120"/>
                <a:cs typeface="Times New Roman" panose="02020603050405020304" pitchFamily="18" charset="0"/>
              </a:rPr>
              <a:t>及非在學年輕成年人對大麻毒害的認知</a:t>
            </a:r>
            <a:endParaRPr lang="zh-HK" altLang="en-US" dirty="0">
              <a:solidFill>
                <a:schemeClr val="accent6"/>
              </a:solidFill>
              <a:latin typeface="Quicksand"/>
              <a:ea typeface="Microsoft JhengHei UI" panose="020B0604030504040204" pitchFamily="34" charset="-120"/>
              <a:cs typeface="Times New Roman" panose="02020603050405020304" pitchFamily="18" charset="0"/>
            </a:endParaRPr>
          </a:p>
        </p:txBody>
      </p:sp>
      <p:sp>
        <p:nvSpPr>
          <p:cNvPr id="195" name="AutoShape 8">
            <a:extLst>
              <a:ext uri="{FF2B5EF4-FFF2-40B4-BE49-F238E27FC236}">
                <a16:creationId xmlns:a16="http://schemas.microsoft.com/office/drawing/2014/main" id="{B56E7E99-619C-4F21-83B5-DCEF38CC9092}"/>
              </a:ext>
            </a:extLst>
          </p:cNvPr>
          <p:cNvSpPr>
            <a:spLocks noChangeArrowheads="1"/>
          </p:cNvSpPr>
          <p:nvPr/>
        </p:nvSpPr>
        <p:spPr bwMode="auto">
          <a:xfrm>
            <a:off x="2998928" y="3237210"/>
            <a:ext cx="2182890" cy="160647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7" name="文字方塊 196">
            <a:extLst>
              <a:ext uri="{FF2B5EF4-FFF2-40B4-BE49-F238E27FC236}">
                <a16:creationId xmlns:a16="http://schemas.microsoft.com/office/drawing/2014/main" id="{249C62B3-4363-4826-A541-A76B838F297C}"/>
              </a:ext>
            </a:extLst>
          </p:cNvPr>
          <p:cNvSpPr txBox="1"/>
          <p:nvPr/>
        </p:nvSpPr>
        <p:spPr>
          <a:xfrm>
            <a:off x="104511" y="3376934"/>
            <a:ext cx="2727257" cy="1384995"/>
          </a:xfrm>
          <a:prstGeom prst="rect">
            <a:avLst/>
          </a:prstGeom>
          <a:noFill/>
        </p:spPr>
        <p:txBody>
          <a:bodyPr wrap="square">
            <a:spAutoFit/>
          </a:bodyPr>
          <a:lstStyle/>
          <a:p>
            <a:pPr marL="403225" algn="just" hangingPunct="0"/>
            <a:r>
              <a:rPr lang="zh-TW" altLang="zh-HK" dirty="0">
                <a:solidFill>
                  <a:schemeClr val="accent6"/>
                </a:solidFill>
                <a:latin typeface="Quicksand"/>
                <a:ea typeface="Microsoft JhengHei UI" panose="020B0604030504040204" pitchFamily="34" charset="-120"/>
                <a:cs typeface="Times New Roman" panose="02020603050405020304" pitchFamily="18" charset="0"/>
              </a:rPr>
              <a:t>舉辦</a:t>
            </a:r>
            <a:r>
              <a:rPr lang="en-US" altLang="zh-TW" dirty="0">
                <a:solidFill>
                  <a:schemeClr val="accent6"/>
                </a:solidFill>
                <a:latin typeface="Quicksand"/>
                <a:ea typeface="Microsoft JhengHei UI" panose="020B0604030504040204" pitchFamily="34" charset="-120"/>
                <a:cs typeface="Times New Roman" panose="02020603050405020304" pitchFamily="18" charset="0"/>
              </a:rPr>
              <a:t>1</a:t>
            </a:r>
            <a:r>
              <a:rPr lang="zh-TW" altLang="en-US" dirty="0">
                <a:solidFill>
                  <a:schemeClr val="accent6"/>
                </a:solidFill>
                <a:latin typeface="Quicksand"/>
                <a:ea typeface="Microsoft JhengHei UI" panose="020B0604030504040204" pitchFamily="34" charset="-120"/>
                <a:cs typeface="Times New Roman" panose="02020603050405020304" pitchFamily="18" charset="0"/>
              </a:rPr>
              <a:t>場</a:t>
            </a:r>
            <a:r>
              <a:rPr lang="zh-TW" altLang="zh-HK" dirty="0">
                <a:solidFill>
                  <a:schemeClr val="accent6"/>
                </a:solidFill>
                <a:latin typeface="Quicksand"/>
                <a:ea typeface="Microsoft JhengHei UI" panose="020B0604030504040204" pitchFamily="34" charset="-120"/>
                <a:cs typeface="Times New Roman" panose="02020603050405020304" pitchFamily="18" charset="0"/>
              </a:rPr>
              <a:t>專題講座，</a:t>
            </a:r>
            <a:r>
              <a:rPr lang="zh-TW" altLang="en-US" dirty="0">
                <a:solidFill>
                  <a:schemeClr val="accent6"/>
                </a:solidFill>
                <a:latin typeface="Quicksand"/>
                <a:ea typeface="Microsoft JhengHei UI" panose="020B0604030504040204" pitchFamily="34" charset="-120"/>
                <a:cs typeface="Times New Roman" panose="02020603050405020304" pitchFamily="18" charset="0"/>
              </a:rPr>
              <a:t>由計劃負責社工</a:t>
            </a:r>
            <a:r>
              <a:rPr lang="zh-TW" altLang="zh-HK" dirty="0" smtClean="0">
                <a:solidFill>
                  <a:schemeClr val="accent6"/>
                </a:solidFill>
                <a:latin typeface="Quicksand"/>
                <a:ea typeface="Microsoft JhengHei UI" panose="020B0604030504040204" pitchFamily="34" charset="-120"/>
                <a:cs typeface="Times New Roman" panose="02020603050405020304" pitchFamily="18" charset="0"/>
              </a:rPr>
              <a:t>為</a:t>
            </a:r>
            <a:r>
              <a:rPr lang="en-US" altLang="zh-TW" dirty="0" smtClean="0">
                <a:solidFill>
                  <a:schemeClr val="accent6"/>
                </a:solidFill>
                <a:latin typeface="Quicksand"/>
                <a:ea typeface="Microsoft JhengHei UI" panose="020B0604030504040204" pitchFamily="34" charset="-120"/>
                <a:cs typeface="Times New Roman" panose="02020603050405020304" pitchFamily="18" charset="0"/>
              </a:rPr>
              <a:t>38</a:t>
            </a:r>
            <a:r>
              <a:rPr lang="zh-TW" altLang="en-US" dirty="0" smtClean="0">
                <a:solidFill>
                  <a:schemeClr val="accent6"/>
                </a:solidFill>
                <a:latin typeface="Quicksand"/>
                <a:ea typeface="Microsoft JhengHei UI" panose="020B0604030504040204" pitchFamily="34" charset="-120"/>
                <a:cs typeface="Times New Roman" panose="02020603050405020304" pitchFamily="18" charset="0"/>
              </a:rPr>
              <a:t>位</a:t>
            </a:r>
            <a:r>
              <a:rPr lang="zh-TW" altLang="zh-HK" dirty="0">
                <a:solidFill>
                  <a:schemeClr val="accent6"/>
                </a:solidFill>
                <a:latin typeface="Quicksand"/>
                <a:ea typeface="Microsoft JhengHei UI" panose="020B0604030504040204" pitchFamily="34" charset="-120"/>
                <a:cs typeface="Times New Roman" panose="02020603050405020304" pitchFamily="18" charset="0"/>
              </a:rPr>
              <a:t>僱主提供有關吸食大麻及其他毒品禍害的正確資訊，</a:t>
            </a:r>
            <a:r>
              <a:rPr lang="zh-TW" altLang="en-US" dirty="0">
                <a:solidFill>
                  <a:schemeClr val="accent6"/>
                </a:solidFill>
                <a:latin typeface="Quicksand"/>
                <a:ea typeface="Microsoft JhengHei UI" panose="020B0604030504040204" pitchFamily="34" charset="-120"/>
                <a:cs typeface="Times New Roman" panose="02020603050405020304" pitchFamily="18" charset="0"/>
              </a:rPr>
              <a:t>並</a:t>
            </a:r>
            <a:r>
              <a:rPr lang="zh-TW" altLang="zh-HK" dirty="0">
                <a:solidFill>
                  <a:schemeClr val="accent6"/>
                </a:solidFill>
                <a:latin typeface="Quicksand"/>
                <a:ea typeface="Microsoft JhengHei UI" panose="020B0604030504040204" pitchFamily="34" charset="-120"/>
                <a:cs typeface="Times New Roman" panose="02020603050405020304" pitchFamily="18" charset="0"/>
              </a:rPr>
              <a:t>邀請本港資深行政管理</a:t>
            </a:r>
            <a:r>
              <a:rPr lang="zh-TW" altLang="en-US" dirty="0">
                <a:solidFill>
                  <a:schemeClr val="accent6"/>
                </a:solidFill>
                <a:latin typeface="Quicksand"/>
                <a:ea typeface="Microsoft JhengHei UI" panose="020B0604030504040204" pitchFamily="34" charset="-120"/>
                <a:cs typeface="Times New Roman" panose="02020603050405020304" pitchFamily="18" charset="0"/>
              </a:rPr>
              <a:t>人員分享</a:t>
            </a:r>
            <a:r>
              <a:rPr lang="zh-TW" altLang="zh-HK" dirty="0">
                <a:solidFill>
                  <a:schemeClr val="accent6"/>
                </a:solidFill>
                <a:latin typeface="Quicksand"/>
                <a:ea typeface="Microsoft JhengHei UI" panose="020B0604030504040204" pitchFamily="34" charset="-120"/>
                <a:cs typeface="Times New Roman" panose="02020603050405020304" pitchFamily="18" charset="0"/>
              </a:rPr>
              <a:t>有關企業行政管理</a:t>
            </a:r>
            <a:r>
              <a:rPr lang="zh-TW" altLang="en-US" dirty="0">
                <a:solidFill>
                  <a:schemeClr val="accent6"/>
                </a:solidFill>
                <a:latin typeface="Quicksand"/>
                <a:ea typeface="Microsoft JhengHei UI" panose="020B0604030504040204" pitchFamily="34" charset="-120"/>
                <a:cs typeface="Times New Roman" panose="02020603050405020304" pitchFamily="18" charset="0"/>
              </a:rPr>
              <a:t>經驗</a:t>
            </a:r>
            <a:endParaRPr lang="zh-TW" altLang="zh-HK" dirty="0">
              <a:solidFill>
                <a:schemeClr val="accent6"/>
              </a:solidFill>
              <a:latin typeface="Quicksand"/>
              <a:ea typeface="Microsoft JhengHei UI" panose="020B0604030504040204" pitchFamily="34" charset="-120"/>
              <a:cs typeface="Times New Roman" panose="02020603050405020304" pitchFamily="18" charset="0"/>
            </a:endParaRPr>
          </a:p>
        </p:txBody>
      </p:sp>
      <p:sp>
        <p:nvSpPr>
          <p:cNvPr id="198" name="AutoShape 8">
            <a:extLst>
              <a:ext uri="{FF2B5EF4-FFF2-40B4-BE49-F238E27FC236}">
                <a16:creationId xmlns:a16="http://schemas.microsoft.com/office/drawing/2014/main" id="{FF61949B-3CD1-43FF-8471-FF76289A5107}"/>
              </a:ext>
            </a:extLst>
          </p:cNvPr>
          <p:cNvSpPr>
            <a:spLocks noChangeArrowheads="1"/>
          </p:cNvSpPr>
          <p:nvPr/>
        </p:nvSpPr>
        <p:spPr bwMode="auto">
          <a:xfrm>
            <a:off x="464169" y="3266196"/>
            <a:ext cx="2376252" cy="160647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86"/>
        <p:cNvGrpSpPr/>
        <p:nvPr/>
      </p:nvGrpSpPr>
      <p:grpSpPr>
        <a:xfrm>
          <a:off x="0" y="0"/>
          <a:ext cx="0" cy="0"/>
          <a:chOff x="0" y="0"/>
          <a:chExt cx="0" cy="0"/>
        </a:xfrm>
      </p:grpSpPr>
      <p:pic>
        <p:nvPicPr>
          <p:cNvPr id="6" name="Google Shape;114;p15" descr="X:\10. 設計素材\Logo\BDF.png">
            <a:extLst>
              <a:ext uri="{FF2B5EF4-FFF2-40B4-BE49-F238E27FC236}">
                <a16:creationId xmlns:a16="http://schemas.microsoft.com/office/drawing/2014/main" id="{F95B25BB-ADDB-4C0A-AADD-76EC40E5E474}"/>
              </a:ext>
            </a:extLst>
          </p:cNvPr>
          <p:cNvPicPr preferRelativeResize="0"/>
          <p:nvPr/>
        </p:nvPicPr>
        <p:blipFill rotWithShape="1">
          <a:blip r:embed="rId3">
            <a:alphaModFix/>
          </a:blip>
          <a:srcRect/>
          <a:stretch/>
        </p:blipFill>
        <p:spPr>
          <a:xfrm>
            <a:off x="7748129" y="222551"/>
            <a:ext cx="1155670" cy="685129"/>
          </a:xfrm>
          <a:prstGeom prst="rect">
            <a:avLst/>
          </a:prstGeom>
          <a:noFill/>
          <a:ln>
            <a:noFill/>
          </a:ln>
        </p:spPr>
      </p:pic>
      <p:sp>
        <p:nvSpPr>
          <p:cNvPr id="5" name="Google Shape;1471;p31">
            <a:extLst>
              <a:ext uri="{FF2B5EF4-FFF2-40B4-BE49-F238E27FC236}">
                <a16:creationId xmlns:a16="http://schemas.microsoft.com/office/drawing/2014/main" id="{FC569190-12E0-4D49-A1C7-7F538218DEE9}"/>
              </a:ext>
            </a:extLst>
          </p:cNvPr>
          <p:cNvSpPr txBox="1">
            <a:spLocks/>
          </p:cNvSpPr>
          <p:nvPr/>
        </p:nvSpPr>
        <p:spPr>
          <a:xfrm>
            <a:off x="240201" y="281118"/>
            <a:ext cx="9188807" cy="669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4800" dirty="0">
                <a:solidFill>
                  <a:schemeClr val="accent1"/>
                </a:solidFill>
                <a:latin typeface="Reenie Beanie"/>
                <a:ea typeface="新細明體" panose="02020500000000000000" pitchFamily="18" charset="-120"/>
                <a:sym typeface="Quicksand"/>
              </a:rPr>
              <a:t>   </a:t>
            </a:r>
            <a:r>
              <a:rPr lang="en-US" altLang="zh-TW" sz="4800" dirty="0">
                <a:solidFill>
                  <a:schemeClr val="accent1"/>
                </a:solidFill>
                <a:latin typeface="Reenie Beanie"/>
                <a:ea typeface="新細明體" panose="02020500000000000000" pitchFamily="18" charset="-120"/>
              </a:rPr>
              <a:t>Output Evaluation</a:t>
            </a:r>
            <a:endParaRPr lang="en-HK" altLang="zh-TW" sz="4800" dirty="0">
              <a:solidFill>
                <a:schemeClr val="accent1"/>
              </a:solidFill>
              <a:latin typeface="Reenie Beanie"/>
              <a:ea typeface="新細明體" panose="02020500000000000000" pitchFamily="18" charset="-120"/>
            </a:endParaRPr>
          </a:p>
        </p:txBody>
      </p:sp>
      <p:grpSp>
        <p:nvGrpSpPr>
          <p:cNvPr id="7" name="Google Shape;1409;p29">
            <a:extLst>
              <a:ext uri="{FF2B5EF4-FFF2-40B4-BE49-F238E27FC236}">
                <a16:creationId xmlns:a16="http://schemas.microsoft.com/office/drawing/2014/main" id="{8D083F00-B9A7-46C8-8493-0DCFA51D89D0}"/>
              </a:ext>
            </a:extLst>
          </p:cNvPr>
          <p:cNvGrpSpPr/>
          <p:nvPr/>
        </p:nvGrpSpPr>
        <p:grpSpPr>
          <a:xfrm>
            <a:off x="321214" y="907680"/>
            <a:ext cx="7148365" cy="100169"/>
            <a:chOff x="2887250" y="2929050"/>
            <a:chExt cx="2280975" cy="58675"/>
          </a:xfrm>
        </p:grpSpPr>
        <p:sp>
          <p:nvSpPr>
            <p:cNvPr id="8" name="Google Shape;1410;p29">
              <a:extLst>
                <a:ext uri="{FF2B5EF4-FFF2-40B4-BE49-F238E27FC236}">
                  <a16:creationId xmlns:a16="http://schemas.microsoft.com/office/drawing/2014/main" id="{1901CEF8-16FF-438A-98D0-1D0D19320682}"/>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11;p29">
              <a:extLst>
                <a:ext uri="{FF2B5EF4-FFF2-40B4-BE49-F238E27FC236}">
                  <a16:creationId xmlns:a16="http://schemas.microsoft.com/office/drawing/2014/main" id="{A3EC8DD2-659F-4833-A3B7-07B0A222EF2D}"/>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12;p29">
              <a:extLst>
                <a:ext uri="{FF2B5EF4-FFF2-40B4-BE49-F238E27FC236}">
                  <a16:creationId xmlns:a16="http://schemas.microsoft.com/office/drawing/2014/main" id="{DF2E9B79-1F44-4438-A1AA-A57883EB0412}"/>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13;p29">
              <a:extLst>
                <a:ext uri="{FF2B5EF4-FFF2-40B4-BE49-F238E27FC236}">
                  <a16:creationId xmlns:a16="http://schemas.microsoft.com/office/drawing/2014/main" id="{11204BA4-4271-4B12-8F2F-1C107E4C16E6}"/>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14;p29">
              <a:extLst>
                <a:ext uri="{FF2B5EF4-FFF2-40B4-BE49-F238E27FC236}">
                  <a16:creationId xmlns:a16="http://schemas.microsoft.com/office/drawing/2014/main" id="{79E92B37-D635-4AED-B21C-965C1E49FC9D}"/>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15;p29">
              <a:extLst>
                <a:ext uri="{FF2B5EF4-FFF2-40B4-BE49-F238E27FC236}">
                  <a16:creationId xmlns:a16="http://schemas.microsoft.com/office/drawing/2014/main" id="{ADDBDD4E-E578-4887-81DD-913870FCE880}"/>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16;p29">
              <a:extLst>
                <a:ext uri="{FF2B5EF4-FFF2-40B4-BE49-F238E27FC236}">
                  <a16:creationId xmlns:a16="http://schemas.microsoft.com/office/drawing/2014/main" id="{B58CA316-3D30-46BD-922B-F014ECF30C4A}"/>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17;p29">
              <a:extLst>
                <a:ext uri="{FF2B5EF4-FFF2-40B4-BE49-F238E27FC236}">
                  <a16:creationId xmlns:a16="http://schemas.microsoft.com/office/drawing/2014/main" id="{7B8D8EDA-3268-4F09-A4BC-D754CE6BE556}"/>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18;p29">
              <a:extLst>
                <a:ext uri="{FF2B5EF4-FFF2-40B4-BE49-F238E27FC236}">
                  <a16:creationId xmlns:a16="http://schemas.microsoft.com/office/drawing/2014/main" id="{BD74534F-F0DA-4605-8168-7AAC6834B8C4}"/>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19;p29">
              <a:extLst>
                <a:ext uri="{FF2B5EF4-FFF2-40B4-BE49-F238E27FC236}">
                  <a16:creationId xmlns:a16="http://schemas.microsoft.com/office/drawing/2014/main" id="{E2B22BC6-9878-49DA-9313-90C03B39D478}"/>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20;p29">
              <a:extLst>
                <a:ext uri="{FF2B5EF4-FFF2-40B4-BE49-F238E27FC236}">
                  <a16:creationId xmlns:a16="http://schemas.microsoft.com/office/drawing/2014/main" id="{459A970C-C71D-47DD-9F41-927BB2B0B1B4}"/>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21;p29">
              <a:extLst>
                <a:ext uri="{FF2B5EF4-FFF2-40B4-BE49-F238E27FC236}">
                  <a16:creationId xmlns:a16="http://schemas.microsoft.com/office/drawing/2014/main" id="{AD7961EA-E65F-4479-B174-45C8BF1DFB2C}"/>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22;p29">
              <a:extLst>
                <a:ext uri="{FF2B5EF4-FFF2-40B4-BE49-F238E27FC236}">
                  <a16:creationId xmlns:a16="http://schemas.microsoft.com/office/drawing/2014/main" id="{096438FE-C6E1-472B-B9F9-4FE549829C32}"/>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23;p29">
              <a:extLst>
                <a:ext uri="{FF2B5EF4-FFF2-40B4-BE49-F238E27FC236}">
                  <a16:creationId xmlns:a16="http://schemas.microsoft.com/office/drawing/2014/main" id="{B021574B-E637-46C9-8CBA-2347E42C5A65}"/>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24;p29">
              <a:extLst>
                <a:ext uri="{FF2B5EF4-FFF2-40B4-BE49-F238E27FC236}">
                  <a16:creationId xmlns:a16="http://schemas.microsoft.com/office/drawing/2014/main" id="{DC184DAB-1DC3-4174-86DC-7BB8C4D005A1}"/>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25;p29">
              <a:extLst>
                <a:ext uri="{FF2B5EF4-FFF2-40B4-BE49-F238E27FC236}">
                  <a16:creationId xmlns:a16="http://schemas.microsoft.com/office/drawing/2014/main" id="{B5C70BC4-AF5C-4DD3-8464-8910FA3BBAF3}"/>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26;p29">
              <a:extLst>
                <a:ext uri="{FF2B5EF4-FFF2-40B4-BE49-F238E27FC236}">
                  <a16:creationId xmlns:a16="http://schemas.microsoft.com/office/drawing/2014/main" id="{A67163D7-5F62-474E-8AD4-199F0C1EEF35}"/>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27;p29">
              <a:extLst>
                <a:ext uri="{FF2B5EF4-FFF2-40B4-BE49-F238E27FC236}">
                  <a16:creationId xmlns:a16="http://schemas.microsoft.com/office/drawing/2014/main" id="{C05BBF78-6B30-4EAC-90CB-1A58AC010CBA}"/>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28;p29">
              <a:extLst>
                <a:ext uri="{FF2B5EF4-FFF2-40B4-BE49-F238E27FC236}">
                  <a16:creationId xmlns:a16="http://schemas.microsoft.com/office/drawing/2014/main" id="{5A98AC89-433B-4739-B420-DB1B1C2B78BE}"/>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29;p29">
              <a:extLst>
                <a:ext uri="{FF2B5EF4-FFF2-40B4-BE49-F238E27FC236}">
                  <a16:creationId xmlns:a16="http://schemas.microsoft.com/office/drawing/2014/main" id="{1AD30A44-82E8-446F-8366-957D1BEC979A}"/>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0;p29">
              <a:extLst>
                <a:ext uri="{FF2B5EF4-FFF2-40B4-BE49-F238E27FC236}">
                  <a16:creationId xmlns:a16="http://schemas.microsoft.com/office/drawing/2014/main" id="{6A824874-77C2-4952-90E8-5FE62615C75B}"/>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1;p29">
              <a:extLst>
                <a:ext uri="{FF2B5EF4-FFF2-40B4-BE49-F238E27FC236}">
                  <a16:creationId xmlns:a16="http://schemas.microsoft.com/office/drawing/2014/main" id="{166B4A61-C77B-47DC-95FD-34143A19B906}"/>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2;p29">
              <a:extLst>
                <a:ext uri="{FF2B5EF4-FFF2-40B4-BE49-F238E27FC236}">
                  <a16:creationId xmlns:a16="http://schemas.microsoft.com/office/drawing/2014/main" id="{982628A1-9EF3-45C8-A72A-AB1784A0822C}"/>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3;p29">
              <a:extLst>
                <a:ext uri="{FF2B5EF4-FFF2-40B4-BE49-F238E27FC236}">
                  <a16:creationId xmlns:a16="http://schemas.microsoft.com/office/drawing/2014/main" id="{050A52FC-CA57-4115-B0E8-ED046B159A37}"/>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34;p29">
              <a:extLst>
                <a:ext uri="{FF2B5EF4-FFF2-40B4-BE49-F238E27FC236}">
                  <a16:creationId xmlns:a16="http://schemas.microsoft.com/office/drawing/2014/main" id="{FE2A816E-F559-4ADA-9A60-F16ACCE87882}"/>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35;p29">
              <a:extLst>
                <a:ext uri="{FF2B5EF4-FFF2-40B4-BE49-F238E27FC236}">
                  <a16:creationId xmlns:a16="http://schemas.microsoft.com/office/drawing/2014/main" id="{B7060C7B-D183-451A-94E0-F2C240BED245}"/>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6;p29">
              <a:extLst>
                <a:ext uri="{FF2B5EF4-FFF2-40B4-BE49-F238E27FC236}">
                  <a16:creationId xmlns:a16="http://schemas.microsoft.com/office/drawing/2014/main" id="{88FAD1C3-CDD5-4FCD-8EFE-4D995EDF670F}"/>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37;p29">
              <a:extLst>
                <a:ext uri="{FF2B5EF4-FFF2-40B4-BE49-F238E27FC236}">
                  <a16:creationId xmlns:a16="http://schemas.microsoft.com/office/drawing/2014/main" id="{E28FF4F9-69A0-4A98-9ADB-831C3A2E9108}"/>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38;p29">
              <a:extLst>
                <a:ext uri="{FF2B5EF4-FFF2-40B4-BE49-F238E27FC236}">
                  <a16:creationId xmlns:a16="http://schemas.microsoft.com/office/drawing/2014/main" id="{E5DE891D-5851-4DC2-9BC1-53AAB00E5A41}"/>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39;p29">
              <a:extLst>
                <a:ext uri="{FF2B5EF4-FFF2-40B4-BE49-F238E27FC236}">
                  <a16:creationId xmlns:a16="http://schemas.microsoft.com/office/drawing/2014/main" id="{6B742B9C-44AC-4D8C-BB3D-3DA3FECB96B4}"/>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40;p29">
              <a:extLst>
                <a:ext uri="{FF2B5EF4-FFF2-40B4-BE49-F238E27FC236}">
                  <a16:creationId xmlns:a16="http://schemas.microsoft.com/office/drawing/2014/main" id="{D30F81FB-462F-4C11-89CB-26A5C4A75131}"/>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41;p29">
              <a:extLst>
                <a:ext uri="{FF2B5EF4-FFF2-40B4-BE49-F238E27FC236}">
                  <a16:creationId xmlns:a16="http://schemas.microsoft.com/office/drawing/2014/main" id="{E869224E-CF65-4649-8975-7A1D6D425088}"/>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42;p29">
              <a:extLst>
                <a:ext uri="{FF2B5EF4-FFF2-40B4-BE49-F238E27FC236}">
                  <a16:creationId xmlns:a16="http://schemas.microsoft.com/office/drawing/2014/main" id="{9225C64E-DBC9-44EB-AB01-799C4A71C057}"/>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3;p29">
              <a:extLst>
                <a:ext uri="{FF2B5EF4-FFF2-40B4-BE49-F238E27FC236}">
                  <a16:creationId xmlns:a16="http://schemas.microsoft.com/office/drawing/2014/main" id="{50237B5C-A0CB-4889-93DF-DC9DF48FB949}"/>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44;p29">
              <a:extLst>
                <a:ext uri="{FF2B5EF4-FFF2-40B4-BE49-F238E27FC236}">
                  <a16:creationId xmlns:a16="http://schemas.microsoft.com/office/drawing/2014/main" id="{1C57F9B2-3391-47B8-A17D-E19DE4B75C41}"/>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45;p29">
              <a:extLst>
                <a:ext uri="{FF2B5EF4-FFF2-40B4-BE49-F238E27FC236}">
                  <a16:creationId xmlns:a16="http://schemas.microsoft.com/office/drawing/2014/main" id="{2CB7F00E-D59D-43D1-BEA1-FD4D179E1D4F}"/>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46;p29">
              <a:extLst>
                <a:ext uri="{FF2B5EF4-FFF2-40B4-BE49-F238E27FC236}">
                  <a16:creationId xmlns:a16="http://schemas.microsoft.com/office/drawing/2014/main" id="{C5E4C782-A044-4D4F-B352-0F0344658030}"/>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47;p29">
              <a:extLst>
                <a:ext uri="{FF2B5EF4-FFF2-40B4-BE49-F238E27FC236}">
                  <a16:creationId xmlns:a16="http://schemas.microsoft.com/office/drawing/2014/main" id="{3EB50BD7-00F7-4CB9-8CC4-EFF85F3483C7}"/>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48;p29">
              <a:extLst>
                <a:ext uri="{FF2B5EF4-FFF2-40B4-BE49-F238E27FC236}">
                  <a16:creationId xmlns:a16="http://schemas.microsoft.com/office/drawing/2014/main" id="{257C2A7D-AE27-4B93-B21D-2D6311143A97}"/>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9;p29">
              <a:extLst>
                <a:ext uri="{FF2B5EF4-FFF2-40B4-BE49-F238E27FC236}">
                  <a16:creationId xmlns:a16="http://schemas.microsoft.com/office/drawing/2014/main" id="{76735984-8A83-490C-9596-6C25F1FB4EF3}"/>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0;p29">
              <a:extLst>
                <a:ext uri="{FF2B5EF4-FFF2-40B4-BE49-F238E27FC236}">
                  <a16:creationId xmlns:a16="http://schemas.microsoft.com/office/drawing/2014/main" id="{63D3E20F-1310-4F78-BDD9-225AD3540D87}"/>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1;p29">
              <a:extLst>
                <a:ext uri="{FF2B5EF4-FFF2-40B4-BE49-F238E27FC236}">
                  <a16:creationId xmlns:a16="http://schemas.microsoft.com/office/drawing/2014/main" id="{20F8BA8A-26E1-4630-9C9C-91E0C0DF65B0}"/>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52;p29">
              <a:extLst>
                <a:ext uri="{FF2B5EF4-FFF2-40B4-BE49-F238E27FC236}">
                  <a16:creationId xmlns:a16="http://schemas.microsoft.com/office/drawing/2014/main" id="{064B8AD6-61F7-4AA4-BBDE-D15D5AF61B18}"/>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3;p29">
              <a:extLst>
                <a:ext uri="{FF2B5EF4-FFF2-40B4-BE49-F238E27FC236}">
                  <a16:creationId xmlns:a16="http://schemas.microsoft.com/office/drawing/2014/main" id="{669268B6-7054-4F96-8D88-F8D5D41BB1D3}"/>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54;p29">
              <a:extLst>
                <a:ext uri="{FF2B5EF4-FFF2-40B4-BE49-F238E27FC236}">
                  <a16:creationId xmlns:a16="http://schemas.microsoft.com/office/drawing/2014/main" id="{7CDEED4B-991E-4DD4-935B-1E48289685EF}"/>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55;p29">
              <a:extLst>
                <a:ext uri="{FF2B5EF4-FFF2-40B4-BE49-F238E27FC236}">
                  <a16:creationId xmlns:a16="http://schemas.microsoft.com/office/drawing/2014/main" id="{618E410D-E078-4D8A-9861-4A6A190FDDA7}"/>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56;p29">
              <a:extLst>
                <a:ext uri="{FF2B5EF4-FFF2-40B4-BE49-F238E27FC236}">
                  <a16:creationId xmlns:a16="http://schemas.microsoft.com/office/drawing/2014/main" id="{91E74F77-5DB3-4615-9220-A108A3EA0EDF}"/>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57;p29">
              <a:extLst>
                <a:ext uri="{FF2B5EF4-FFF2-40B4-BE49-F238E27FC236}">
                  <a16:creationId xmlns:a16="http://schemas.microsoft.com/office/drawing/2014/main" id="{9A328C43-522A-4011-8B27-6F7A0F8EB8BB}"/>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1470;p31">
            <a:extLst>
              <a:ext uri="{FF2B5EF4-FFF2-40B4-BE49-F238E27FC236}">
                <a16:creationId xmlns:a16="http://schemas.microsoft.com/office/drawing/2014/main" id="{A7B94437-D3CD-431C-9E67-0802D632454C}"/>
              </a:ext>
            </a:extLst>
          </p:cNvPr>
          <p:cNvSpPr txBox="1">
            <a:spLocks/>
          </p:cNvSpPr>
          <p:nvPr/>
        </p:nvSpPr>
        <p:spPr>
          <a:xfrm>
            <a:off x="212049" y="338249"/>
            <a:ext cx="949366"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n" dirty="0"/>
              <a:t>03</a:t>
            </a:r>
          </a:p>
        </p:txBody>
      </p:sp>
      <p:graphicFrame>
        <p:nvGraphicFramePr>
          <p:cNvPr id="2" name="表格 1">
            <a:extLst>
              <a:ext uri="{FF2B5EF4-FFF2-40B4-BE49-F238E27FC236}">
                <a16:creationId xmlns:a16="http://schemas.microsoft.com/office/drawing/2014/main" id="{937C0F05-DDAA-48E6-80AC-CC3DFF5EDBFA}"/>
              </a:ext>
            </a:extLst>
          </p:cNvPr>
          <p:cNvGraphicFramePr>
            <a:graphicFrameLocks noGrp="1"/>
          </p:cNvGraphicFramePr>
          <p:nvPr>
            <p:extLst>
              <p:ext uri="{D42A27DB-BD31-4B8C-83A1-F6EECF244321}">
                <p14:modId xmlns:p14="http://schemas.microsoft.com/office/powerpoint/2010/main" val="2073588390"/>
              </p:ext>
            </p:extLst>
          </p:nvPr>
        </p:nvGraphicFramePr>
        <p:xfrm>
          <a:off x="74889" y="1140788"/>
          <a:ext cx="8654441" cy="3157926"/>
        </p:xfrm>
        <a:graphic>
          <a:graphicData uri="http://schemas.openxmlformats.org/drawingml/2006/table">
            <a:tbl>
              <a:tblPr firstRow="1" firstCol="1" lastRow="1" lastCol="1" bandRow="1" bandCol="1">
                <a:tableStyleId>{72E17D8A-4114-4545-97A5-EA657ED98808}</a:tableStyleId>
              </a:tblPr>
              <a:tblGrid>
                <a:gridCol w="1396102">
                  <a:extLst>
                    <a:ext uri="{9D8B030D-6E8A-4147-A177-3AD203B41FA5}">
                      <a16:colId xmlns:a16="http://schemas.microsoft.com/office/drawing/2014/main" val="3553616887"/>
                    </a:ext>
                  </a:extLst>
                </a:gridCol>
                <a:gridCol w="3409353">
                  <a:extLst>
                    <a:ext uri="{9D8B030D-6E8A-4147-A177-3AD203B41FA5}">
                      <a16:colId xmlns:a16="http://schemas.microsoft.com/office/drawing/2014/main" val="4503483"/>
                    </a:ext>
                  </a:extLst>
                </a:gridCol>
                <a:gridCol w="3848986">
                  <a:extLst>
                    <a:ext uri="{9D8B030D-6E8A-4147-A177-3AD203B41FA5}">
                      <a16:colId xmlns:a16="http://schemas.microsoft.com/office/drawing/2014/main" val="1060437531"/>
                    </a:ext>
                  </a:extLst>
                </a:gridCol>
              </a:tblGrid>
              <a:tr h="551674">
                <a:tc>
                  <a:txBody>
                    <a:bodyPr/>
                    <a:lstStyle/>
                    <a:p>
                      <a:pPr marL="304800">
                        <a:tabLst>
                          <a:tab pos="474980" algn="l"/>
                        </a:tabLst>
                      </a:pPr>
                      <a:r>
                        <a:rPr lang="en-GB" sz="1600" kern="100" dirty="0">
                          <a:solidFill>
                            <a:schemeClr val="accent6"/>
                          </a:solidFill>
                          <a:effectLst/>
                        </a:rPr>
                        <a:t> </a:t>
                      </a:r>
                      <a:endParaRPr lang="zh-TW" sz="1600" kern="100" dirty="0">
                        <a:solidFill>
                          <a:schemeClr val="accent6"/>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pPr marL="304800" algn="ctr">
                        <a:tabLst>
                          <a:tab pos="474980" algn="l"/>
                        </a:tabLst>
                      </a:pPr>
                      <a:r>
                        <a:rPr lang="en-GB" sz="1600" u="none" kern="100" dirty="0" smtClean="0">
                          <a:solidFill>
                            <a:srgbClr val="FFFF00"/>
                          </a:solidFill>
                          <a:effectLst/>
                        </a:rPr>
                        <a:t>Expected Result</a:t>
                      </a:r>
                      <a:endParaRPr lang="zh-TW" sz="1600" u="none" kern="100" dirty="0">
                        <a:solidFill>
                          <a:srgbClr val="FFFF00"/>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pPr marL="304800" algn="ctr">
                        <a:tabLst>
                          <a:tab pos="474980" algn="l"/>
                        </a:tabLst>
                      </a:pPr>
                      <a:r>
                        <a:rPr lang="en-GB" sz="1600" u="none" kern="100" dirty="0" smtClean="0">
                          <a:solidFill>
                            <a:srgbClr val="FFFF00"/>
                          </a:solidFill>
                          <a:effectLst/>
                        </a:rPr>
                        <a:t>Achieved</a:t>
                      </a:r>
                      <a:r>
                        <a:rPr lang="en-GB" sz="1600" u="none" kern="100" baseline="0" dirty="0" smtClean="0">
                          <a:solidFill>
                            <a:srgbClr val="FFFF00"/>
                          </a:solidFill>
                          <a:effectLst/>
                        </a:rPr>
                        <a:t> Result</a:t>
                      </a:r>
                      <a:endParaRPr lang="zh-TW" sz="1600" u="none" kern="100" dirty="0">
                        <a:solidFill>
                          <a:srgbClr val="FFFF00"/>
                        </a:solidFill>
                        <a:effectLst/>
                        <a:latin typeface="Times New Roman" panose="02020603050405020304" pitchFamily="18" charset="0"/>
                        <a:ea typeface="PMingLiU" panose="02020500000000000000" pitchFamily="18" charset="-120"/>
                      </a:endParaRPr>
                    </a:p>
                  </a:txBody>
                  <a:tcPr marL="57433" marR="57433" marT="0" marB="0" anchor="ctr"/>
                </a:tc>
                <a:extLst>
                  <a:ext uri="{0D108BD9-81ED-4DB2-BD59-A6C34878D82A}">
                    <a16:rowId xmlns:a16="http://schemas.microsoft.com/office/drawing/2014/main" val="2739647538"/>
                  </a:ext>
                </a:extLst>
              </a:tr>
              <a:tr h="1170218">
                <a:tc>
                  <a:txBody>
                    <a:bodyPr/>
                    <a:lstStyle/>
                    <a:p>
                      <a:pPr marL="304800">
                        <a:tabLst>
                          <a:tab pos="474980" algn="l"/>
                        </a:tabLst>
                      </a:pPr>
                      <a:r>
                        <a:rPr lang="en-GB" sz="1600" kern="100" dirty="0">
                          <a:solidFill>
                            <a:schemeClr val="accent2"/>
                          </a:solidFill>
                          <a:effectLst/>
                        </a:rPr>
                        <a:t>Output indicator 1</a:t>
                      </a:r>
                      <a:endParaRPr lang="zh-TW" sz="1600" kern="100" dirty="0">
                        <a:solidFill>
                          <a:schemeClr val="accent2"/>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pPr algn="just">
                        <a:tabLst>
                          <a:tab pos="2637155" algn="ctr"/>
                          <a:tab pos="5274310" algn="r"/>
                          <a:tab pos="474980" algn="l"/>
                          <a:tab pos="2637155" algn="ctr"/>
                          <a:tab pos="5274310" algn="r"/>
                        </a:tabLst>
                      </a:pP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舉辦</a:t>
                      </a:r>
                      <a:r>
                        <a:rPr lang="en-US" sz="1400" b="0" i="0" u="none" strike="noStrike" kern="100" cap="none" dirty="0">
                          <a:solidFill>
                            <a:schemeClr val="accent6"/>
                          </a:solidFill>
                          <a:effectLst/>
                          <a:latin typeface="Arial"/>
                          <a:ea typeface="PMingLiU" panose="02020500000000000000" pitchFamily="18" charset="-120"/>
                          <a:cs typeface="Arial"/>
                          <a:sym typeface="Arial"/>
                        </a:rPr>
                        <a:t>20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場「清新企業」</a:t>
                      </a:r>
                      <a:r>
                        <a:rPr lang="en-US" sz="1400" b="0" i="0" u="none" strike="noStrike" kern="100" cap="none" dirty="0">
                          <a:solidFill>
                            <a:schemeClr val="accent6"/>
                          </a:solidFill>
                          <a:effectLst/>
                          <a:latin typeface="Arial"/>
                          <a:ea typeface="PMingLiU" panose="02020500000000000000" pitchFamily="18" charset="-120"/>
                          <a:cs typeface="Arial"/>
                          <a:sym typeface="Arial"/>
                        </a:rPr>
                        <a:t>-</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「大麻</a:t>
                      </a:r>
                      <a:r>
                        <a:rPr lang="en-US" altLang="zh-TW" sz="1400" b="0" i="0" u="none" strike="noStrike" kern="100" cap="none" dirty="0">
                          <a:solidFill>
                            <a:schemeClr val="accent6"/>
                          </a:solidFill>
                          <a:effectLst/>
                          <a:latin typeface="Arial"/>
                          <a:ea typeface="PMingLiU" panose="02020500000000000000" pitchFamily="18" charset="-120"/>
                          <a:cs typeface="Arial"/>
                          <a:sym typeface="Arial"/>
                        </a:rPr>
                        <a:t>‧</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煩」禁毒工作坊，招收不少於</a:t>
                      </a:r>
                      <a:r>
                        <a:rPr lang="en-US" sz="1400" b="0" i="0" u="none" strike="noStrike" kern="100" cap="none" dirty="0">
                          <a:solidFill>
                            <a:schemeClr val="accent6"/>
                          </a:solidFill>
                          <a:effectLst/>
                          <a:latin typeface="Arial"/>
                          <a:ea typeface="PMingLiU" panose="02020500000000000000" pitchFamily="18" charset="-120"/>
                          <a:cs typeface="Arial"/>
                          <a:sym typeface="Arial"/>
                        </a:rPr>
                        <a:t>60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名非高危青年</a:t>
                      </a:r>
                      <a:r>
                        <a:rPr lang="en-US" sz="1400" b="0" i="0" u="none" strike="noStrike" kern="100" cap="none" dirty="0">
                          <a:solidFill>
                            <a:schemeClr val="accent6"/>
                          </a:solidFill>
                          <a:effectLst/>
                          <a:latin typeface="Arial"/>
                          <a:ea typeface="PMingLiU" panose="02020500000000000000" pitchFamily="18" charset="-120"/>
                          <a:cs typeface="Arial"/>
                          <a:sym typeface="Arial"/>
                        </a:rPr>
                        <a:t> (16-20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歲在職青年</a:t>
                      </a:r>
                      <a:r>
                        <a:rPr lang="en-US" sz="1400" b="0" i="0" u="none" strike="noStrike" kern="100" cap="none" dirty="0">
                          <a:solidFill>
                            <a:schemeClr val="accent6"/>
                          </a:solidFill>
                          <a:effectLst/>
                          <a:latin typeface="Arial"/>
                          <a:ea typeface="PMingLiU" panose="02020500000000000000" pitchFamily="18" charset="-120"/>
                          <a:cs typeface="Arial"/>
                          <a:sym typeface="Arial"/>
                        </a:rPr>
                        <a:t>) </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及</a:t>
                      </a:r>
                      <a:r>
                        <a:rPr lang="en-US" sz="1400" b="0" i="0" u="none" strike="noStrike" kern="100" cap="none" dirty="0">
                          <a:solidFill>
                            <a:schemeClr val="accent6"/>
                          </a:solidFill>
                          <a:effectLst/>
                          <a:latin typeface="Arial"/>
                          <a:ea typeface="PMingLiU" panose="02020500000000000000" pitchFamily="18" charset="-120"/>
                          <a:cs typeface="Arial"/>
                          <a:sym typeface="Arial"/>
                        </a:rPr>
                        <a:t>90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名非在學年輕成年人</a:t>
                      </a:r>
                      <a:r>
                        <a:rPr lang="en-US" sz="1400" b="0" i="0" u="none" strike="noStrike" kern="100" cap="none" dirty="0">
                          <a:solidFill>
                            <a:schemeClr val="accent6"/>
                          </a:solidFill>
                          <a:effectLst/>
                          <a:latin typeface="Arial"/>
                          <a:ea typeface="PMingLiU" panose="02020500000000000000" pitchFamily="18" charset="-120"/>
                          <a:cs typeface="Arial"/>
                          <a:sym typeface="Arial"/>
                        </a:rPr>
                        <a:t> (21-35</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歲在職青年</a:t>
                      </a:r>
                      <a:r>
                        <a:rPr lang="en-US" sz="1400" b="0" i="0" u="none" strike="noStrike" kern="100" cap="none" dirty="0">
                          <a:solidFill>
                            <a:schemeClr val="accent6"/>
                          </a:solidFill>
                          <a:effectLst/>
                          <a:latin typeface="Arial"/>
                          <a:ea typeface="PMingLiU" panose="02020500000000000000" pitchFamily="18" charset="-120"/>
                          <a:cs typeface="Arial"/>
                          <a:sym typeface="Arial"/>
                        </a:rPr>
                        <a:t>) </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參與 ，實際總受惠人次達</a:t>
                      </a:r>
                      <a:r>
                        <a:rPr lang="en-US" sz="1400" b="0" i="0" u="none" strike="noStrike" kern="100" cap="none" dirty="0">
                          <a:solidFill>
                            <a:schemeClr val="accent6"/>
                          </a:solidFill>
                          <a:effectLst/>
                          <a:latin typeface="Arial"/>
                          <a:ea typeface="PMingLiU" panose="02020500000000000000" pitchFamily="18" charset="-120"/>
                          <a:cs typeface="Arial"/>
                          <a:sym typeface="Arial"/>
                        </a:rPr>
                        <a:t>150</a:t>
                      </a:r>
                    </a:p>
                  </a:txBody>
                  <a:tcPr marL="68580" marR="68580" marT="0" marB="0"/>
                </a:tc>
                <a:tc>
                  <a:txBody>
                    <a:bodyPr/>
                    <a:lstStyle/>
                    <a:p>
                      <a:pPr algn="just">
                        <a:tabLst>
                          <a:tab pos="2637155" algn="ctr"/>
                          <a:tab pos="5274310" algn="r"/>
                          <a:tab pos="474980" algn="l"/>
                          <a:tab pos="2637155" algn="ctr"/>
                          <a:tab pos="5274310" algn="r"/>
                        </a:tabLst>
                      </a:pP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成功舉辦</a:t>
                      </a:r>
                      <a:r>
                        <a:rPr lang="en-US" sz="1400" b="0" i="0" u="none" strike="noStrike" kern="100" cap="none" dirty="0">
                          <a:solidFill>
                            <a:schemeClr val="accent6"/>
                          </a:solidFill>
                          <a:effectLst/>
                          <a:latin typeface="Arial"/>
                          <a:ea typeface="PMingLiU" panose="02020500000000000000" pitchFamily="18" charset="-120"/>
                          <a:cs typeface="Arial"/>
                          <a:sym typeface="Arial"/>
                        </a:rPr>
                        <a:t>20</a:t>
                      </a:r>
                      <a:r>
                        <a:rPr lang="zh-TW" altLang="en-US" sz="1400" b="0" i="0" u="none" strike="noStrike" kern="100" cap="none" dirty="0" smtClean="0">
                          <a:solidFill>
                            <a:schemeClr val="accent6"/>
                          </a:solidFill>
                          <a:effectLst/>
                          <a:latin typeface="Arial"/>
                          <a:ea typeface="PMingLiU" panose="02020500000000000000" pitchFamily="18" charset="-120"/>
                          <a:cs typeface="Arial"/>
                          <a:sym typeface="Arial"/>
                        </a:rPr>
                        <a:t>場</a:t>
                      </a:r>
                      <a:r>
                        <a:rPr lang="en-US" altLang="zh-TW" sz="1400" b="0" i="0" u="none" strike="noStrike" kern="100" cap="none" dirty="0" smtClean="0">
                          <a:solidFill>
                            <a:schemeClr val="accent6"/>
                          </a:solidFill>
                          <a:effectLst/>
                          <a:latin typeface="Arial"/>
                          <a:ea typeface="PMingLiU" panose="02020500000000000000" pitchFamily="18" charset="-120"/>
                          <a:cs typeface="Arial"/>
                          <a:sym typeface="Arial"/>
                        </a:rPr>
                        <a:t>(100%)</a:t>
                      </a:r>
                      <a:r>
                        <a:rPr lang="zh-TW" altLang="en-US" sz="1400" b="0" i="0" u="none" strike="noStrike" kern="100" cap="none" dirty="0" smtClean="0">
                          <a:solidFill>
                            <a:schemeClr val="accent6"/>
                          </a:solidFill>
                          <a:effectLst/>
                          <a:latin typeface="Arial"/>
                          <a:ea typeface="PMingLiU" panose="02020500000000000000" pitchFamily="18" charset="-120"/>
                          <a:cs typeface="Arial"/>
                          <a:sym typeface="Arial"/>
                        </a:rPr>
                        <a:t>「</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清新企業」</a:t>
                      </a:r>
                      <a:r>
                        <a:rPr lang="en-US" sz="1400" b="0" i="0" u="none" strike="noStrike" kern="100" cap="none" dirty="0">
                          <a:solidFill>
                            <a:schemeClr val="accent6"/>
                          </a:solidFill>
                          <a:effectLst/>
                          <a:latin typeface="Arial"/>
                          <a:ea typeface="PMingLiU" panose="02020500000000000000" pitchFamily="18" charset="-120"/>
                          <a:cs typeface="Arial"/>
                          <a:sym typeface="Arial"/>
                        </a:rPr>
                        <a:t>-</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「大麻</a:t>
                      </a:r>
                      <a:r>
                        <a:rPr lang="en-US" altLang="zh-TW" sz="1400" b="0" i="0" u="none" strike="noStrike" kern="100" cap="none" dirty="0">
                          <a:solidFill>
                            <a:schemeClr val="accent6"/>
                          </a:solidFill>
                          <a:effectLst/>
                          <a:latin typeface="Arial"/>
                          <a:ea typeface="PMingLiU" panose="02020500000000000000" pitchFamily="18" charset="-120"/>
                          <a:cs typeface="Arial"/>
                          <a:sym typeface="Arial"/>
                        </a:rPr>
                        <a:t>‧</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煩」禁毒工作坊，</a:t>
                      </a:r>
                      <a:r>
                        <a:rPr lang="zh-HK" altLang="en-US" sz="1400" b="0" i="0" u="none" strike="noStrike" kern="100" cap="none" dirty="0">
                          <a:solidFill>
                            <a:schemeClr val="accent6"/>
                          </a:solidFill>
                          <a:effectLst/>
                          <a:latin typeface="Arial"/>
                          <a:ea typeface="PMingLiU" panose="02020500000000000000" pitchFamily="18" charset="-120"/>
                          <a:cs typeface="Arial"/>
                          <a:sym typeface="Arial"/>
                        </a:rPr>
                        <a:t>招收</a:t>
                      </a:r>
                      <a:r>
                        <a:rPr lang="en-US" sz="1400" b="0" i="0" u="none" strike="noStrike" kern="100" cap="none" dirty="0">
                          <a:solidFill>
                            <a:schemeClr val="accent6"/>
                          </a:solidFill>
                          <a:effectLst/>
                          <a:latin typeface="Arial"/>
                          <a:ea typeface="PMingLiU" panose="02020500000000000000" pitchFamily="18" charset="-120"/>
                          <a:cs typeface="Arial"/>
                          <a:sym typeface="Arial"/>
                        </a:rPr>
                        <a:t>59</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名</a:t>
                      </a:r>
                      <a:r>
                        <a:rPr lang="en-US" sz="1400" b="0" i="0" u="none" strike="noStrike" kern="100" cap="none" dirty="0">
                          <a:solidFill>
                            <a:schemeClr val="accent6"/>
                          </a:solidFill>
                          <a:effectLst/>
                          <a:latin typeface="Arial"/>
                          <a:ea typeface="PMingLiU" panose="02020500000000000000" pitchFamily="18" charset="-120"/>
                          <a:cs typeface="Arial"/>
                          <a:sym typeface="Arial"/>
                        </a:rPr>
                        <a:t>(98.3%)</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非高危青年</a:t>
                      </a:r>
                      <a:r>
                        <a:rPr lang="en-US" sz="1400" b="0" i="0" u="none" strike="noStrike" kern="100" cap="none" dirty="0">
                          <a:solidFill>
                            <a:schemeClr val="accent6"/>
                          </a:solidFill>
                          <a:effectLst/>
                          <a:latin typeface="Arial"/>
                          <a:ea typeface="PMingLiU" panose="02020500000000000000" pitchFamily="18" charset="-120"/>
                          <a:cs typeface="Arial"/>
                          <a:sym typeface="Arial"/>
                        </a:rPr>
                        <a:t> (16-20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歲在職青年</a:t>
                      </a:r>
                      <a:r>
                        <a:rPr lang="en-US" sz="1400" b="0" i="0" u="none" strike="noStrike" kern="100" cap="none" dirty="0">
                          <a:solidFill>
                            <a:schemeClr val="accent6"/>
                          </a:solidFill>
                          <a:effectLst/>
                          <a:latin typeface="Arial"/>
                          <a:ea typeface="PMingLiU" panose="02020500000000000000" pitchFamily="18" charset="-120"/>
                          <a:cs typeface="Arial"/>
                          <a:sym typeface="Arial"/>
                        </a:rPr>
                        <a:t>) </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及</a:t>
                      </a:r>
                      <a:r>
                        <a:rPr lang="en-US" sz="1400" b="0" i="0" u="none" strike="noStrike" kern="100" cap="none" dirty="0">
                          <a:solidFill>
                            <a:schemeClr val="accent6"/>
                          </a:solidFill>
                          <a:effectLst/>
                          <a:latin typeface="Arial"/>
                          <a:ea typeface="PMingLiU" panose="02020500000000000000" pitchFamily="18" charset="-120"/>
                          <a:cs typeface="Arial"/>
                          <a:sym typeface="Arial"/>
                        </a:rPr>
                        <a:t>87</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名</a:t>
                      </a:r>
                      <a:r>
                        <a:rPr lang="en-US" sz="1400" b="0" i="0" u="none" strike="noStrike" kern="100" cap="none" dirty="0">
                          <a:solidFill>
                            <a:schemeClr val="accent6"/>
                          </a:solidFill>
                          <a:effectLst/>
                          <a:latin typeface="Arial"/>
                          <a:ea typeface="PMingLiU" panose="02020500000000000000" pitchFamily="18" charset="-120"/>
                          <a:cs typeface="Arial"/>
                          <a:sym typeface="Arial"/>
                        </a:rPr>
                        <a:t>(96.7%)</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非在學年輕成年人</a:t>
                      </a:r>
                      <a:r>
                        <a:rPr lang="en-US" sz="1400" b="0" i="0" u="none" strike="noStrike" kern="100" cap="none" dirty="0">
                          <a:solidFill>
                            <a:schemeClr val="accent6"/>
                          </a:solidFill>
                          <a:effectLst/>
                          <a:latin typeface="Arial"/>
                          <a:ea typeface="PMingLiU" panose="02020500000000000000" pitchFamily="18" charset="-120"/>
                          <a:cs typeface="Arial"/>
                          <a:sym typeface="Arial"/>
                        </a:rPr>
                        <a:t>(21-35</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歲在職青年</a:t>
                      </a:r>
                      <a:r>
                        <a:rPr lang="en-US" sz="1400" b="0" i="0" u="none" strike="noStrike" kern="100" cap="none" dirty="0">
                          <a:solidFill>
                            <a:schemeClr val="accent6"/>
                          </a:solidFill>
                          <a:effectLst/>
                          <a:latin typeface="Arial"/>
                          <a:ea typeface="PMingLiU" panose="02020500000000000000" pitchFamily="18" charset="-120"/>
                          <a:cs typeface="Arial"/>
                          <a:sym typeface="Arial"/>
                        </a:rPr>
                        <a:t>)</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參與，實際總受惠人次達</a:t>
                      </a:r>
                      <a:r>
                        <a:rPr lang="en-US" sz="1400" b="0" i="0" u="none" strike="noStrike" kern="100" cap="none" dirty="0">
                          <a:solidFill>
                            <a:schemeClr val="accent6"/>
                          </a:solidFill>
                          <a:effectLst/>
                          <a:latin typeface="Arial"/>
                          <a:ea typeface="PMingLiU" panose="02020500000000000000" pitchFamily="18" charset="-120"/>
                          <a:cs typeface="Arial"/>
                          <a:sym typeface="Arial"/>
                        </a:rPr>
                        <a:t>146(97.3%)</a:t>
                      </a:r>
                    </a:p>
                    <a:p>
                      <a:pPr algn="just">
                        <a:tabLst>
                          <a:tab pos="2637155" algn="ctr"/>
                          <a:tab pos="5274310" algn="r"/>
                          <a:tab pos="474980" algn="l"/>
                          <a:tab pos="2637155" algn="ctr"/>
                          <a:tab pos="5274310" algn="r"/>
                        </a:tabLst>
                      </a:pPr>
                      <a:r>
                        <a:rPr lang="en-US" sz="1400" b="0" i="0" u="none" strike="noStrike" kern="100" cap="none" dirty="0">
                          <a:solidFill>
                            <a:schemeClr val="accent6"/>
                          </a:solidFill>
                          <a:effectLst/>
                          <a:latin typeface="Arial"/>
                          <a:ea typeface="PMingLiU" panose="02020500000000000000" pitchFamily="18" charset="-120"/>
                          <a:cs typeface="Arial"/>
                          <a:sym typeface="Arial"/>
                        </a:rPr>
                        <a:t> </a:t>
                      </a:r>
                      <a:endParaRPr lang="zh-TW" altLang="en-US" sz="1400" b="0" i="0" u="none" strike="noStrike" kern="100" cap="none" dirty="0">
                        <a:solidFill>
                          <a:schemeClr val="accent6"/>
                        </a:solidFill>
                        <a:effectLst/>
                        <a:latin typeface="Arial"/>
                        <a:ea typeface="PMingLiU" panose="02020500000000000000" pitchFamily="18" charset="-120"/>
                        <a:cs typeface="Arial"/>
                        <a:sym typeface="Arial"/>
                      </a:endParaRPr>
                    </a:p>
                  </a:txBody>
                  <a:tcPr marL="68580" marR="68580" marT="0" marB="0"/>
                </a:tc>
                <a:extLst>
                  <a:ext uri="{0D108BD9-81ED-4DB2-BD59-A6C34878D82A}">
                    <a16:rowId xmlns:a16="http://schemas.microsoft.com/office/drawing/2014/main" val="716770039"/>
                  </a:ext>
                </a:extLst>
              </a:tr>
              <a:tr h="504009">
                <a:tc>
                  <a:txBody>
                    <a:bodyPr/>
                    <a:lstStyle/>
                    <a:p>
                      <a:pPr marL="304800">
                        <a:tabLst>
                          <a:tab pos="474980" algn="l"/>
                        </a:tabLst>
                      </a:pPr>
                      <a:r>
                        <a:rPr lang="en-GB" sz="1600" kern="100" dirty="0">
                          <a:solidFill>
                            <a:schemeClr val="accent2"/>
                          </a:solidFill>
                          <a:effectLst/>
                        </a:rPr>
                        <a:t>Output indicator 2</a:t>
                      </a:r>
                      <a:endParaRPr lang="zh-TW" sz="1600" kern="100" dirty="0">
                        <a:solidFill>
                          <a:schemeClr val="accent2"/>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pPr algn="just">
                        <a:tabLst>
                          <a:tab pos="2637155" algn="ctr"/>
                          <a:tab pos="5274310" algn="r"/>
                          <a:tab pos="474980" algn="l"/>
                          <a:tab pos="2637155" algn="ctr"/>
                          <a:tab pos="5274310" algn="r"/>
                        </a:tabLst>
                      </a:pP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舉辦</a:t>
                      </a:r>
                      <a:r>
                        <a:rPr lang="en-US" sz="1400" b="0" i="0" u="none" strike="noStrike" kern="100" cap="none" dirty="0">
                          <a:solidFill>
                            <a:schemeClr val="accent6"/>
                          </a:solidFill>
                          <a:effectLst/>
                          <a:latin typeface="Arial"/>
                          <a:ea typeface="PMingLiU" panose="02020500000000000000" pitchFamily="18" charset="-120"/>
                          <a:cs typeface="Arial"/>
                          <a:sym typeface="Arial"/>
                        </a:rPr>
                        <a:t>1</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場</a:t>
                      </a:r>
                      <a:r>
                        <a:rPr lang="en-US" sz="1400" b="0" i="0" u="none" strike="noStrike" kern="100" cap="none" dirty="0">
                          <a:solidFill>
                            <a:schemeClr val="accent6"/>
                          </a:solidFill>
                          <a:effectLst/>
                          <a:latin typeface="Arial"/>
                          <a:ea typeface="PMingLiU" panose="02020500000000000000" pitchFamily="18" charset="-120"/>
                          <a:cs typeface="Arial"/>
                          <a:sym typeface="Arial"/>
                        </a:rPr>
                        <a:t>*</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「清新企業」無毒工作間暨商務發展專題講座，實際總受惠人次達</a:t>
                      </a:r>
                      <a:r>
                        <a:rPr lang="en-US" sz="1400" b="0" i="0" u="none" strike="noStrike" kern="100" cap="none" dirty="0">
                          <a:solidFill>
                            <a:schemeClr val="accent6"/>
                          </a:solidFill>
                          <a:effectLst/>
                          <a:latin typeface="Arial"/>
                          <a:ea typeface="PMingLiU" panose="02020500000000000000" pitchFamily="18" charset="-120"/>
                          <a:cs typeface="Arial"/>
                          <a:sym typeface="Arial"/>
                        </a:rPr>
                        <a:t>40 </a:t>
                      </a:r>
                      <a:endParaRPr lang="zh-TW" altLang="en-US" sz="1400" b="0" i="0" u="none" strike="noStrike" kern="100" cap="none" dirty="0">
                        <a:solidFill>
                          <a:schemeClr val="accent6"/>
                        </a:solidFill>
                        <a:effectLst/>
                        <a:latin typeface="Arial"/>
                        <a:ea typeface="PMingLiU" panose="02020500000000000000" pitchFamily="18" charset="-120"/>
                        <a:cs typeface="Arial"/>
                        <a:sym typeface="Arial"/>
                      </a:endParaRPr>
                    </a:p>
                    <a:p>
                      <a:pPr algn="just">
                        <a:tabLst>
                          <a:tab pos="2637155" algn="ctr"/>
                          <a:tab pos="5274310" algn="r"/>
                          <a:tab pos="474980" algn="l"/>
                          <a:tab pos="2637155" algn="ctr"/>
                          <a:tab pos="5274310" algn="r"/>
                        </a:tabLst>
                      </a:pPr>
                      <a:r>
                        <a:rPr lang="en-US" sz="1400" b="0" i="0" u="none" strike="noStrike" kern="100" cap="none" dirty="0">
                          <a:solidFill>
                            <a:schemeClr val="accent6"/>
                          </a:solidFill>
                          <a:effectLst/>
                          <a:latin typeface="Arial"/>
                          <a:ea typeface="PMingLiU" panose="02020500000000000000" pitchFamily="18" charset="-120"/>
                          <a:cs typeface="Arial"/>
                          <a:sym typeface="Arial"/>
                        </a:rPr>
                        <a:t> </a:t>
                      </a:r>
                      <a:endParaRPr lang="zh-TW" altLang="en-US" sz="1400" b="0" i="0" u="none" strike="noStrike" kern="100" cap="none" dirty="0">
                        <a:solidFill>
                          <a:schemeClr val="accent6"/>
                        </a:solidFill>
                        <a:effectLst/>
                        <a:latin typeface="Arial"/>
                        <a:ea typeface="PMingLiU" panose="02020500000000000000" pitchFamily="18" charset="-120"/>
                        <a:cs typeface="Arial"/>
                        <a:sym typeface="Arial"/>
                      </a:endParaRPr>
                    </a:p>
                  </a:txBody>
                  <a:tcPr marL="68580" marR="68580" marT="0" marB="0"/>
                </a:tc>
                <a:tc>
                  <a:txBody>
                    <a:bodyPr/>
                    <a:lstStyle/>
                    <a:p>
                      <a:pPr algn="just">
                        <a:tabLst>
                          <a:tab pos="2637155" algn="ctr"/>
                          <a:tab pos="5274310" algn="r"/>
                          <a:tab pos="474980" algn="l"/>
                          <a:tab pos="2637155" algn="ctr"/>
                          <a:tab pos="5274310" algn="r"/>
                        </a:tabLst>
                      </a:pP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成功舉辦</a:t>
                      </a:r>
                      <a:r>
                        <a:rPr lang="en-US" sz="1400" b="0" i="0" u="none" strike="noStrike" kern="100" cap="none" dirty="0">
                          <a:solidFill>
                            <a:schemeClr val="accent6"/>
                          </a:solidFill>
                          <a:effectLst/>
                          <a:latin typeface="Arial"/>
                          <a:ea typeface="PMingLiU" panose="02020500000000000000" pitchFamily="18" charset="-120"/>
                          <a:cs typeface="Arial"/>
                          <a:sym typeface="Arial"/>
                        </a:rPr>
                        <a:t>1</a:t>
                      </a:r>
                      <a:r>
                        <a:rPr lang="zh-TW" altLang="en-US" sz="1400" b="0" i="0" u="none" strike="noStrike" kern="100" cap="none" dirty="0" smtClean="0">
                          <a:solidFill>
                            <a:schemeClr val="accent6"/>
                          </a:solidFill>
                          <a:effectLst/>
                          <a:latin typeface="Arial"/>
                          <a:ea typeface="PMingLiU" panose="02020500000000000000" pitchFamily="18" charset="-120"/>
                          <a:cs typeface="Arial"/>
                          <a:sym typeface="Arial"/>
                        </a:rPr>
                        <a:t>場</a:t>
                      </a:r>
                      <a:r>
                        <a:rPr lang="en-US" altLang="zh-TW" sz="1400" b="0" i="0" u="none" strike="noStrike" kern="100" cap="none" dirty="0" smtClean="0">
                          <a:solidFill>
                            <a:schemeClr val="accent6"/>
                          </a:solidFill>
                          <a:effectLst/>
                          <a:latin typeface="Arial"/>
                          <a:ea typeface="PMingLiU" panose="02020500000000000000" pitchFamily="18" charset="-120"/>
                          <a:cs typeface="Arial"/>
                          <a:sym typeface="Arial"/>
                        </a:rPr>
                        <a:t>(100%)</a:t>
                      </a:r>
                      <a:r>
                        <a:rPr lang="zh-TW" altLang="en-US" sz="1400" b="0" i="0" u="none" strike="noStrike" kern="100" cap="none" dirty="0" smtClean="0">
                          <a:solidFill>
                            <a:schemeClr val="accent6"/>
                          </a:solidFill>
                          <a:effectLst/>
                          <a:latin typeface="Arial"/>
                          <a:ea typeface="PMingLiU" panose="02020500000000000000" pitchFamily="18" charset="-120"/>
                          <a:cs typeface="Arial"/>
                          <a:sym typeface="Arial"/>
                        </a:rPr>
                        <a:t>「</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清新企業」無毒工作間暨商務發展專題講座，實際總受惠人次達</a:t>
                      </a:r>
                      <a:r>
                        <a:rPr lang="en-US" sz="1400" b="0" i="0" u="none" strike="noStrike" kern="100" cap="none" dirty="0">
                          <a:solidFill>
                            <a:schemeClr val="accent6"/>
                          </a:solidFill>
                          <a:effectLst/>
                          <a:latin typeface="Arial"/>
                          <a:ea typeface="PMingLiU" panose="02020500000000000000" pitchFamily="18" charset="-120"/>
                          <a:cs typeface="Arial"/>
                          <a:sym typeface="Arial"/>
                        </a:rPr>
                        <a:t>38(95%)</a:t>
                      </a:r>
                      <a:endParaRPr lang="zh-TW" altLang="en-US" sz="1400" b="0" i="0" u="none" strike="noStrike" kern="100" cap="none" dirty="0">
                        <a:solidFill>
                          <a:schemeClr val="accent6"/>
                        </a:solidFill>
                        <a:effectLst/>
                        <a:latin typeface="Arial"/>
                        <a:ea typeface="PMingLiU" panose="02020500000000000000" pitchFamily="18" charset="-120"/>
                        <a:cs typeface="Arial"/>
                        <a:sym typeface="Arial"/>
                      </a:endParaRPr>
                    </a:p>
                    <a:p>
                      <a:pPr algn="just">
                        <a:tabLst>
                          <a:tab pos="2637155" algn="ctr"/>
                          <a:tab pos="5274310" algn="r"/>
                          <a:tab pos="474980" algn="l"/>
                          <a:tab pos="2637155" algn="ctr"/>
                          <a:tab pos="5274310" algn="r"/>
                        </a:tabLst>
                      </a:pPr>
                      <a:r>
                        <a:rPr lang="en-US" sz="1400" b="0" i="0" u="none" strike="noStrike" kern="100" cap="none" dirty="0">
                          <a:solidFill>
                            <a:schemeClr val="accent6"/>
                          </a:solidFill>
                          <a:effectLst/>
                          <a:latin typeface="Arial"/>
                          <a:ea typeface="PMingLiU" panose="02020500000000000000" pitchFamily="18" charset="-120"/>
                          <a:cs typeface="Arial"/>
                          <a:sym typeface="Arial"/>
                        </a:rPr>
                        <a:t> </a:t>
                      </a:r>
                      <a:endParaRPr lang="zh-TW" altLang="en-US" sz="1400" b="0" i="0" u="none" strike="noStrike" kern="100" cap="none" dirty="0">
                        <a:solidFill>
                          <a:schemeClr val="accent6"/>
                        </a:solidFill>
                        <a:effectLst/>
                        <a:latin typeface="Arial"/>
                        <a:ea typeface="PMingLiU" panose="02020500000000000000" pitchFamily="18" charset="-120"/>
                        <a:cs typeface="Arial"/>
                        <a:sym typeface="Arial"/>
                      </a:endParaRPr>
                    </a:p>
                  </a:txBody>
                  <a:tcPr marL="68580" marR="68580" marT="0" marB="0"/>
                </a:tc>
                <a:extLst>
                  <a:ext uri="{0D108BD9-81ED-4DB2-BD59-A6C34878D82A}">
                    <a16:rowId xmlns:a16="http://schemas.microsoft.com/office/drawing/2014/main" val="2466110293"/>
                  </a:ext>
                </a:extLst>
              </a:tr>
              <a:tr h="686012">
                <a:tc>
                  <a:txBody>
                    <a:bodyPr/>
                    <a:lstStyle/>
                    <a:p>
                      <a:pPr marL="304800">
                        <a:tabLst>
                          <a:tab pos="474980" algn="l"/>
                        </a:tabLst>
                      </a:pPr>
                      <a:r>
                        <a:rPr lang="en-GB" sz="1600" kern="100" dirty="0">
                          <a:solidFill>
                            <a:schemeClr val="accent2"/>
                          </a:solidFill>
                          <a:effectLst/>
                        </a:rPr>
                        <a:t>Output indicator 3</a:t>
                      </a:r>
                      <a:endParaRPr lang="zh-TW" sz="1600" kern="100" dirty="0">
                        <a:solidFill>
                          <a:schemeClr val="accent2"/>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pPr marL="304800" algn="just">
                        <a:tabLst>
                          <a:tab pos="474980" algn="l"/>
                        </a:tabLst>
                      </a:pPr>
                      <a:r>
                        <a:rPr lang="en-US" sz="1400" b="0" i="0" u="none" strike="noStrike" kern="100" cap="none" dirty="0">
                          <a:solidFill>
                            <a:schemeClr val="accent6"/>
                          </a:solidFill>
                          <a:effectLst/>
                          <a:latin typeface="Arial"/>
                          <a:ea typeface="PMingLiU" panose="02020500000000000000" pitchFamily="18" charset="-120"/>
                          <a:cs typeface="Arial"/>
                          <a:sym typeface="Arial"/>
                        </a:rPr>
                        <a:t>40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間企業參與「不要麻煩」社區宣傳行動，向不少於</a:t>
                      </a:r>
                      <a:r>
                        <a:rPr lang="en-US" sz="1400" b="0" i="0" u="none" strike="noStrike" kern="100" cap="none" dirty="0">
                          <a:solidFill>
                            <a:schemeClr val="accent6"/>
                          </a:solidFill>
                          <a:effectLst/>
                          <a:latin typeface="Arial"/>
                          <a:ea typeface="PMingLiU" panose="02020500000000000000" pitchFamily="18" charset="-120"/>
                          <a:cs typeface="Arial"/>
                          <a:sym typeface="Arial"/>
                        </a:rPr>
                        <a:t>4,000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名一般公眾宣傳「清新企業」</a:t>
                      </a:r>
                    </a:p>
                  </a:txBody>
                  <a:tcPr marL="68580" marR="68580" marT="0" marB="0"/>
                </a:tc>
                <a:tc>
                  <a:txBody>
                    <a:bodyPr/>
                    <a:lstStyle/>
                    <a:p>
                      <a:pPr algn="just">
                        <a:tabLst>
                          <a:tab pos="2637155" algn="ctr"/>
                          <a:tab pos="5274310" algn="r"/>
                          <a:tab pos="474980" algn="l"/>
                          <a:tab pos="2637155" algn="ctr"/>
                          <a:tab pos="5274310" algn="r"/>
                        </a:tabLst>
                      </a:pP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成功邀請</a:t>
                      </a:r>
                      <a:r>
                        <a:rPr lang="en-US" sz="1400" b="0" i="0" u="none" strike="noStrike" kern="100" cap="none" dirty="0">
                          <a:solidFill>
                            <a:schemeClr val="accent6"/>
                          </a:solidFill>
                          <a:effectLst/>
                          <a:latin typeface="Arial"/>
                          <a:ea typeface="PMingLiU" panose="02020500000000000000" pitchFamily="18" charset="-120"/>
                          <a:cs typeface="Arial"/>
                          <a:sym typeface="Arial"/>
                        </a:rPr>
                        <a:t>40</a:t>
                      </a:r>
                      <a:r>
                        <a:rPr lang="zh-TW" altLang="en-US" sz="1400" b="0" i="0" u="none" strike="noStrike" kern="100" cap="none" dirty="0" smtClean="0">
                          <a:solidFill>
                            <a:schemeClr val="accent6"/>
                          </a:solidFill>
                          <a:effectLst/>
                          <a:latin typeface="Arial"/>
                          <a:ea typeface="PMingLiU" panose="02020500000000000000" pitchFamily="18" charset="-120"/>
                          <a:cs typeface="Arial"/>
                          <a:sym typeface="Arial"/>
                        </a:rPr>
                        <a:t>間</a:t>
                      </a:r>
                      <a:r>
                        <a:rPr lang="en-US" altLang="zh-TW" sz="1400" b="0" i="0" u="none" strike="noStrike" kern="100" cap="none" dirty="0" smtClean="0">
                          <a:solidFill>
                            <a:schemeClr val="accent6"/>
                          </a:solidFill>
                          <a:effectLst/>
                          <a:latin typeface="Arial"/>
                          <a:ea typeface="PMingLiU" panose="02020500000000000000" pitchFamily="18" charset="-120"/>
                          <a:cs typeface="Arial"/>
                          <a:sym typeface="Arial"/>
                        </a:rPr>
                        <a:t>(100%)</a:t>
                      </a:r>
                      <a:r>
                        <a:rPr lang="zh-TW" altLang="en-US" sz="1400" b="0" i="0" u="none" strike="noStrike" kern="100" cap="none" dirty="0" smtClean="0">
                          <a:solidFill>
                            <a:schemeClr val="accent6"/>
                          </a:solidFill>
                          <a:effectLst/>
                          <a:latin typeface="Arial"/>
                          <a:ea typeface="PMingLiU" panose="02020500000000000000" pitchFamily="18" charset="-120"/>
                          <a:cs typeface="Arial"/>
                          <a:sym typeface="Arial"/>
                        </a:rPr>
                        <a:t>企業</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參與「不要麻煩」社區宣傳行動，向</a:t>
                      </a:r>
                      <a:r>
                        <a:rPr lang="en-US" sz="1400" b="0" i="0" u="none" strike="noStrike" kern="100" cap="none" dirty="0">
                          <a:solidFill>
                            <a:schemeClr val="accent6"/>
                          </a:solidFill>
                          <a:effectLst/>
                          <a:latin typeface="Arial"/>
                          <a:ea typeface="PMingLiU" panose="02020500000000000000" pitchFamily="18" charset="-120"/>
                          <a:cs typeface="Arial"/>
                          <a:sym typeface="Arial"/>
                        </a:rPr>
                        <a:t>4000</a:t>
                      </a:r>
                      <a:r>
                        <a:rPr lang="zh-TW" altLang="en-US" sz="1400" b="0" i="0" u="none" strike="noStrike" kern="100" cap="none" dirty="0" smtClean="0">
                          <a:solidFill>
                            <a:schemeClr val="accent6"/>
                          </a:solidFill>
                          <a:effectLst/>
                          <a:latin typeface="Arial"/>
                          <a:ea typeface="PMingLiU" panose="02020500000000000000" pitchFamily="18" charset="-120"/>
                          <a:cs typeface="Arial"/>
                          <a:sym typeface="Arial"/>
                        </a:rPr>
                        <a:t>名</a:t>
                      </a:r>
                      <a:r>
                        <a:rPr lang="en-US" altLang="zh-TW" sz="1400" b="0" i="0" u="none" strike="noStrike" kern="100" cap="none" dirty="0" smtClean="0">
                          <a:solidFill>
                            <a:schemeClr val="accent6"/>
                          </a:solidFill>
                          <a:effectLst/>
                          <a:latin typeface="Arial"/>
                          <a:ea typeface="PMingLiU" panose="02020500000000000000" pitchFamily="18" charset="-120"/>
                          <a:cs typeface="Arial"/>
                          <a:sym typeface="Arial"/>
                        </a:rPr>
                        <a:t>(100%)</a:t>
                      </a:r>
                      <a:r>
                        <a:rPr lang="zh-TW" altLang="en-US" sz="1400" b="0" i="0" u="none" strike="noStrike" kern="100" cap="none" dirty="0" smtClean="0">
                          <a:solidFill>
                            <a:schemeClr val="accent6"/>
                          </a:solidFill>
                          <a:effectLst/>
                          <a:latin typeface="Arial"/>
                          <a:ea typeface="PMingLiU" panose="02020500000000000000" pitchFamily="18" charset="-120"/>
                          <a:cs typeface="Arial"/>
                          <a:sym typeface="Arial"/>
                        </a:rPr>
                        <a:t>一般</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公眾宣傳「清新企業」</a:t>
                      </a:r>
                    </a:p>
                  </a:txBody>
                  <a:tcPr marL="68580" marR="68580" marT="0" marB="0"/>
                </a:tc>
                <a:extLst>
                  <a:ext uri="{0D108BD9-81ED-4DB2-BD59-A6C34878D82A}">
                    <a16:rowId xmlns:a16="http://schemas.microsoft.com/office/drawing/2014/main" val="327615666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86"/>
        <p:cNvGrpSpPr/>
        <p:nvPr/>
      </p:nvGrpSpPr>
      <p:grpSpPr>
        <a:xfrm>
          <a:off x="0" y="0"/>
          <a:ext cx="0" cy="0"/>
          <a:chOff x="0" y="0"/>
          <a:chExt cx="0" cy="0"/>
        </a:xfrm>
      </p:grpSpPr>
      <p:pic>
        <p:nvPicPr>
          <p:cNvPr id="6" name="Google Shape;114;p15" descr="X:\10. 設計素材\Logo\BDF.png">
            <a:extLst>
              <a:ext uri="{FF2B5EF4-FFF2-40B4-BE49-F238E27FC236}">
                <a16:creationId xmlns:a16="http://schemas.microsoft.com/office/drawing/2014/main" id="{F95B25BB-ADDB-4C0A-AADD-76EC40E5E474}"/>
              </a:ext>
            </a:extLst>
          </p:cNvPr>
          <p:cNvPicPr preferRelativeResize="0"/>
          <p:nvPr/>
        </p:nvPicPr>
        <p:blipFill rotWithShape="1">
          <a:blip r:embed="rId3">
            <a:alphaModFix/>
          </a:blip>
          <a:srcRect/>
          <a:stretch/>
        </p:blipFill>
        <p:spPr>
          <a:xfrm>
            <a:off x="7748129" y="222551"/>
            <a:ext cx="1155670" cy="685129"/>
          </a:xfrm>
          <a:prstGeom prst="rect">
            <a:avLst/>
          </a:prstGeom>
          <a:noFill/>
          <a:ln>
            <a:noFill/>
          </a:ln>
        </p:spPr>
      </p:pic>
      <p:sp>
        <p:nvSpPr>
          <p:cNvPr id="5" name="Google Shape;1471;p31">
            <a:extLst>
              <a:ext uri="{FF2B5EF4-FFF2-40B4-BE49-F238E27FC236}">
                <a16:creationId xmlns:a16="http://schemas.microsoft.com/office/drawing/2014/main" id="{FC569190-12E0-4D49-A1C7-7F538218DEE9}"/>
              </a:ext>
            </a:extLst>
          </p:cNvPr>
          <p:cNvSpPr txBox="1">
            <a:spLocks/>
          </p:cNvSpPr>
          <p:nvPr/>
        </p:nvSpPr>
        <p:spPr>
          <a:xfrm>
            <a:off x="240201" y="281118"/>
            <a:ext cx="9188807" cy="669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4800" dirty="0">
                <a:solidFill>
                  <a:schemeClr val="accent1"/>
                </a:solidFill>
                <a:latin typeface="Reenie Beanie"/>
                <a:ea typeface="新細明體" panose="02020500000000000000" pitchFamily="18" charset="-120"/>
              </a:rPr>
              <a:t>   Outcome Evaluation</a:t>
            </a:r>
            <a:endParaRPr lang="en-HK" altLang="zh-TW" sz="4800" dirty="0">
              <a:solidFill>
                <a:schemeClr val="accent1"/>
              </a:solidFill>
              <a:latin typeface="Reenie Beanie"/>
              <a:ea typeface="新細明體" panose="02020500000000000000" pitchFamily="18" charset="-120"/>
            </a:endParaRPr>
          </a:p>
        </p:txBody>
      </p:sp>
      <p:grpSp>
        <p:nvGrpSpPr>
          <p:cNvPr id="7" name="Google Shape;1409;p29">
            <a:extLst>
              <a:ext uri="{FF2B5EF4-FFF2-40B4-BE49-F238E27FC236}">
                <a16:creationId xmlns:a16="http://schemas.microsoft.com/office/drawing/2014/main" id="{8D083F00-B9A7-46C8-8493-0DCFA51D89D0}"/>
              </a:ext>
            </a:extLst>
          </p:cNvPr>
          <p:cNvGrpSpPr/>
          <p:nvPr/>
        </p:nvGrpSpPr>
        <p:grpSpPr>
          <a:xfrm>
            <a:off x="321214" y="907680"/>
            <a:ext cx="7148365" cy="100169"/>
            <a:chOff x="2887250" y="2929050"/>
            <a:chExt cx="2280975" cy="58675"/>
          </a:xfrm>
        </p:grpSpPr>
        <p:sp>
          <p:nvSpPr>
            <p:cNvPr id="8" name="Google Shape;1410;p29">
              <a:extLst>
                <a:ext uri="{FF2B5EF4-FFF2-40B4-BE49-F238E27FC236}">
                  <a16:creationId xmlns:a16="http://schemas.microsoft.com/office/drawing/2014/main" id="{1901CEF8-16FF-438A-98D0-1D0D19320682}"/>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11;p29">
              <a:extLst>
                <a:ext uri="{FF2B5EF4-FFF2-40B4-BE49-F238E27FC236}">
                  <a16:creationId xmlns:a16="http://schemas.microsoft.com/office/drawing/2014/main" id="{A3EC8DD2-659F-4833-A3B7-07B0A222EF2D}"/>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12;p29">
              <a:extLst>
                <a:ext uri="{FF2B5EF4-FFF2-40B4-BE49-F238E27FC236}">
                  <a16:creationId xmlns:a16="http://schemas.microsoft.com/office/drawing/2014/main" id="{DF2E9B79-1F44-4438-A1AA-A57883EB0412}"/>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13;p29">
              <a:extLst>
                <a:ext uri="{FF2B5EF4-FFF2-40B4-BE49-F238E27FC236}">
                  <a16:creationId xmlns:a16="http://schemas.microsoft.com/office/drawing/2014/main" id="{11204BA4-4271-4B12-8F2F-1C107E4C16E6}"/>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14;p29">
              <a:extLst>
                <a:ext uri="{FF2B5EF4-FFF2-40B4-BE49-F238E27FC236}">
                  <a16:creationId xmlns:a16="http://schemas.microsoft.com/office/drawing/2014/main" id="{79E92B37-D635-4AED-B21C-965C1E49FC9D}"/>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15;p29">
              <a:extLst>
                <a:ext uri="{FF2B5EF4-FFF2-40B4-BE49-F238E27FC236}">
                  <a16:creationId xmlns:a16="http://schemas.microsoft.com/office/drawing/2014/main" id="{ADDBDD4E-E578-4887-81DD-913870FCE880}"/>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16;p29">
              <a:extLst>
                <a:ext uri="{FF2B5EF4-FFF2-40B4-BE49-F238E27FC236}">
                  <a16:creationId xmlns:a16="http://schemas.microsoft.com/office/drawing/2014/main" id="{B58CA316-3D30-46BD-922B-F014ECF30C4A}"/>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17;p29">
              <a:extLst>
                <a:ext uri="{FF2B5EF4-FFF2-40B4-BE49-F238E27FC236}">
                  <a16:creationId xmlns:a16="http://schemas.microsoft.com/office/drawing/2014/main" id="{7B8D8EDA-3268-4F09-A4BC-D754CE6BE556}"/>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18;p29">
              <a:extLst>
                <a:ext uri="{FF2B5EF4-FFF2-40B4-BE49-F238E27FC236}">
                  <a16:creationId xmlns:a16="http://schemas.microsoft.com/office/drawing/2014/main" id="{BD74534F-F0DA-4605-8168-7AAC6834B8C4}"/>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19;p29">
              <a:extLst>
                <a:ext uri="{FF2B5EF4-FFF2-40B4-BE49-F238E27FC236}">
                  <a16:creationId xmlns:a16="http://schemas.microsoft.com/office/drawing/2014/main" id="{E2B22BC6-9878-49DA-9313-90C03B39D478}"/>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20;p29">
              <a:extLst>
                <a:ext uri="{FF2B5EF4-FFF2-40B4-BE49-F238E27FC236}">
                  <a16:creationId xmlns:a16="http://schemas.microsoft.com/office/drawing/2014/main" id="{459A970C-C71D-47DD-9F41-927BB2B0B1B4}"/>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21;p29">
              <a:extLst>
                <a:ext uri="{FF2B5EF4-FFF2-40B4-BE49-F238E27FC236}">
                  <a16:creationId xmlns:a16="http://schemas.microsoft.com/office/drawing/2014/main" id="{AD7961EA-E65F-4479-B174-45C8BF1DFB2C}"/>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22;p29">
              <a:extLst>
                <a:ext uri="{FF2B5EF4-FFF2-40B4-BE49-F238E27FC236}">
                  <a16:creationId xmlns:a16="http://schemas.microsoft.com/office/drawing/2014/main" id="{096438FE-C6E1-472B-B9F9-4FE549829C32}"/>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23;p29">
              <a:extLst>
                <a:ext uri="{FF2B5EF4-FFF2-40B4-BE49-F238E27FC236}">
                  <a16:creationId xmlns:a16="http://schemas.microsoft.com/office/drawing/2014/main" id="{B021574B-E637-46C9-8CBA-2347E42C5A65}"/>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24;p29">
              <a:extLst>
                <a:ext uri="{FF2B5EF4-FFF2-40B4-BE49-F238E27FC236}">
                  <a16:creationId xmlns:a16="http://schemas.microsoft.com/office/drawing/2014/main" id="{DC184DAB-1DC3-4174-86DC-7BB8C4D005A1}"/>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25;p29">
              <a:extLst>
                <a:ext uri="{FF2B5EF4-FFF2-40B4-BE49-F238E27FC236}">
                  <a16:creationId xmlns:a16="http://schemas.microsoft.com/office/drawing/2014/main" id="{B5C70BC4-AF5C-4DD3-8464-8910FA3BBAF3}"/>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26;p29">
              <a:extLst>
                <a:ext uri="{FF2B5EF4-FFF2-40B4-BE49-F238E27FC236}">
                  <a16:creationId xmlns:a16="http://schemas.microsoft.com/office/drawing/2014/main" id="{A67163D7-5F62-474E-8AD4-199F0C1EEF35}"/>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27;p29">
              <a:extLst>
                <a:ext uri="{FF2B5EF4-FFF2-40B4-BE49-F238E27FC236}">
                  <a16:creationId xmlns:a16="http://schemas.microsoft.com/office/drawing/2014/main" id="{C05BBF78-6B30-4EAC-90CB-1A58AC010CBA}"/>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28;p29">
              <a:extLst>
                <a:ext uri="{FF2B5EF4-FFF2-40B4-BE49-F238E27FC236}">
                  <a16:creationId xmlns:a16="http://schemas.microsoft.com/office/drawing/2014/main" id="{5A98AC89-433B-4739-B420-DB1B1C2B78BE}"/>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29;p29">
              <a:extLst>
                <a:ext uri="{FF2B5EF4-FFF2-40B4-BE49-F238E27FC236}">
                  <a16:creationId xmlns:a16="http://schemas.microsoft.com/office/drawing/2014/main" id="{1AD30A44-82E8-446F-8366-957D1BEC979A}"/>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0;p29">
              <a:extLst>
                <a:ext uri="{FF2B5EF4-FFF2-40B4-BE49-F238E27FC236}">
                  <a16:creationId xmlns:a16="http://schemas.microsoft.com/office/drawing/2014/main" id="{6A824874-77C2-4952-90E8-5FE62615C75B}"/>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1;p29">
              <a:extLst>
                <a:ext uri="{FF2B5EF4-FFF2-40B4-BE49-F238E27FC236}">
                  <a16:creationId xmlns:a16="http://schemas.microsoft.com/office/drawing/2014/main" id="{166B4A61-C77B-47DC-95FD-34143A19B906}"/>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2;p29">
              <a:extLst>
                <a:ext uri="{FF2B5EF4-FFF2-40B4-BE49-F238E27FC236}">
                  <a16:creationId xmlns:a16="http://schemas.microsoft.com/office/drawing/2014/main" id="{982628A1-9EF3-45C8-A72A-AB1784A0822C}"/>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3;p29">
              <a:extLst>
                <a:ext uri="{FF2B5EF4-FFF2-40B4-BE49-F238E27FC236}">
                  <a16:creationId xmlns:a16="http://schemas.microsoft.com/office/drawing/2014/main" id="{050A52FC-CA57-4115-B0E8-ED046B159A37}"/>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34;p29">
              <a:extLst>
                <a:ext uri="{FF2B5EF4-FFF2-40B4-BE49-F238E27FC236}">
                  <a16:creationId xmlns:a16="http://schemas.microsoft.com/office/drawing/2014/main" id="{FE2A816E-F559-4ADA-9A60-F16ACCE87882}"/>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35;p29">
              <a:extLst>
                <a:ext uri="{FF2B5EF4-FFF2-40B4-BE49-F238E27FC236}">
                  <a16:creationId xmlns:a16="http://schemas.microsoft.com/office/drawing/2014/main" id="{B7060C7B-D183-451A-94E0-F2C240BED245}"/>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6;p29">
              <a:extLst>
                <a:ext uri="{FF2B5EF4-FFF2-40B4-BE49-F238E27FC236}">
                  <a16:creationId xmlns:a16="http://schemas.microsoft.com/office/drawing/2014/main" id="{88FAD1C3-CDD5-4FCD-8EFE-4D995EDF670F}"/>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37;p29">
              <a:extLst>
                <a:ext uri="{FF2B5EF4-FFF2-40B4-BE49-F238E27FC236}">
                  <a16:creationId xmlns:a16="http://schemas.microsoft.com/office/drawing/2014/main" id="{E28FF4F9-69A0-4A98-9ADB-831C3A2E9108}"/>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38;p29">
              <a:extLst>
                <a:ext uri="{FF2B5EF4-FFF2-40B4-BE49-F238E27FC236}">
                  <a16:creationId xmlns:a16="http://schemas.microsoft.com/office/drawing/2014/main" id="{E5DE891D-5851-4DC2-9BC1-53AAB00E5A41}"/>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39;p29">
              <a:extLst>
                <a:ext uri="{FF2B5EF4-FFF2-40B4-BE49-F238E27FC236}">
                  <a16:creationId xmlns:a16="http://schemas.microsoft.com/office/drawing/2014/main" id="{6B742B9C-44AC-4D8C-BB3D-3DA3FECB96B4}"/>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40;p29">
              <a:extLst>
                <a:ext uri="{FF2B5EF4-FFF2-40B4-BE49-F238E27FC236}">
                  <a16:creationId xmlns:a16="http://schemas.microsoft.com/office/drawing/2014/main" id="{D30F81FB-462F-4C11-89CB-26A5C4A75131}"/>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41;p29">
              <a:extLst>
                <a:ext uri="{FF2B5EF4-FFF2-40B4-BE49-F238E27FC236}">
                  <a16:creationId xmlns:a16="http://schemas.microsoft.com/office/drawing/2014/main" id="{E869224E-CF65-4649-8975-7A1D6D425088}"/>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42;p29">
              <a:extLst>
                <a:ext uri="{FF2B5EF4-FFF2-40B4-BE49-F238E27FC236}">
                  <a16:creationId xmlns:a16="http://schemas.microsoft.com/office/drawing/2014/main" id="{9225C64E-DBC9-44EB-AB01-799C4A71C057}"/>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3;p29">
              <a:extLst>
                <a:ext uri="{FF2B5EF4-FFF2-40B4-BE49-F238E27FC236}">
                  <a16:creationId xmlns:a16="http://schemas.microsoft.com/office/drawing/2014/main" id="{50237B5C-A0CB-4889-93DF-DC9DF48FB949}"/>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44;p29">
              <a:extLst>
                <a:ext uri="{FF2B5EF4-FFF2-40B4-BE49-F238E27FC236}">
                  <a16:creationId xmlns:a16="http://schemas.microsoft.com/office/drawing/2014/main" id="{1C57F9B2-3391-47B8-A17D-E19DE4B75C41}"/>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45;p29">
              <a:extLst>
                <a:ext uri="{FF2B5EF4-FFF2-40B4-BE49-F238E27FC236}">
                  <a16:creationId xmlns:a16="http://schemas.microsoft.com/office/drawing/2014/main" id="{2CB7F00E-D59D-43D1-BEA1-FD4D179E1D4F}"/>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46;p29">
              <a:extLst>
                <a:ext uri="{FF2B5EF4-FFF2-40B4-BE49-F238E27FC236}">
                  <a16:creationId xmlns:a16="http://schemas.microsoft.com/office/drawing/2014/main" id="{C5E4C782-A044-4D4F-B352-0F0344658030}"/>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47;p29">
              <a:extLst>
                <a:ext uri="{FF2B5EF4-FFF2-40B4-BE49-F238E27FC236}">
                  <a16:creationId xmlns:a16="http://schemas.microsoft.com/office/drawing/2014/main" id="{3EB50BD7-00F7-4CB9-8CC4-EFF85F3483C7}"/>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48;p29">
              <a:extLst>
                <a:ext uri="{FF2B5EF4-FFF2-40B4-BE49-F238E27FC236}">
                  <a16:creationId xmlns:a16="http://schemas.microsoft.com/office/drawing/2014/main" id="{257C2A7D-AE27-4B93-B21D-2D6311143A97}"/>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9;p29">
              <a:extLst>
                <a:ext uri="{FF2B5EF4-FFF2-40B4-BE49-F238E27FC236}">
                  <a16:creationId xmlns:a16="http://schemas.microsoft.com/office/drawing/2014/main" id="{76735984-8A83-490C-9596-6C25F1FB4EF3}"/>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0;p29">
              <a:extLst>
                <a:ext uri="{FF2B5EF4-FFF2-40B4-BE49-F238E27FC236}">
                  <a16:creationId xmlns:a16="http://schemas.microsoft.com/office/drawing/2014/main" id="{63D3E20F-1310-4F78-BDD9-225AD3540D87}"/>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1;p29">
              <a:extLst>
                <a:ext uri="{FF2B5EF4-FFF2-40B4-BE49-F238E27FC236}">
                  <a16:creationId xmlns:a16="http://schemas.microsoft.com/office/drawing/2014/main" id="{20F8BA8A-26E1-4630-9C9C-91E0C0DF65B0}"/>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52;p29">
              <a:extLst>
                <a:ext uri="{FF2B5EF4-FFF2-40B4-BE49-F238E27FC236}">
                  <a16:creationId xmlns:a16="http://schemas.microsoft.com/office/drawing/2014/main" id="{064B8AD6-61F7-4AA4-BBDE-D15D5AF61B18}"/>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3;p29">
              <a:extLst>
                <a:ext uri="{FF2B5EF4-FFF2-40B4-BE49-F238E27FC236}">
                  <a16:creationId xmlns:a16="http://schemas.microsoft.com/office/drawing/2014/main" id="{669268B6-7054-4F96-8D88-F8D5D41BB1D3}"/>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54;p29">
              <a:extLst>
                <a:ext uri="{FF2B5EF4-FFF2-40B4-BE49-F238E27FC236}">
                  <a16:creationId xmlns:a16="http://schemas.microsoft.com/office/drawing/2014/main" id="{7CDEED4B-991E-4DD4-935B-1E48289685EF}"/>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55;p29">
              <a:extLst>
                <a:ext uri="{FF2B5EF4-FFF2-40B4-BE49-F238E27FC236}">
                  <a16:creationId xmlns:a16="http://schemas.microsoft.com/office/drawing/2014/main" id="{618E410D-E078-4D8A-9861-4A6A190FDDA7}"/>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56;p29">
              <a:extLst>
                <a:ext uri="{FF2B5EF4-FFF2-40B4-BE49-F238E27FC236}">
                  <a16:creationId xmlns:a16="http://schemas.microsoft.com/office/drawing/2014/main" id="{91E74F77-5DB3-4615-9220-A108A3EA0EDF}"/>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57;p29">
              <a:extLst>
                <a:ext uri="{FF2B5EF4-FFF2-40B4-BE49-F238E27FC236}">
                  <a16:creationId xmlns:a16="http://schemas.microsoft.com/office/drawing/2014/main" id="{9A328C43-522A-4011-8B27-6F7A0F8EB8BB}"/>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1470;p31">
            <a:extLst>
              <a:ext uri="{FF2B5EF4-FFF2-40B4-BE49-F238E27FC236}">
                <a16:creationId xmlns:a16="http://schemas.microsoft.com/office/drawing/2014/main" id="{A7B94437-D3CD-431C-9E67-0802D632454C}"/>
              </a:ext>
            </a:extLst>
          </p:cNvPr>
          <p:cNvSpPr txBox="1">
            <a:spLocks/>
          </p:cNvSpPr>
          <p:nvPr/>
        </p:nvSpPr>
        <p:spPr>
          <a:xfrm>
            <a:off x="212049" y="338249"/>
            <a:ext cx="949366"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n" dirty="0"/>
              <a:t>03</a:t>
            </a:r>
          </a:p>
        </p:txBody>
      </p:sp>
      <p:graphicFrame>
        <p:nvGraphicFramePr>
          <p:cNvPr id="2" name="表格 1">
            <a:extLst>
              <a:ext uri="{FF2B5EF4-FFF2-40B4-BE49-F238E27FC236}">
                <a16:creationId xmlns:a16="http://schemas.microsoft.com/office/drawing/2014/main" id="{937C0F05-DDAA-48E6-80AC-CC3DFF5EDBFA}"/>
              </a:ext>
            </a:extLst>
          </p:cNvPr>
          <p:cNvGraphicFramePr>
            <a:graphicFrameLocks noGrp="1"/>
          </p:cNvGraphicFramePr>
          <p:nvPr>
            <p:extLst>
              <p:ext uri="{D42A27DB-BD31-4B8C-83A1-F6EECF244321}">
                <p14:modId xmlns:p14="http://schemas.microsoft.com/office/powerpoint/2010/main" val="248726078"/>
              </p:ext>
            </p:extLst>
          </p:nvPr>
        </p:nvGraphicFramePr>
        <p:xfrm>
          <a:off x="74889" y="1140789"/>
          <a:ext cx="8618007" cy="3759759"/>
        </p:xfrm>
        <a:graphic>
          <a:graphicData uri="http://schemas.openxmlformats.org/drawingml/2006/table">
            <a:tbl>
              <a:tblPr firstRow="1" firstCol="1" lastRow="1" lastCol="1" bandRow="1" bandCol="1">
                <a:tableStyleId>{72E17D8A-4114-4545-97A5-EA657ED98808}</a:tableStyleId>
              </a:tblPr>
              <a:tblGrid>
                <a:gridCol w="1458544">
                  <a:extLst>
                    <a:ext uri="{9D8B030D-6E8A-4147-A177-3AD203B41FA5}">
                      <a16:colId xmlns:a16="http://schemas.microsoft.com/office/drawing/2014/main" val="3553616887"/>
                    </a:ext>
                  </a:extLst>
                </a:gridCol>
                <a:gridCol w="3696935">
                  <a:extLst>
                    <a:ext uri="{9D8B030D-6E8A-4147-A177-3AD203B41FA5}">
                      <a16:colId xmlns:a16="http://schemas.microsoft.com/office/drawing/2014/main" val="4503483"/>
                    </a:ext>
                  </a:extLst>
                </a:gridCol>
                <a:gridCol w="3462528">
                  <a:extLst>
                    <a:ext uri="{9D8B030D-6E8A-4147-A177-3AD203B41FA5}">
                      <a16:colId xmlns:a16="http://schemas.microsoft.com/office/drawing/2014/main" val="1060437531"/>
                    </a:ext>
                  </a:extLst>
                </a:gridCol>
              </a:tblGrid>
              <a:tr h="518780">
                <a:tc>
                  <a:txBody>
                    <a:bodyPr/>
                    <a:lstStyle/>
                    <a:p>
                      <a:pPr marL="304800">
                        <a:tabLst>
                          <a:tab pos="474980" algn="l"/>
                        </a:tabLst>
                      </a:pPr>
                      <a:r>
                        <a:rPr lang="en-GB" sz="1600" kern="100" dirty="0">
                          <a:solidFill>
                            <a:schemeClr val="accent6"/>
                          </a:solidFill>
                          <a:effectLst/>
                        </a:rPr>
                        <a:t> </a:t>
                      </a:r>
                      <a:endParaRPr lang="zh-TW" sz="1600" kern="100" dirty="0">
                        <a:solidFill>
                          <a:schemeClr val="accent6"/>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pPr marL="304800" algn="ctr">
                        <a:tabLst>
                          <a:tab pos="474980" algn="l"/>
                        </a:tabLst>
                      </a:pPr>
                      <a:r>
                        <a:rPr lang="en-GB" sz="1600" u="none" kern="100" dirty="0" smtClean="0">
                          <a:solidFill>
                            <a:srgbClr val="FFFF00"/>
                          </a:solidFill>
                          <a:effectLst/>
                        </a:rPr>
                        <a:t>Expected Result</a:t>
                      </a:r>
                      <a:endParaRPr lang="zh-TW" sz="1600" u="none" kern="100" dirty="0">
                        <a:solidFill>
                          <a:srgbClr val="FFFF00"/>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pPr marL="304800" algn="ctr">
                        <a:tabLst>
                          <a:tab pos="474980" algn="l"/>
                        </a:tabLst>
                      </a:pPr>
                      <a:r>
                        <a:rPr lang="en-GB" sz="1600" u="none" kern="100" dirty="0" smtClean="0">
                          <a:solidFill>
                            <a:srgbClr val="FFFF00"/>
                          </a:solidFill>
                          <a:effectLst/>
                        </a:rPr>
                        <a:t>Achieved</a:t>
                      </a:r>
                      <a:r>
                        <a:rPr lang="en-GB" sz="1600" u="none" kern="100" baseline="0" dirty="0" smtClean="0">
                          <a:solidFill>
                            <a:srgbClr val="FFFF00"/>
                          </a:solidFill>
                          <a:effectLst/>
                        </a:rPr>
                        <a:t> Result</a:t>
                      </a:r>
                      <a:endParaRPr lang="zh-TW" sz="1600" u="none" kern="100" dirty="0">
                        <a:solidFill>
                          <a:srgbClr val="FFFF00"/>
                        </a:solidFill>
                        <a:effectLst/>
                        <a:latin typeface="Times New Roman" panose="02020603050405020304" pitchFamily="18" charset="0"/>
                        <a:ea typeface="PMingLiU" panose="02020500000000000000" pitchFamily="18" charset="-120"/>
                      </a:endParaRPr>
                    </a:p>
                  </a:txBody>
                  <a:tcPr marL="57433" marR="57433" marT="0" marB="0" anchor="ctr"/>
                </a:tc>
                <a:extLst>
                  <a:ext uri="{0D108BD9-81ED-4DB2-BD59-A6C34878D82A}">
                    <a16:rowId xmlns:a16="http://schemas.microsoft.com/office/drawing/2014/main" val="2739647538"/>
                  </a:ext>
                </a:extLst>
              </a:tr>
              <a:tr h="965752">
                <a:tc>
                  <a:txBody>
                    <a:bodyPr/>
                    <a:lstStyle/>
                    <a:p>
                      <a:pPr marL="304800">
                        <a:tabLst>
                          <a:tab pos="474980" algn="l"/>
                        </a:tabLst>
                      </a:pPr>
                      <a:r>
                        <a:rPr lang="en-GB" sz="1600" kern="100" dirty="0">
                          <a:solidFill>
                            <a:schemeClr val="accent2"/>
                          </a:solidFill>
                          <a:effectLst/>
                        </a:rPr>
                        <a:t>Outcome indicator 1</a:t>
                      </a:r>
                      <a:endParaRPr lang="zh-TW" sz="1600" kern="100" dirty="0">
                        <a:solidFill>
                          <a:schemeClr val="accent2"/>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r>
                        <a:rPr lang="zh-TW" altLang="en-US" sz="1600" b="0" i="0" u="none" strike="noStrike" kern="100" cap="none" dirty="0">
                          <a:solidFill>
                            <a:schemeClr val="accent6"/>
                          </a:solidFill>
                          <a:effectLst/>
                          <a:latin typeface="Arial"/>
                          <a:ea typeface="PMingLiU" panose="02020500000000000000" pitchFamily="18" charset="-120"/>
                          <a:cs typeface="Arial"/>
                          <a:sym typeface="Arial"/>
                        </a:rPr>
                        <a:t>僱主對大麻禍害的認識有所加增</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（配對樣本</a:t>
                      </a:r>
                      <a:r>
                        <a:rPr lang="en-US" sz="1400" b="0" i="0" u="none" strike="noStrike" kern="100" cap="none" dirty="0">
                          <a:solidFill>
                            <a:schemeClr val="accent6"/>
                          </a:solidFill>
                          <a:effectLst/>
                          <a:latin typeface="Arial"/>
                          <a:ea typeface="PMingLiU" panose="02020500000000000000" pitchFamily="18" charset="-120"/>
                          <a:cs typeface="Arial"/>
                          <a:sym typeface="Arial"/>
                        </a:rPr>
                        <a:t>t </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檢定</a:t>
                      </a:r>
                      <a:r>
                        <a:rPr lang="en-US" sz="1400" b="0" i="0" u="none" strike="noStrike" kern="100" cap="none" dirty="0">
                          <a:solidFill>
                            <a:schemeClr val="accent6"/>
                          </a:solidFill>
                          <a:effectLst/>
                          <a:latin typeface="Arial"/>
                          <a:ea typeface="PMingLiU" panose="02020500000000000000" pitchFamily="18" charset="-120"/>
                          <a:cs typeface="Arial"/>
                          <a:sym typeface="Arial"/>
                        </a:rPr>
                        <a:t>(paired t-test) </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顯示僱主對大麻禍害的認識有顯著增加，或</a:t>
                      </a:r>
                      <a:r>
                        <a:rPr lang="en-US" sz="1400" b="0" i="0" u="none" strike="noStrike" kern="100" cap="none" dirty="0">
                          <a:solidFill>
                            <a:schemeClr val="accent6"/>
                          </a:solidFill>
                          <a:effectLst/>
                          <a:latin typeface="Arial"/>
                          <a:ea typeface="PMingLiU" panose="02020500000000000000" pitchFamily="18" charset="-120"/>
                          <a:cs typeface="Arial"/>
                          <a:sym typeface="Arial"/>
                        </a:rPr>
                        <a:t>70%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僱主對大麻禍害的認識有所加增）</a:t>
                      </a:r>
                    </a:p>
                  </a:txBody>
                  <a:tcPr marL="68580" marR="68580" marT="0" marB="0"/>
                </a:tc>
                <a:tc>
                  <a:txBody>
                    <a:bodyPr/>
                    <a:lstStyle/>
                    <a:p>
                      <a:pPr marR="0" algn="l" rtl="0">
                        <a:lnSpc>
                          <a:spcPct val="100000"/>
                        </a:lnSpc>
                        <a:spcBef>
                          <a:spcPts val="0"/>
                        </a:spcBef>
                        <a:spcAft>
                          <a:spcPts val="0"/>
                        </a:spcAft>
                        <a:buClr>
                          <a:srgbClr val="000000"/>
                        </a:buClr>
                        <a:buFont typeface="Arial"/>
                      </a:pPr>
                      <a:r>
                        <a:rPr lang="en-US" sz="1400" b="0" i="0" u="none" strike="noStrike" kern="100" cap="none" dirty="0" smtClean="0">
                          <a:solidFill>
                            <a:schemeClr val="accent6"/>
                          </a:solidFill>
                          <a:effectLst/>
                          <a:latin typeface="Arial"/>
                          <a:ea typeface="PMingLiU" panose="02020500000000000000" pitchFamily="18" charset="-120"/>
                          <a:cs typeface="Arial"/>
                          <a:sym typeface="Arial"/>
                        </a:rPr>
                        <a:t>-</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已回收</a:t>
                      </a:r>
                      <a:r>
                        <a:rPr lang="en-US" altLang="zh-HK" sz="1400" b="0" i="0" u="none" strike="noStrike" kern="100" cap="none" dirty="0" smtClean="0">
                          <a:solidFill>
                            <a:schemeClr val="accent6"/>
                          </a:solidFill>
                          <a:effectLst/>
                          <a:latin typeface="Arial"/>
                          <a:ea typeface="PMingLiU" panose="02020500000000000000" pitchFamily="18" charset="-120"/>
                          <a:cs typeface="Arial"/>
                          <a:sym typeface="Arial"/>
                        </a:rPr>
                        <a:t>38</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份有效問卷</a:t>
                      </a:r>
                    </a:p>
                    <a:p>
                      <a:pPr marR="0" algn="l" rtl="0">
                        <a:lnSpc>
                          <a:spcPct val="100000"/>
                        </a:lnSpc>
                        <a:spcBef>
                          <a:spcPts val="0"/>
                        </a:spcBef>
                        <a:spcAft>
                          <a:spcPts val="0"/>
                        </a:spcAft>
                        <a:buClr>
                          <a:srgbClr val="000000"/>
                        </a:buClr>
                        <a:buFont typeface="Arial"/>
                      </a:pPr>
                      <a:r>
                        <a:rPr lang="en-US" altLang="zh-TW" sz="1400" b="0" i="0" u="none" strike="noStrike" kern="100" cap="none" dirty="0" smtClean="0">
                          <a:solidFill>
                            <a:schemeClr val="accent6"/>
                          </a:solidFill>
                          <a:effectLst/>
                          <a:latin typeface="Arial"/>
                          <a:ea typeface="PMingLiU" panose="02020500000000000000" pitchFamily="18" charset="-120"/>
                          <a:cs typeface="Arial"/>
                          <a:sym typeface="Arial"/>
                        </a:rPr>
                        <a:t>-</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當中</a:t>
                      </a:r>
                      <a:r>
                        <a:rPr lang="en-US" altLang="zh-HK" sz="1400" b="0" i="0" u="none" strike="noStrike" kern="100" cap="none" dirty="0" smtClean="0">
                          <a:solidFill>
                            <a:schemeClr val="accent6"/>
                          </a:solidFill>
                          <a:effectLst/>
                          <a:latin typeface="Arial"/>
                          <a:ea typeface="PMingLiU" panose="02020500000000000000" pitchFamily="18" charset="-120"/>
                          <a:cs typeface="Arial"/>
                          <a:sym typeface="Arial"/>
                        </a:rPr>
                        <a:t>100%</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參與「清新企業」無毒工作間暨商務發展專題講座的僱主對吸食大麻禍害的認知有所提升</a:t>
                      </a:r>
                      <a:endParaRPr lang="zh-TW" altLang="en-US" sz="1400" b="0" i="0" u="none" strike="noStrike" kern="100" cap="none" dirty="0">
                        <a:solidFill>
                          <a:schemeClr val="accent6"/>
                        </a:solidFill>
                        <a:effectLst/>
                        <a:latin typeface="Arial"/>
                        <a:ea typeface="PMingLiU" panose="02020500000000000000" pitchFamily="18" charset="-120"/>
                        <a:cs typeface="Arial"/>
                        <a:sym typeface="Arial"/>
                      </a:endParaRPr>
                    </a:p>
                  </a:txBody>
                  <a:tcPr marL="68580" marR="68580" marT="0" marB="0"/>
                </a:tc>
                <a:extLst>
                  <a:ext uri="{0D108BD9-81ED-4DB2-BD59-A6C34878D82A}">
                    <a16:rowId xmlns:a16="http://schemas.microsoft.com/office/drawing/2014/main" val="716770039"/>
                  </a:ext>
                </a:extLst>
              </a:tr>
              <a:tr h="1157384">
                <a:tc>
                  <a:txBody>
                    <a:bodyPr/>
                    <a:lstStyle/>
                    <a:p>
                      <a:pPr marL="304800">
                        <a:tabLst>
                          <a:tab pos="474980" algn="l"/>
                        </a:tabLst>
                      </a:pPr>
                      <a:r>
                        <a:rPr lang="en-GB" altLang="zh-HK" sz="1600" kern="100" dirty="0">
                          <a:solidFill>
                            <a:schemeClr val="accent2"/>
                          </a:solidFill>
                          <a:effectLst/>
                        </a:rPr>
                        <a:t>Outcome</a:t>
                      </a:r>
                    </a:p>
                    <a:p>
                      <a:pPr marL="304800">
                        <a:tabLst>
                          <a:tab pos="474980" algn="l"/>
                        </a:tabLst>
                      </a:pPr>
                      <a:r>
                        <a:rPr lang="en-GB" sz="1600" kern="100" dirty="0">
                          <a:solidFill>
                            <a:schemeClr val="accent2"/>
                          </a:solidFill>
                          <a:effectLst/>
                        </a:rPr>
                        <a:t>indicator 2</a:t>
                      </a:r>
                      <a:endParaRPr lang="zh-TW" sz="1600" kern="100" dirty="0">
                        <a:solidFill>
                          <a:schemeClr val="accent2"/>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r>
                        <a:rPr lang="zh-TW" altLang="en-US" sz="1600" b="0" i="0" u="none" strike="noStrike" kern="100" cap="none" dirty="0">
                          <a:solidFill>
                            <a:schemeClr val="accent6"/>
                          </a:solidFill>
                          <a:effectLst/>
                          <a:latin typeface="Arial"/>
                          <a:ea typeface="PMingLiU" panose="02020500000000000000" pitchFamily="18" charset="-120"/>
                          <a:cs typeface="Arial"/>
                          <a:sym typeface="Arial"/>
                        </a:rPr>
                        <a:t>僱主及早辨識吸食大麻的能力有所加增</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（配對樣本</a:t>
                      </a:r>
                      <a:r>
                        <a:rPr lang="en-US" sz="1400" b="0" i="0" u="none" strike="noStrike" kern="100" cap="none" dirty="0">
                          <a:solidFill>
                            <a:schemeClr val="accent6"/>
                          </a:solidFill>
                          <a:effectLst/>
                          <a:latin typeface="Arial"/>
                          <a:ea typeface="PMingLiU" panose="02020500000000000000" pitchFamily="18" charset="-120"/>
                          <a:cs typeface="Arial"/>
                          <a:sym typeface="Arial"/>
                        </a:rPr>
                        <a:t>t </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檢定</a:t>
                      </a:r>
                      <a:r>
                        <a:rPr lang="en-US" sz="1400" b="0" i="0" u="none" strike="noStrike" kern="100" cap="none" dirty="0">
                          <a:solidFill>
                            <a:schemeClr val="accent6"/>
                          </a:solidFill>
                          <a:effectLst/>
                          <a:latin typeface="Arial"/>
                          <a:ea typeface="PMingLiU" panose="02020500000000000000" pitchFamily="18" charset="-120"/>
                          <a:cs typeface="Arial"/>
                          <a:sym typeface="Arial"/>
                        </a:rPr>
                        <a:t>(paired t-test) </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顯示僱主及早辨識吸食大麻的能力有顯著增加，或</a:t>
                      </a:r>
                      <a:r>
                        <a:rPr lang="en-US" sz="1400" b="0" i="0" u="none" strike="noStrike" kern="100" cap="none" dirty="0">
                          <a:solidFill>
                            <a:schemeClr val="accent6"/>
                          </a:solidFill>
                          <a:effectLst/>
                          <a:latin typeface="Arial"/>
                          <a:ea typeface="PMingLiU" panose="02020500000000000000" pitchFamily="18" charset="-120"/>
                          <a:cs typeface="Arial"/>
                          <a:sym typeface="Arial"/>
                        </a:rPr>
                        <a:t>70%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僱主及早辨識吸食大麻的能力有所加增）</a:t>
                      </a:r>
                    </a:p>
                  </a:txBody>
                  <a:tcPr marL="68580" marR="68580" marT="0" marB="0"/>
                </a:tc>
                <a:tc>
                  <a:txBody>
                    <a:bodyPr/>
                    <a:lstStyle/>
                    <a:p>
                      <a:pPr marR="0" algn="l" rtl="0">
                        <a:lnSpc>
                          <a:spcPct val="100000"/>
                        </a:lnSpc>
                        <a:spcBef>
                          <a:spcPts val="0"/>
                        </a:spcBef>
                        <a:spcAft>
                          <a:spcPts val="0"/>
                        </a:spcAft>
                        <a:buClr>
                          <a:srgbClr val="000000"/>
                        </a:buClr>
                        <a:buFont typeface="Arial"/>
                      </a:pPr>
                      <a:r>
                        <a:rPr lang="en-US" altLang="zh-TW" sz="1400" b="0" i="0" u="none" strike="noStrike" kern="100" cap="none" dirty="0" smtClean="0">
                          <a:solidFill>
                            <a:schemeClr val="accent6"/>
                          </a:solidFill>
                          <a:effectLst/>
                          <a:latin typeface="Arial"/>
                          <a:ea typeface="PMingLiU" panose="02020500000000000000" pitchFamily="18" charset="-120"/>
                          <a:cs typeface="Arial"/>
                          <a:sym typeface="Arial"/>
                        </a:rPr>
                        <a:t>-</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已回收</a:t>
                      </a:r>
                      <a:r>
                        <a:rPr lang="en-US" altLang="zh-HK" sz="1400" b="0" i="0" u="none" strike="noStrike" kern="100" cap="none" dirty="0" smtClean="0">
                          <a:solidFill>
                            <a:schemeClr val="accent6"/>
                          </a:solidFill>
                          <a:effectLst/>
                          <a:latin typeface="Arial"/>
                          <a:ea typeface="PMingLiU" panose="02020500000000000000" pitchFamily="18" charset="-120"/>
                          <a:cs typeface="Arial"/>
                          <a:sym typeface="Arial"/>
                        </a:rPr>
                        <a:t>38</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份有效問卷</a:t>
                      </a:r>
                    </a:p>
                    <a:p>
                      <a:pPr marR="0" algn="l" rtl="0">
                        <a:lnSpc>
                          <a:spcPct val="100000"/>
                        </a:lnSpc>
                        <a:spcBef>
                          <a:spcPts val="0"/>
                        </a:spcBef>
                        <a:spcAft>
                          <a:spcPts val="0"/>
                        </a:spcAft>
                        <a:buClr>
                          <a:srgbClr val="000000"/>
                        </a:buClr>
                        <a:buFont typeface="Arial"/>
                      </a:pPr>
                      <a:r>
                        <a:rPr lang="en-US" altLang="zh-TW" sz="1400" b="0" i="0" u="none" strike="noStrike" kern="100" cap="none" dirty="0" smtClean="0">
                          <a:solidFill>
                            <a:schemeClr val="accent6"/>
                          </a:solidFill>
                          <a:effectLst/>
                          <a:latin typeface="Arial"/>
                          <a:ea typeface="PMingLiU" panose="02020500000000000000" pitchFamily="18" charset="-120"/>
                          <a:cs typeface="Arial"/>
                          <a:sym typeface="Arial"/>
                        </a:rPr>
                        <a:t>-</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當中</a:t>
                      </a:r>
                      <a:r>
                        <a:rPr lang="en-US" altLang="zh-HK" sz="1400" b="0" i="0" u="none" strike="noStrike" kern="100" cap="none" dirty="0" smtClean="0">
                          <a:solidFill>
                            <a:schemeClr val="accent6"/>
                          </a:solidFill>
                          <a:effectLst/>
                          <a:latin typeface="Arial"/>
                          <a:ea typeface="PMingLiU" panose="02020500000000000000" pitchFamily="18" charset="-120"/>
                          <a:cs typeface="Arial"/>
                          <a:sym typeface="Arial"/>
                        </a:rPr>
                        <a:t>100%</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參與「清新企業」無毒工作間暨商務發展專題講座的僱主活動能提升他們及早辨識吸食大麻的能力</a:t>
                      </a:r>
                      <a:endParaRPr lang="zh-TW" altLang="en-US" sz="1400" b="0" i="0" u="none" strike="noStrike" kern="100" cap="none" dirty="0">
                        <a:solidFill>
                          <a:schemeClr val="accent6"/>
                        </a:solidFill>
                        <a:effectLst/>
                        <a:latin typeface="Arial"/>
                        <a:ea typeface="PMingLiU" panose="02020500000000000000" pitchFamily="18" charset="-120"/>
                        <a:cs typeface="Arial"/>
                        <a:sym typeface="Arial"/>
                      </a:endParaRPr>
                    </a:p>
                  </a:txBody>
                  <a:tcPr marL="68580" marR="68580" marT="0" marB="0"/>
                </a:tc>
                <a:extLst>
                  <a:ext uri="{0D108BD9-81ED-4DB2-BD59-A6C34878D82A}">
                    <a16:rowId xmlns:a16="http://schemas.microsoft.com/office/drawing/2014/main" val="2466110293"/>
                  </a:ext>
                </a:extLst>
              </a:tr>
              <a:tr h="1117843">
                <a:tc>
                  <a:txBody>
                    <a:bodyPr/>
                    <a:lstStyle/>
                    <a:p>
                      <a:pPr marL="304800">
                        <a:tabLst>
                          <a:tab pos="474980" algn="l"/>
                        </a:tabLst>
                      </a:pPr>
                      <a:r>
                        <a:rPr lang="en-GB" altLang="zh-HK" sz="1600" kern="100" dirty="0">
                          <a:solidFill>
                            <a:schemeClr val="accent2"/>
                          </a:solidFill>
                          <a:effectLst/>
                        </a:rPr>
                        <a:t>Outcome</a:t>
                      </a:r>
                    </a:p>
                    <a:p>
                      <a:pPr marL="304800">
                        <a:tabLst>
                          <a:tab pos="474980" algn="l"/>
                        </a:tabLst>
                      </a:pPr>
                      <a:r>
                        <a:rPr lang="en-GB" sz="1600" kern="100" dirty="0">
                          <a:solidFill>
                            <a:schemeClr val="accent2"/>
                          </a:solidFill>
                          <a:effectLst/>
                        </a:rPr>
                        <a:t>indicator 3</a:t>
                      </a:r>
                      <a:endParaRPr lang="zh-TW" sz="1600" kern="100" dirty="0">
                        <a:solidFill>
                          <a:schemeClr val="accent2"/>
                        </a:solidFill>
                        <a:effectLst/>
                        <a:latin typeface="Times New Roman" panose="02020603050405020304" pitchFamily="18" charset="0"/>
                        <a:ea typeface="PMingLiU" panose="02020500000000000000" pitchFamily="18" charset="-120"/>
                      </a:endParaRPr>
                    </a:p>
                  </a:txBody>
                  <a:tcPr marL="57433" marR="57433" marT="0" marB="0" anchor="ctr"/>
                </a:tc>
                <a:tc>
                  <a:txBody>
                    <a:bodyPr/>
                    <a:lstStyle/>
                    <a:p>
                      <a:r>
                        <a:rPr lang="zh-TW" altLang="en-US" sz="1600" b="0" i="0" u="none" strike="noStrike" kern="100" cap="none" dirty="0">
                          <a:solidFill>
                            <a:schemeClr val="accent6"/>
                          </a:solidFill>
                          <a:effectLst/>
                          <a:latin typeface="Arial"/>
                          <a:ea typeface="PMingLiU" panose="02020500000000000000" pitchFamily="18" charset="-120"/>
                          <a:cs typeface="Arial"/>
                          <a:sym typeface="Arial"/>
                        </a:rPr>
                        <a:t>僱員對大麻禍害的認識有所加增</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（配對樣本</a:t>
                      </a:r>
                      <a:r>
                        <a:rPr lang="en-US" sz="1400" b="0" i="0" u="none" strike="noStrike" kern="100" cap="none" dirty="0">
                          <a:solidFill>
                            <a:schemeClr val="accent6"/>
                          </a:solidFill>
                          <a:effectLst/>
                          <a:latin typeface="Arial"/>
                          <a:ea typeface="PMingLiU" panose="02020500000000000000" pitchFamily="18" charset="-120"/>
                          <a:cs typeface="Arial"/>
                          <a:sym typeface="Arial"/>
                        </a:rPr>
                        <a:t>t </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檢定</a:t>
                      </a:r>
                      <a:r>
                        <a:rPr lang="en-US" sz="1400" b="0" i="0" u="none" strike="noStrike" kern="100" cap="none" dirty="0">
                          <a:solidFill>
                            <a:schemeClr val="accent6"/>
                          </a:solidFill>
                          <a:effectLst/>
                          <a:latin typeface="Arial"/>
                          <a:ea typeface="PMingLiU" panose="02020500000000000000" pitchFamily="18" charset="-120"/>
                          <a:cs typeface="Arial"/>
                          <a:sym typeface="Arial"/>
                        </a:rPr>
                        <a:t>(paired t-test) </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顯示僱員對大麻禍害的認識有顯著增加，或</a:t>
                      </a:r>
                      <a:r>
                        <a:rPr lang="en-US" sz="1400" b="0" i="0" u="none" strike="noStrike" kern="100" cap="none" dirty="0">
                          <a:solidFill>
                            <a:schemeClr val="accent6"/>
                          </a:solidFill>
                          <a:effectLst/>
                          <a:latin typeface="Arial"/>
                          <a:ea typeface="PMingLiU" panose="02020500000000000000" pitchFamily="18" charset="-120"/>
                          <a:cs typeface="Arial"/>
                          <a:sym typeface="Arial"/>
                        </a:rPr>
                        <a:t>70%</a:t>
                      </a:r>
                      <a:r>
                        <a:rPr lang="zh-TW" altLang="en-US" sz="1400" b="0" i="0" u="none" strike="noStrike" kern="100" cap="none" dirty="0">
                          <a:solidFill>
                            <a:schemeClr val="accent6"/>
                          </a:solidFill>
                          <a:effectLst/>
                          <a:latin typeface="Arial"/>
                          <a:ea typeface="PMingLiU" panose="02020500000000000000" pitchFamily="18" charset="-120"/>
                          <a:cs typeface="Arial"/>
                          <a:sym typeface="Arial"/>
                        </a:rPr>
                        <a:t>僱員對大麻禍害的認識有所加增）</a:t>
                      </a:r>
                    </a:p>
                  </a:txBody>
                  <a:tcPr marL="68580" marR="68580" marT="0" marB="0"/>
                </a:tc>
                <a:tc>
                  <a:txBody>
                    <a:bodyPr/>
                    <a:lstStyle/>
                    <a:p>
                      <a:pPr marR="0" algn="l" rtl="0">
                        <a:lnSpc>
                          <a:spcPct val="100000"/>
                        </a:lnSpc>
                        <a:spcBef>
                          <a:spcPts val="0"/>
                        </a:spcBef>
                        <a:spcAft>
                          <a:spcPts val="0"/>
                        </a:spcAft>
                        <a:buClr>
                          <a:srgbClr val="000000"/>
                        </a:buClr>
                        <a:buFont typeface="Arial"/>
                      </a:pPr>
                      <a:r>
                        <a:rPr lang="en-US" altLang="zh-TW" sz="1400" b="0" i="0" u="none" strike="noStrike" kern="100" cap="none" dirty="0" smtClean="0">
                          <a:solidFill>
                            <a:schemeClr val="accent6"/>
                          </a:solidFill>
                          <a:effectLst/>
                          <a:latin typeface="Arial"/>
                          <a:ea typeface="PMingLiU" panose="02020500000000000000" pitchFamily="18" charset="-120"/>
                          <a:cs typeface="Arial"/>
                          <a:sym typeface="Arial"/>
                        </a:rPr>
                        <a:t>-</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已回收</a:t>
                      </a:r>
                      <a:r>
                        <a:rPr lang="en-US" altLang="zh-HK" sz="1400" b="0" i="0" u="none" strike="noStrike" kern="100" cap="none" dirty="0" smtClean="0">
                          <a:solidFill>
                            <a:schemeClr val="accent6"/>
                          </a:solidFill>
                          <a:effectLst/>
                          <a:latin typeface="Arial"/>
                          <a:ea typeface="PMingLiU" panose="02020500000000000000" pitchFamily="18" charset="-120"/>
                          <a:cs typeface="Arial"/>
                          <a:sym typeface="Arial"/>
                        </a:rPr>
                        <a:t>146</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份有效問卷</a:t>
                      </a:r>
                    </a:p>
                    <a:p>
                      <a:pPr marR="0" algn="l" rtl="0">
                        <a:lnSpc>
                          <a:spcPct val="100000"/>
                        </a:lnSpc>
                        <a:spcBef>
                          <a:spcPts val="0"/>
                        </a:spcBef>
                        <a:spcAft>
                          <a:spcPts val="0"/>
                        </a:spcAft>
                        <a:buClr>
                          <a:srgbClr val="000000"/>
                        </a:buClr>
                        <a:buFont typeface="Arial"/>
                      </a:pPr>
                      <a:r>
                        <a:rPr lang="en-US" altLang="zh-TW" sz="1400" b="0" i="0" u="none" strike="noStrike" kern="100" cap="none" dirty="0" smtClean="0">
                          <a:solidFill>
                            <a:schemeClr val="accent6"/>
                          </a:solidFill>
                          <a:effectLst/>
                          <a:latin typeface="Arial"/>
                          <a:ea typeface="PMingLiU" panose="02020500000000000000" pitchFamily="18" charset="-120"/>
                          <a:cs typeface="Arial"/>
                          <a:sym typeface="Arial"/>
                        </a:rPr>
                        <a:t>-</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當中</a:t>
                      </a:r>
                      <a:r>
                        <a:rPr lang="en-US" altLang="zh-HK" sz="1400" b="0" i="0" u="none" strike="noStrike" kern="100" cap="none" dirty="0" smtClean="0">
                          <a:solidFill>
                            <a:schemeClr val="accent6"/>
                          </a:solidFill>
                          <a:effectLst/>
                          <a:latin typeface="Arial"/>
                          <a:ea typeface="PMingLiU" panose="02020500000000000000" pitchFamily="18" charset="-120"/>
                          <a:cs typeface="Arial"/>
                          <a:sym typeface="Arial"/>
                        </a:rPr>
                        <a:t>100%</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參與「清新企業」</a:t>
                      </a:r>
                      <a:r>
                        <a:rPr lang="en-US" altLang="zh-HK" sz="1400" b="0" i="0" u="none" strike="noStrike" kern="100" cap="none" dirty="0" smtClean="0">
                          <a:solidFill>
                            <a:schemeClr val="accent6"/>
                          </a:solidFill>
                          <a:effectLst/>
                          <a:latin typeface="Arial"/>
                          <a:ea typeface="PMingLiU" panose="02020500000000000000" pitchFamily="18" charset="-120"/>
                          <a:cs typeface="Arial"/>
                          <a:sym typeface="Arial"/>
                        </a:rPr>
                        <a:t>-</a:t>
                      </a:r>
                      <a:r>
                        <a:rPr lang="zh-TW" altLang="zh-HK" sz="1400" b="0" i="0" u="none" strike="noStrike" kern="100" cap="none" dirty="0" smtClean="0">
                          <a:solidFill>
                            <a:schemeClr val="accent6"/>
                          </a:solidFill>
                          <a:effectLst/>
                          <a:latin typeface="Arial"/>
                          <a:ea typeface="PMingLiU" panose="02020500000000000000" pitchFamily="18" charset="-120"/>
                          <a:cs typeface="Arial"/>
                          <a:sym typeface="Arial"/>
                        </a:rPr>
                        <a:t>「大麻‧煩」禁毒工作坊的非高危青年及非在學年輕成年人對吸食大麻禍害的認知有所提升</a:t>
                      </a:r>
                      <a:endParaRPr lang="zh-TW" altLang="en-US" sz="1400" b="0" i="0" u="none" strike="noStrike" kern="100" cap="none" dirty="0">
                        <a:solidFill>
                          <a:schemeClr val="accent6"/>
                        </a:solidFill>
                        <a:effectLst/>
                        <a:latin typeface="Arial"/>
                        <a:ea typeface="PMingLiU" panose="02020500000000000000" pitchFamily="18" charset="-120"/>
                        <a:cs typeface="Arial"/>
                        <a:sym typeface="Arial"/>
                      </a:endParaRPr>
                    </a:p>
                  </a:txBody>
                  <a:tcPr marL="68580" marR="68580" marT="0" marB="0"/>
                </a:tc>
                <a:extLst>
                  <a:ext uri="{0D108BD9-81ED-4DB2-BD59-A6C34878D82A}">
                    <a16:rowId xmlns:a16="http://schemas.microsoft.com/office/drawing/2014/main" val="3276156667"/>
                  </a:ext>
                </a:extLst>
              </a:tr>
            </a:tbl>
          </a:graphicData>
        </a:graphic>
      </p:graphicFrame>
    </p:spTree>
    <p:extLst>
      <p:ext uri="{BB962C8B-B14F-4D97-AF65-F5344CB8AC3E}">
        <p14:creationId xmlns:p14="http://schemas.microsoft.com/office/powerpoint/2010/main" val="182929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4;p15" descr="X:\10. 設計素材\Logo\BDF.png">
            <a:extLst>
              <a:ext uri="{FF2B5EF4-FFF2-40B4-BE49-F238E27FC236}">
                <a16:creationId xmlns:a16="http://schemas.microsoft.com/office/drawing/2014/main" id="{D19DEAC2-C089-4D6A-8137-64DFBD78DACC}"/>
              </a:ext>
            </a:extLst>
          </p:cNvPr>
          <p:cNvPicPr preferRelativeResize="0"/>
          <p:nvPr/>
        </p:nvPicPr>
        <p:blipFill rotWithShape="1">
          <a:blip r:embed="rId2">
            <a:alphaModFix/>
          </a:blip>
          <a:srcRect/>
          <a:stretch/>
        </p:blipFill>
        <p:spPr>
          <a:xfrm>
            <a:off x="7754262" y="273353"/>
            <a:ext cx="1155670" cy="685129"/>
          </a:xfrm>
          <a:prstGeom prst="rect">
            <a:avLst/>
          </a:prstGeom>
          <a:noFill/>
          <a:ln>
            <a:noFill/>
          </a:ln>
        </p:spPr>
      </p:pic>
      <p:sp>
        <p:nvSpPr>
          <p:cNvPr id="6" name="Google Shape;1471;p31">
            <a:extLst>
              <a:ext uri="{FF2B5EF4-FFF2-40B4-BE49-F238E27FC236}">
                <a16:creationId xmlns:a16="http://schemas.microsoft.com/office/drawing/2014/main" id="{D66D6A7D-0B18-499F-9634-0CB66275D4F5}"/>
              </a:ext>
            </a:extLst>
          </p:cNvPr>
          <p:cNvSpPr txBox="1">
            <a:spLocks/>
          </p:cNvSpPr>
          <p:nvPr/>
        </p:nvSpPr>
        <p:spPr>
          <a:xfrm>
            <a:off x="311455" y="281118"/>
            <a:ext cx="4819921" cy="669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4800" dirty="0">
                <a:solidFill>
                  <a:schemeClr val="accent1"/>
                </a:solidFill>
                <a:latin typeface="Reenie Beanie"/>
                <a:ea typeface="新細明體" panose="02020500000000000000" pitchFamily="18" charset="-120"/>
                <a:sym typeface="Quicksand"/>
              </a:rPr>
              <a:t>   Process Evaluation</a:t>
            </a:r>
            <a:endParaRPr lang="en-US" sz="4800" dirty="0">
              <a:solidFill>
                <a:schemeClr val="accent1"/>
              </a:solidFill>
              <a:latin typeface="Reenie Beanie"/>
              <a:ea typeface="新細明體" panose="02020500000000000000" pitchFamily="18" charset="-120"/>
              <a:sym typeface="Quicksand"/>
            </a:endParaRPr>
          </a:p>
        </p:txBody>
      </p:sp>
      <p:grpSp>
        <p:nvGrpSpPr>
          <p:cNvPr id="7" name="Google Shape;1409;p29">
            <a:extLst>
              <a:ext uri="{FF2B5EF4-FFF2-40B4-BE49-F238E27FC236}">
                <a16:creationId xmlns:a16="http://schemas.microsoft.com/office/drawing/2014/main" id="{24BB4275-7104-4967-8E13-0496E200FC6A}"/>
              </a:ext>
            </a:extLst>
          </p:cNvPr>
          <p:cNvGrpSpPr/>
          <p:nvPr/>
        </p:nvGrpSpPr>
        <p:grpSpPr>
          <a:xfrm>
            <a:off x="284612" y="862742"/>
            <a:ext cx="4951430" cy="108400"/>
            <a:chOff x="2887250" y="2929050"/>
            <a:chExt cx="2280975" cy="58675"/>
          </a:xfrm>
        </p:grpSpPr>
        <p:sp>
          <p:nvSpPr>
            <p:cNvPr id="8" name="Google Shape;1410;p29">
              <a:extLst>
                <a:ext uri="{FF2B5EF4-FFF2-40B4-BE49-F238E27FC236}">
                  <a16:creationId xmlns:a16="http://schemas.microsoft.com/office/drawing/2014/main" id="{E18FC296-77EA-448F-BD9A-A8BCD9D92509}"/>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11;p29">
              <a:extLst>
                <a:ext uri="{FF2B5EF4-FFF2-40B4-BE49-F238E27FC236}">
                  <a16:creationId xmlns:a16="http://schemas.microsoft.com/office/drawing/2014/main" id="{75CA760C-07CF-46F3-A364-14A933CFFADA}"/>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12;p29">
              <a:extLst>
                <a:ext uri="{FF2B5EF4-FFF2-40B4-BE49-F238E27FC236}">
                  <a16:creationId xmlns:a16="http://schemas.microsoft.com/office/drawing/2014/main" id="{7919C791-A09F-4F65-9C14-81D831A14CBD}"/>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13;p29">
              <a:extLst>
                <a:ext uri="{FF2B5EF4-FFF2-40B4-BE49-F238E27FC236}">
                  <a16:creationId xmlns:a16="http://schemas.microsoft.com/office/drawing/2014/main" id="{79BAEF73-0D07-4564-9315-049579222A35}"/>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14;p29">
              <a:extLst>
                <a:ext uri="{FF2B5EF4-FFF2-40B4-BE49-F238E27FC236}">
                  <a16:creationId xmlns:a16="http://schemas.microsoft.com/office/drawing/2014/main" id="{6F9DA87C-6D8A-4609-AE2A-1A07525E5D47}"/>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15;p29">
              <a:extLst>
                <a:ext uri="{FF2B5EF4-FFF2-40B4-BE49-F238E27FC236}">
                  <a16:creationId xmlns:a16="http://schemas.microsoft.com/office/drawing/2014/main" id="{ED97E287-F839-44E4-BDA3-3D4D32B5DB5F}"/>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16;p29">
              <a:extLst>
                <a:ext uri="{FF2B5EF4-FFF2-40B4-BE49-F238E27FC236}">
                  <a16:creationId xmlns:a16="http://schemas.microsoft.com/office/drawing/2014/main" id="{69E3C399-34A9-4DC1-8000-DD51E2FD5E73}"/>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17;p29">
              <a:extLst>
                <a:ext uri="{FF2B5EF4-FFF2-40B4-BE49-F238E27FC236}">
                  <a16:creationId xmlns:a16="http://schemas.microsoft.com/office/drawing/2014/main" id="{7695323A-D65C-470D-99B1-724D9C91DD1E}"/>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18;p29">
              <a:extLst>
                <a:ext uri="{FF2B5EF4-FFF2-40B4-BE49-F238E27FC236}">
                  <a16:creationId xmlns:a16="http://schemas.microsoft.com/office/drawing/2014/main" id="{85682CE4-6C0E-4FF9-B48E-5DC83B70A046}"/>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19;p29">
              <a:extLst>
                <a:ext uri="{FF2B5EF4-FFF2-40B4-BE49-F238E27FC236}">
                  <a16:creationId xmlns:a16="http://schemas.microsoft.com/office/drawing/2014/main" id="{7D2F64C0-8A81-48F9-8615-D368CD0AF187}"/>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20;p29">
              <a:extLst>
                <a:ext uri="{FF2B5EF4-FFF2-40B4-BE49-F238E27FC236}">
                  <a16:creationId xmlns:a16="http://schemas.microsoft.com/office/drawing/2014/main" id="{6042E239-AE0A-4D73-A523-B3805B9E422C}"/>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21;p29">
              <a:extLst>
                <a:ext uri="{FF2B5EF4-FFF2-40B4-BE49-F238E27FC236}">
                  <a16:creationId xmlns:a16="http://schemas.microsoft.com/office/drawing/2014/main" id="{32971727-F4B8-4018-BFBB-8CFFC8F4DB43}"/>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22;p29">
              <a:extLst>
                <a:ext uri="{FF2B5EF4-FFF2-40B4-BE49-F238E27FC236}">
                  <a16:creationId xmlns:a16="http://schemas.microsoft.com/office/drawing/2014/main" id="{C46A223F-0AAB-499C-A3C5-CD2B6164085C}"/>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23;p29">
              <a:extLst>
                <a:ext uri="{FF2B5EF4-FFF2-40B4-BE49-F238E27FC236}">
                  <a16:creationId xmlns:a16="http://schemas.microsoft.com/office/drawing/2014/main" id="{7A5F5CE5-571B-4577-9646-AD9073255FCC}"/>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24;p29">
              <a:extLst>
                <a:ext uri="{FF2B5EF4-FFF2-40B4-BE49-F238E27FC236}">
                  <a16:creationId xmlns:a16="http://schemas.microsoft.com/office/drawing/2014/main" id="{8686C24B-283A-47DE-8647-C415148EB32E}"/>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25;p29">
              <a:extLst>
                <a:ext uri="{FF2B5EF4-FFF2-40B4-BE49-F238E27FC236}">
                  <a16:creationId xmlns:a16="http://schemas.microsoft.com/office/drawing/2014/main" id="{6E53FB5E-9426-4CD6-8A1C-EBFE6A8024AC}"/>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26;p29">
              <a:extLst>
                <a:ext uri="{FF2B5EF4-FFF2-40B4-BE49-F238E27FC236}">
                  <a16:creationId xmlns:a16="http://schemas.microsoft.com/office/drawing/2014/main" id="{657F9298-ACB7-4174-865C-8665CB24CD78}"/>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27;p29">
              <a:extLst>
                <a:ext uri="{FF2B5EF4-FFF2-40B4-BE49-F238E27FC236}">
                  <a16:creationId xmlns:a16="http://schemas.microsoft.com/office/drawing/2014/main" id="{FD427A08-BE03-4F92-ABBE-A591FB9D7E2B}"/>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28;p29">
              <a:extLst>
                <a:ext uri="{FF2B5EF4-FFF2-40B4-BE49-F238E27FC236}">
                  <a16:creationId xmlns:a16="http://schemas.microsoft.com/office/drawing/2014/main" id="{6E7A1ADD-BAB9-4332-A760-1B77919F223D}"/>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29;p29">
              <a:extLst>
                <a:ext uri="{FF2B5EF4-FFF2-40B4-BE49-F238E27FC236}">
                  <a16:creationId xmlns:a16="http://schemas.microsoft.com/office/drawing/2014/main" id="{FCEBFC70-D01B-45F8-BF52-276990C14744}"/>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30;p29">
              <a:extLst>
                <a:ext uri="{FF2B5EF4-FFF2-40B4-BE49-F238E27FC236}">
                  <a16:creationId xmlns:a16="http://schemas.microsoft.com/office/drawing/2014/main" id="{F457DF45-893C-46D5-8500-860D1A2BA82D}"/>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1;p29">
              <a:extLst>
                <a:ext uri="{FF2B5EF4-FFF2-40B4-BE49-F238E27FC236}">
                  <a16:creationId xmlns:a16="http://schemas.microsoft.com/office/drawing/2014/main" id="{187DE0B2-B41D-4E93-87E4-F9ED83E0DB63}"/>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2;p29">
              <a:extLst>
                <a:ext uri="{FF2B5EF4-FFF2-40B4-BE49-F238E27FC236}">
                  <a16:creationId xmlns:a16="http://schemas.microsoft.com/office/drawing/2014/main" id="{9F021755-20FB-4340-BDC5-91F4BFE1B83B}"/>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3;p29">
              <a:extLst>
                <a:ext uri="{FF2B5EF4-FFF2-40B4-BE49-F238E27FC236}">
                  <a16:creationId xmlns:a16="http://schemas.microsoft.com/office/drawing/2014/main" id="{50735651-D1D3-4D65-9E18-BD52EE528552}"/>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4;p29">
              <a:extLst>
                <a:ext uri="{FF2B5EF4-FFF2-40B4-BE49-F238E27FC236}">
                  <a16:creationId xmlns:a16="http://schemas.microsoft.com/office/drawing/2014/main" id="{2C2A67B5-C1EC-4C69-8C65-658052DFFF25}"/>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35;p29">
              <a:extLst>
                <a:ext uri="{FF2B5EF4-FFF2-40B4-BE49-F238E27FC236}">
                  <a16:creationId xmlns:a16="http://schemas.microsoft.com/office/drawing/2014/main" id="{C6BBC368-581A-4041-A801-9CE642D45F0A}"/>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36;p29">
              <a:extLst>
                <a:ext uri="{FF2B5EF4-FFF2-40B4-BE49-F238E27FC236}">
                  <a16:creationId xmlns:a16="http://schemas.microsoft.com/office/drawing/2014/main" id="{6E322B86-5510-41DB-9F60-86AE5030BBB3}"/>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7;p29">
              <a:extLst>
                <a:ext uri="{FF2B5EF4-FFF2-40B4-BE49-F238E27FC236}">
                  <a16:creationId xmlns:a16="http://schemas.microsoft.com/office/drawing/2014/main" id="{6E122EFE-2BD3-4912-A3BB-1346A09F2653}"/>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38;p29">
              <a:extLst>
                <a:ext uri="{FF2B5EF4-FFF2-40B4-BE49-F238E27FC236}">
                  <a16:creationId xmlns:a16="http://schemas.microsoft.com/office/drawing/2014/main" id="{DCE97F48-B70B-4358-B888-BC6B79EB190E}"/>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39;p29">
              <a:extLst>
                <a:ext uri="{FF2B5EF4-FFF2-40B4-BE49-F238E27FC236}">
                  <a16:creationId xmlns:a16="http://schemas.microsoft.com/office/drawing/2014/main" id="{22365FAB-CF88-4BCB-BC03-6D3D5A0E0AA0}"/>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40;p29">
              <a:extLst>
                <a:ext uri="{FF2B5EF4-FFF2-40B4-BE49-F238E27FC236}">
                  <a16:creationId xmlns:a16="http://schemas.microsoft.com/office/drawing/2014/main" id="{FDC883EE-6D4B-481D-A572-C31A371FE8B0}"/>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41;p29">
              <a:extLst>
                <a:ext uri="{FF2B5EF4-FFF2-40B4-BE49-F238E27FC236}">
                  <a16:creationId xmlns:a16="http://schemas.microsoft.com/office/drawing/2014/main" id="{9277BC2D-8F09-4C18-BF7F-5D87DDA72F39}"/>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42;p29">
              <a:extLst>
                <a:ext uri="{FF2B5EF4-FFF2-40B4-BE49-F238E27FC236}">
                  <a16:creationId xmlns:a16="http://schemas.microsoft.com/office/drawing/2014/main" id="{7EA7017A-5381-4544-B914-1B7166AEF52B}"/>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43;p29">
              <a:extLst>
                <a:ext uri="{FF2B5EF4-FFF2-40B4-BE49-F238E27FC236}">
                  <a16:creationId xmlns:a16="http://schemas.microsoft.com/office/drawing/2014/main" id="{3F4ED247-DC2A-4973-B918-21B91AB4F0B2}"/>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4;p29">
              <a:extLst>
                <a:ext uri="{FF2B5EF4-FFF2-40B4-BE49-F238E27FC236}">
                  <a16:creationId xmlns:a16="http://schemas.microsoft.com/office/drawing/2014/main" id="{6EA95634-5ED7-44A2-ABF7-AC6C5A6CF664}"/>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45;p29">
              <a:extLst>
                <a:ext uri="{FF2B5EF4-FFF2-40B4-BE49-F238E27FC236}">
                  <a16:creationId xmlns:a16="http://schemas.microsoft.com/office/drawing/2014/main" id="{CAF3852D-424A-45AF-A4E0-A90BF33E1D5A}"/>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46;p29">
              <a:extLst>
                <a:ext uri="{FF2B5EF4-FFF2-40B4-BE49-F238E27FC236}">
                  <a16:creationId xmlns:a16="http://schemas.microsoft.com/office/drawing/2014/main" id="{3B1A4061-45A1-4899-8731-32585CF6D9C8}"/>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47;p29">
              <a:extLst>
                <a:ext uri="{FF2B5EF4-FFF2-40B4-BE49-F238E27FC236}">
                  <a16:creationId xmlns:a16="http://schemas.microsoft.com/office/drawing/2014/main" id="{D7FD2EF6-BDF2-437A-A20C-F345ADBE4E55}"/>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48;p29">
              <a:extLst>
                <a:ext uri="{FF2B5EF4-FFF2-40B4-BE49-F238E27FC236}">
                  <a16:creationId xmlns:a16="http://schemas.microsoft.com/office/drawing/2014/main" id="{6622BFBA-EF94-4C7C-A825-CD8233A207A2}"/>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49;p29">
              <a:extLst>
                <a:ext uri="{FF2B5EF4-FFF2-40B4-BE49-F238E27FC236}">
                  <a16:creationId xmlns:a16="http://schemas.microsoft.com/office/drawing/2014/main" id="{24EBCDEE-D926-4B32-A26D-0F1853D2BF19}"/>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50;p29">
              <a:extLst>
                <a:ext uri="{FF2B5EF4-FFF2-40B4-BE49-F238E27FC236}">
                  <a16:creationId xmlns:a16="http://schemas.microsoft.com/office/drawing/2014/main" id="{263CE5E3-51B6-4AA7-B84F-991968D730F1}"/>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1;p29">
              <a:extLst>
                <a:ext uri="{FF2B5EF4-FFF2-40B4-BE49-F238E27FC236}">
                  <a16:creationId xmlns:a16="http://schemas.microsoft.com/office/drawing/2014/main" id="{55923DC0-DAA3-4525-BEFF-10D623BF47C1}"/>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2;p29">
              <a:extLst>
                <a:ext uri="{FF2B5EF4-FFF2-40B4-BE49-F238E27FC236}">
                  <a16:creationId xmlns:a16="http://schemas.microsoft.com/office/drawing/2014/main" id="{40DBD009-8546-434A-A4DA-C0719469D9D4}"/>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53;p29">
              <a:extLst>
                <a:ext uri="{FF2B5EF4-FFF2-40B4-BE49-F238E27FC236}">
                  <a16:creationId xmlns:a16="http://schemas.microsoft.com/office/drawing/2014/main" id="{74882DDD-54C2-45C3-B163-10FAE2045D13}"/>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4;p29">
              <a:extLst>
                <a:ext uri="{FF2B5EF4-FFF2-40B4-BE49-F238E27FC236}">
                  <a16:creationId xmlns:a16="http://schemas.microsoft.com/office/drawing/2014/main" id="{7AFBA576-7C93-4572-B926-8741AB2B7DA1}"/>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55;p29">
              <a:extLst>
                <a:ext uri="{FF2B5EF4-FFF2-40B4-BE49-F238E27FC236}">
                  <a16:creationId xmlns:a16="http://schemas.microsoft.com/office/drawing/2014/main" id="{18255AB1-6E11-4A1C-AEC3-E93200543CCD}"/>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56;p29">
              <a:extLst>
                <a:ext uri="{FF2B5EF4-FFF2-40B4-BE49-F238E27FC236}">
                  <a16:creationId xmlns:a16="http://schemas.microsoft.com/office/drawing/2014/main" id="{54F026B9-CC93-48E0-9ACE-0B1DE38687CE}"/>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57;p29">
              <a:extLst>
                <a:ext uri="{FF2B5EF4-FFF2-40B4-BE49-F238E27FC236}">
                  <a16:creationId xmlns:a16="http://schemas.microsoft.com/office/drawing/2014/main" id="{E5199D7F-3B1B-4044-BB52-5A2D8033B745}"/>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1470;p31">
            <a:extLst>
              <a:ext uri="{FF2B5EF4-FFF2-40B4-BE49-F238E27FC236}">
                <a16:creationId xmlns:a16="http://schemas.microsoft.com/office/drawing/2014/main" id="{E1506786-CDF9-41B7-A476-F890DC6483A4}"/>
              </a:ext>
            </a:extLst>
          </p:cNvPr>
          <p:cNvSpPr txBox="1">
            <a:spLocks/>
          </p:cNvSpPr>
          <p:nvPr/>
        </p:nvSpPr>
        <p:spPr>
          <a:xfrm>
            <a:off x="212049" y="338249"/>
            <a:ext cx="960808"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n" dirty="0"/>
              <a:t>03</a:t>
            </a:r>
          </a:p>
        </p:txBody>
      </p:sp>
      <p:sp>
        <p:nvSpPr>
          <p:cNvPr id="59" name="Google Shape;122;p16">
            <a:extLst>
              <a:ext uri="{FF2B5EF4-FFF2-40B4-BE49-F238E27FC236}">
                <a16:creationId xmlns:a16="http://schemas.microsoft.com/office/drawing/2014/main" id="{7E161905-0D76-40CF-BAF9-6A22E9622E29}"/>
              </a:ext>
            </a:extLst>
          </p:cNvPr>
          <p:cNvSpPr/>
          <p:nvPr/>
        </p:nvSpPr>
        <p:spPr>
          <a:xfrm>
            <a:off x="2366047" y="1086104"/>
            <a:ext cx="2129942" cy="8680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altLang="zh-HK" sz="1800" b="1" dirty="0">
                <a:solidFill>
                  <a:schemeClr val="accent1"/>
                </a:solidFill>
                <a:latin typeface="Calibri"/>
                <a:cs typeface="Calibri"/>
              </a:rPr>
              <a:t>「清新企業」</a:t>
            </a:r>
            <a:endParaRPr lang="en-US" altLang="zh-TW" sz="1800" b="1" dirty="0">
              <a:solidFill>
                <a:schemeClr val="accent1"/>
              </a:solidFill>
              <a:latin typeface="Calibri"/>
              <a:cs typeface="Calibri"/>
            </a:endParaRPr>
          </a:p>
          <a:p>
            <a:pPr marL="0" marR="0" lvl="0" indent="0" algn="ctr" rtl="0">
              <a:spcBef>
                <a:spcPts val="0"/>
              </a:spcBef>
              <a:spcAft>
                <a:spcPts val="0"/>
              </a:spcAft>
              <a:buNone/>
            </a:pPr>
            <a:r>
              <a:rPr lang="zh-TW" altLang="zh-HK" sz="1800" b="1" dirty="0">
                <a:solidFill>
                  <a:schemeClr val="accent1"/>
                </a:solidFill>
                <a:latin typeface="Calibri"/>
                <a:cs typeface="Calibri"/>
              </a:rPr>
              <a:t>無毒工作間暨</a:t>
            </a:r>
            <a:endParaRPr lang="en-US" altLang="zh-TW" sz="1800" b="1" dirty="0">
              <a:solidFill>
                <a:schemeClr val="accent1"/>
              </a:solidFill>
              <a:latin typeface="Calibri"/>
              <a:cs typeface="Calibri"/>
            </a:endParaRPr>
          </a:p>
          <a:p>
            <a:pPr marL="0" marR="0" lvl="0" indent="0" algn="ctr" rtl="0">
              <a:spcBef>
                <a:spcPts val="0"/>
              </a:spcBef>
              <a:spcAft>
                <a:spcPts val="0"/>
              </a:spcAft>
              <a:buNone/>
            </a:pPr>
            <a:r>
              <a:rPr lang="zh-TW" altLang="zh-HK" sz="1800" b="1" dirty="0">
                <a:solidFill>
                  <a:schemeClr val="accent1"/>
                </a:solidFill>
                <a:latin typeface="Calibri"/>
                <a:cs typeface="Calibri"/>
              </a:rPr>
              <a:t>商務發展專題講座</a:t>
            </a:r>
            <a:endParaRPr sz="1800" b="1" dirty="0">
              <a:solidFill>
                <a:schemeClr val="accent1"/>
              </a:solidFill>
              <a:latin typeface="Calibri"/>
              <a:cs typeface="Calibri"/>
              <a:sym typeface="Calibri"/>
            </a:endParaRPr>
          </a:p>
        </p:txBody>
      </p:sp>
      <p:sp>
        <p:nvSpPr>
          <p:cNvPr id="60" name="Google Shape;127;p16">
            <a:extLst>
              <a:ext uri="{FF2B5EF4-FFF2-40B4-BE49-F238E27FC236}">
                <a16:creationId xmlns:a16="http://schemas.microsoft.com/office/drawing/2014/main" id="{CAAC3941-5ED0-4CE0-93DF-EFB35770B118}"/>
              </a:ext>
            </a:extLst>
          </p:cNvPr>
          <p:cNvSpPr/>
          <p:nvPr/>
        </p:nvSpPr>
        <p:spPr>
          <a:xfrm>
            <a:off x="4818642" y="1073310"/>
            <a:ext cx="1517419" cy="105139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altLang="zh-HK" sz="1800" b="1" dirty="0">
                <a:solidFill>
                  <a:schemeClr val="accent1"/>
                </a:solidFill>
                <a:latin typeface="Calibri"/>
                <a:cs typeface="Calibri"/>
              </a:rPr>
              <a:t>「清新企業」「大麻‧煩」禁毒工作坊</a:t>
            </a:r>
            <a:endParaRPr sz="1800" b="1" dirty="0">
              <a:solidFill>
                <a:schemeClr val="accent1"/>
              </a:solidFill>
              <a:latin typeface="Calibri"/>
              <a:cs typeface="Calibri"/>
              <a:sym typeface="Calibri"/>
            </a:endParaRPr>
          </a:p>
        </p:txBody>
      </p:sp>
      <p:sp>
        <p:nvSpPr>
          <p:cNvPr id="61" name="Google Shape;126;p16">
            <a:extLst>
              <a:ext uri="{FF2B5EF4-FFF2-40B4-BE49-F238E27FC236}">
                <a16:creationId xmlns:a16="http://schemas.microsoft.com/office/drawing/2014/main" id="{F624C2FE-4034-4619-9DCC-C872E16E428E}"/>
              </a:ext>
            </a:extLst>
          </p:cNvPr>
          <p:cNvSpPr txBox="1"/>
          <p:nvPr/>
        </p:nvSpPr>
        <p:spPr>
          <a:xfrm>
            <a:off x="6528134" y="1229690"/>
            <a:ext cx="1841339"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altLang="zh-HK" sz="1800" b="1" dirty="0">
                <a:solidFill>
                  <a:schemeClr val="accent1"/>
                </a:solidFill>
                <a:latin typeface="Calibri"/>
                <a:cs typeface="Calibri"/>
              </a:rPr>
              <a:t>不要「麻」煩</a:t>
            </a:r>
            <a:endParaRPr lang="en-US" altLang="zh-TW" sz="1800" b="1" dirty="0">
              <a:solidFill>
                <a:schemeClr val="accent1"/>
              </a:solidFill>
              <a:latin typeface="Calibri"/>
              <a:cs typeface="Calibri"/>
            </a:endParaRPr>
          </a:p>
          <a:p>
            <a:pPr marL="0" lvl="0" indent="0" algn="ctr" rtl="0">
              <a:spcBef>
                <a:spcPts val="0"/>
              </a:spcBef>
              <a:spcAft>
                <a:spcPts val="0"/>
              </a:spcAft>
              <a:buNone/>
            </a:pPr>
            <a:r>
              <a:rPr lang="zh-TW" altLang="zh-HK" sz="1800" b="1" dirty="0">
                <a:solidFill>
                  <a:schemeClr val="accent1"/>
                </a:solidFill>
                <a:latin typeface="Calibri"/>
                <a:cs typeface="Calibri"/>
              </a:rPr>
              <a:t>社區宣傳行動</a:t>
            </a:r>
            <a:endParaRPr sz="1800" b="1" dirty="0">
              <a:solidFill>
                <a:schemeClr val="accent1"/>
              </a:solidFill>
              <a:latin typeface="Calibri"/>
              <a:cs typeface="Calibri"/>
            </a:endParaRPr>
          </a:p>
        </p:txBody>
      </p:sp>
      <p:sp>
        <p:nvSpPr>
          <p:cNvPr id="62" name="Google Shape;1633;p34">
            <a:extLst>
              <a:ext uri="{FF2B5EF4-FFF2-40B4-BE49-F238E27FC236}">
                <a16:creationId xmlns:a16="http://schemas.microsoft.com/office/drawing/2014/main" id="{C30BCBD3-D391-406D-B2EA-97657BFBCADF}"/>
              </a:ext>
            </a:extLst>
          </p:cNvPr>
          <p:cNvSpPr/>
          <p:nvPr/>
        </p:nvSpPr>
        <p:spPr>
          <a:xfrm rot="16959527">
            <a:off x="720452" y="2775538"/>
            <a:ext cx="363801" cy="518112"/>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406;p29">
            <a:extLst>
              <a:ext uri="{FF2B5EF4-FFF2-40B4-BE49-F238E27FC236}">
                <a16:creationId xmlns:a16="http://schemas.microsoft.com/office/drawing/2014/main" id="{4E481942-83FD-47EE-BB11-D0CB78EBDC36}"/>
              </a:ext>
            </a:extLst>
          </p:cNvPr>
          <p:cNvSpPr/>
          <p:nvPr/>
        </p:nvSpPr>
        <p:spPr>
          <a:xfrm rot="9757432">
            <a:off x="1765092" y="1955452"/>
            <a:ext cx="404310" cy="442553"/>
          </a:xfrm>
          <a:custGeom>
            <a:avLst/>
            <a:gdLst/>
            <a:ahLst/>
            <a:cxnLst/>
            <a:rect l="l" t="t" r="r" b="b"/>
            <a:pathLst>
              <a:path w="14379" h="11921" extrusionOk="0">
                <a:moveTo>
                  <a:pt x="36" y="324"/>
                </a:moveTo>
                <a:lnTo>
                  <a:pt x="36" y="324"/>
                </a:lnTo>
                <a:cubicBezTo>
                  <a:pt x="11" y="366"/>
                  <a:pt x="32" y="384"/>
                  <a:pt x="60" y="395"/>
                </a:cubicBezTo>
                <a:lnTo>
                  <a:pt x="60" y="395"/>
                </a:lnTo>
                <a:lnTo>
                  <a:pt x="36" y="324"/>
                </a:lnTo>
                <a:close/>
                <a:moveTo>
                  <a:pt x="1212" y="584"/>
                </a:moveTo>
                <a:cubicBezTo>
                  <a:pt x="1209" y="584"/>
                  <a:pt x="1206" y="585"/>
                  <a:pt x="1203" y="586"/>
                </a:cubicBezTo>
                <a:cubicBezTo>
                  <a:pt x="1205" y="586"/>
                  <a:pt x="1208" y="585"/>
                  <a:pt x="1212" y="584"/>
                </a:cubicBezTo>
                <a:close/>
                <a:moveTo>
                  <a:pt x="1619" y="908"/>
                </a:moveTo>
                <a:cubicBezTo>
                  <a:pt x="1619" y="910"/>
                  <a:pt x="1620" y="912"/>
                  <a:pt x="1621" y="912"/>
                </a:cubicBezTo>
                <a:lnTo>
                  <a:pt x="1621" y="912"/>
                </a:lnTo>
                <a:cubicBezTo>
                  <a:pt x="1621" y="911"/>
                  <a:pt x="1620" y="909"/>
                  <a:pt x="1619" y="908"/>
                </a:cubicBezTo>
                <a:close/>
                <a:moveTo>
                  <a:pt x="2310" y="908"/>
                </a:moveTo>
                <a:cubicBezTo>
                  <a:pt x="2310" y="913"/>
                  <a:pt x="2310" y="918"/>
                  <a:pt x="2310" y="923"/>
                </a:cubicBezTo>
                <a:lnTo>
                  <a:pt x="2310" y="923"/>
                </a:lnTo>
                <a:cubicBezTo>
                  <a:pt x="2310" y="919"/>
                  <a:pt x="2310" y="914"/>
                  <a:pt x="2310" y="908"/>
                </a:cubicBezTo>
                <a:close/>
                <a:moveTo>
                  <a:pt x="2016" y="1285"/>
                </a:moveTo>
                <a:lnTo>
                  <a:pt x="2016" y="1285"/>
                </a:lnTo>
                <a:cubicBezTo>
                  <a:pt x="2011" y="1286"/>
                  <a:pt x="2006" y="1287"/>
                  <a:pt x="2000" y="1289"/>
                </a:cubicBezTo>
                <a:cubicBezTo>
                  <a:pt x="2008" y="1289"/>
                  <a:pt x="2013" y="1287"/>
                  <a:pt x="2016" y="1285"/>
                </a:cubicBezTo>
                <a:close/>
                <a:moveTo>
                  <a:pt x="2200" y="1347"/>
                </a:moveTo>
                <a:cubicBezTo>
                  <a:pt x="2197" y="1351"/>
                  <a:pt x="2194" y="1356"/>
                  <a:pt x="2191" y="1360"/>
                </a:cubicBezTo>
                <a:cubicBezTo>
                  <a:pt x="2191" y="1360"/>
                  <a:pt x="2196" y="1354"/>
                  <a:pt x="2200" y="1347"/>
                </a:cubicBezTo>
                <a:close/>
                <a:moveTo>
                  <a:pt x="572" y="1467"/>
                </a:moveTo>
                <a:cubicBezTo>
                  <a:pt x="572" y="1469"/>
                  <a:pt x="572" y="1471"/>
                  <a:pt x="573" y="1472"/>
                </a:cubicBezTo>
                <a:lnTo>
                  <a:pt x="573" y="1472"/>
                </a:lnTo>
                <a:cubicBezTo>
                  <a:pt x="573" y="1470"/>
                  <a:pt x="572" y="1469"/>
                  <a:pt x="572" y="1467"/>
                </a:cubicBezTo>
                <a:close/>
                <a:moveTo>
                  <a:pt x="3143" y="1503"/>
                </a:moveTo>
                <a:cubicBezTo>
                  <a:pt x="3167" y="1503"/>
                  <a:pt x="3155" y="1515"/>
                  <a:pt x="3155" y="1527"/>
                </a:cubicBezTo>
                <a:cubicBezTo>
                  <a:pt x="3145" y="1527"/>
                  <a:pt x="3135" y="1527"/>
                  <a:pt x="3125" y="1520"/>
                </a:cubicBezTo>
                <a:lnTo>
                  <a:pt x="3125" y="1520"/>
                </a:lnTo>
                <a:cubicBezTo>
                  <a:pt x="3132" y="1510"/>
                  <a:pt x="3134" y="1503"/>
                  <a:pt x="3143" y="1503"/>
                </a:cubicBezTo>
                <a:close/>
                <a:moveTo>
                  <a:pt x="3026" y="1534"/>
                </a:moveTo>
                <a:cubicBezTo>
                  <a:pt x="3025" y="1534"/>
                  <a:pt x="3024" y="1536"/>
                  <a:pt x="3024" y="1539"/>
                </a:cubicBezTo>
                <a:cubicBezTo>
                  <a:pt x="3025" y="1537"/>
                  <a:pt x="3026" y="1535"/>
                  <a:pt x="3026" y="1534"/>
                </a:cubicBezTo>
                <a:close/>
                <a:moveTo>
                  <a:pt x="3277" y="1762"/>
                </a:moveTo>
                <a:cubicBezTo>
                  <a:pt x="3276" y="1763"/>
                  <a:pt x="3275" y="1764"/>
                  <a:pt x="3274" y="1765"/>
                </a:cubicBezTo>
                <a:cubicBezTo>
                  <a:pt x="3276" y="1765"/>
                  <a:pt x="3277" y="1764"/>
                  <a:pt x="3277" y="1762"/>
                </a:cubicBezTo>
                <a:close/>
                <a:moveTo>
                  <a:pt x="2862" y="1943"/>
                </a:moveTo>
                <a:cubicBezTo>
                  <a:pt x="2864" y="1943"/>
                  <a:pt x="2866" y="1943"/>
                  <a:pt x="2870" y="1943"/>
                </a:cubicBezTo>
                <a:lnTo>
                  <a:pt x="2870" y="1955"/>
                </a:lnTo>
                <a:cubicBezTo>
                  <a:pt x="2870" y="1949"/>
                  <a:pt x="2866" y="1946"/>
                  <a:pt x="2862" y="1943"/>
                </a:cubicBezTo>
                <a:close/>
                <a:moveTo>
                  <a:pt x="980" y="1991"/>
                </a:moveTo>
                <a:lnTo>
                  <a:pt x="980" y="1991"/>
                </a:lnTo>
                <a:cubicBezTo>
                  <a:pt x="979" y="1991"/>
                  <a:pt x="978" y="1991"/>
                  <a:pt x="976" y="1991"/>
                </a:cubicBezTo>
                <a:cubicBezTo>
                  <a:pt x="978" y="1991"/>
                  <a:pt x="979" y="1991"/>
                  <a:pt x="980" y="1991"/>
                </a:cubicBezTo>
                <a:close/>
                <a:moveTo>
                  <a:pt x="2965" y="1955"/>
                </a:moveTo>
                <a:cubicBezTo>
                  <a:pt x="2953" y="1967"/>
                  <a:pt x="2953" y="1991"/>
                  <a:pt x="2953" y="2027"/>
                </a:cubicBezTo>
                <a:cubicBezTo>
                  <a:pt x="2941" y="2015"/>
                  <a:pt x="2929" y="2003"/>
                  <a:pt x="2917" y="1991"/>
                </a:cubicBezTo>
                <a:cubicBezTo>
                  <a:pt x="2941" y="1967"/>
                  <a:pt x="2953" y="1955"/>
                  <a:pt x="2965" y="1955"/>
                </a:cubicBezTo>
                <a:close/>
                <a:moveTo>
                  <a:pt x="2419" y="2299"/>
                </a:moveTo>
                <a:cubicBezTo>
                  <a:pt x="2418" y="2299"/>
                  <a:pt x="2418" y="2300"/>
                  <a:pt x="2417" y="2301"/>
                </a:cubicBezTo>
                <a:cubicBezTo>
                  <a:pt x="2419" y="2301"/>
                  <a:pt x="2419" y="2300"/>
                  <a:pt x="2419" y="2299"/>
                </a:cubicBezTo>
                <a:close/>
                <a:moveTo>
                  <a:pt x="2116" y="2510"/>
                </a:moveTo>
                <a:cubicBezTo>
                  <a:pt x="2118" y="2510"/>
                  <a:pt x="2119" y="2511"/>
                  <a:pt x="2119" y="2515"/>
                </a:cubicBezTo>
                <a:lnTo>
                  <a:pt x="2108" y="2515"/>
                </a:lnTo>
                <a:cubicBezTo>
                  <a:pt x="2108" y="2515"/>
                  <a:pt x="2113" y="2510"/>
                  <a:pt x="2116" y="2510"/>
                </a:cubicBezTo>
                <a:close/>
                <a:moveTo>
                  <a:pt x="2000" y="2515"/>
                </a:moveTo>
                <a:cubicBezTo>
                  <a:pt x="2000" y="2515"/>
                  <a:pt x="1988" y="2527"/>
                  <a:pt x="1988" y="2527"/>
                </a:cubicBezTo>
                <a:cubicBezTo>
                  <a:pt x="1988" y="2527"/>
                  <a:pt x="1988" y="2515"/>
                  <a:pt x="1988" y="2515"/>
                </a:cubicBezTo>
                <a:close/>
                <a:moveTo>
                  <a:pt x="2735" y="2585"/>
                </a:moveTo>
                <a:cubicBezTo>
                  <a:pt x="2736" y="2588"/>
                  <a:pt x="2738" y="2593"/>
                  <a:pt x="2739" y="2598"/>
                </a:cubicBezTo>
                <a:cubicBezTo>
                  <a:pt x="2739" y="2591"/>
                  <a:pt x="2737" y="2587"/>
                  <a:pt x="2735" y="2585"/>
                </a:cubicBezTo>
                <a:close/>
                <a:moveTo>
                  <a:pt x="2031" y="2891"/>
                </a:moveTo>
                <a:cubicBezTo>
                  <a:pt x="2034" y="2891"/>
                  <a:pt x="2036" y="2893"/>
                  <a:pt x="2036" y="2896"/>
                </a:cubicBezTo>
                <a:cubicBezTo>
                  <a:pt x="2024" y="2908"/>
                  <a:pt x="2036" y="2932"/>
                  <a:pt x="2036" y="2967"/>
                </a:cubicBezTo>
                <a:cubicBezTo>
                  <a:pt x="2024" y="2955"/>
                  <a:pt x="2012" y="2932"/>
                  <a:pt x="1988" y="2920"/>
                </a:cubicBezTo>
                <a:cubicBezTo>
                  <a:pt x="2006" y="2902"/>
                  <a:pt x="2023" y="2891"/>
                  <a:pt x="2031" y="2891"/>
                </a:cubicBezTo>
                <a:close/>
                <a:moveTo>
                  <a:pt x="7596" y="6325"/>
                </a:moveTo>
                <a:cubicBezTo>
                  <a:pt x="7596" y="6325"/>
                  <a:pt x="7594" y="6327"/>
                  <a:pt x="7591" y="6331"/>
                </a:cubicBezTo>
                <a:lnTo>
                  <a:pt x="7591" y="6331"/>
                </a:lnTo>
                <a:cubicBezTo>
                  <a:pt x="7593" y="6330"/>
                  <a:pt x="7595" y="6327"/>
                  <a:pt x="7596" y="6325"/>
                </a:cubicBezTo>
                <a:close/>
                <a:moveTo>
                  <a:pt x="6913" y="6395"/>
                </a:moveTo>
                <a:cubicBezTo>
                  <a:pt x="6911" y="6395"/>
                  <a:pt x="6908" y="6395"/>
                  <a:pt x="6906" y="6396"/>
                </a:cubicBezTo>
                <a:cubicBezTo>
                  <a:pt x="6906" y="6396"/>
                  <a:pt x="6910" y="6396"/>
                  <a:pt x="6916" y="6395"/>
                </a:cubicBezTo>
                <a:lnTo>
                  <a:pt x="6916" y="6395"/>
                </a:lnTo>
                <a:cubicBezTo>
                  <a:pt x="6915" y="6395"/>
                  <a:pt x="6914" y="6395"/>
                  <a:pt x="6913" y="6395"/>
                </a:cubicBezTo>
                <a:close/>
                <a:moveTo>
                  <a:pt x="8689" y="7096"/>
                </a:moveTo>
                <a:cubicBezTo>
                  <a:pt x="8688" y="7096"/>
                  <a:pt x="8687" y="7096"/>
                  <a:pt x="8686" y="7096"/>
                </a:cubicBezTo>
                <a:lnTo>
                  <a:pt x="8686" y="7096"/>
                </a:lnTo>
                <a:cubicBezTo>
                  <a:pt x="8691" y="7098"/>
                  <a:pt x="8697" y="7099"/>
                  <a:pt x="8704" y="7099"/>
                </a:cubicBezTo>
                <a:cubicBezTo>
                  <a:pt x="8699" y="7097"/>
                  <a:pt x="8694" y="7096"/>
                  <a:pt x="8689" y="7096"/>
                </a:cubicBezTo>
                <a:close/>
                <a:moveTo>
                  <a:pt x="8140" y="7384"/>
                </a:moveTo>
                <a:cubicBezTo>
                  <a:pt x="8138" y="7386"/>
                  <a:pt x="8136" y="7389"/>
                  <a:pt x="8135" y="7392"/>
                </a:cubicBezTo>
                <a:lnTo>
                  <a:pt x="8135" y="7392"/>
                </a:lnTo>
                <a:cubicBezTo>
                  <a:pt x="8138" y="7390"/>
                  <a:pt x="8141" y="7388"/>
                  <a:pt x="8144" y="7384"/>
                </a:cubicBezTo>
                <a:cubicBezTo>
                  <a:pt x="8143" y="7384"/>
                  <a:pt x="8141" y="7384"/>
                  <a:pt x="8140" y="7384"/>
                </a:cubicBezTo>
                <a:close/>
                <a:moveTo>
                  <a:pt x="8135" y="7392"/>
                </a:moveTo>
                <a:lnTo>
                  <a:pt x="8135" y="7392"/>
                </a:lnTo>
                <a:cubicBezTo>
                  <a:pt x="8126" y="7396"/>
                  <a:pt x="8117" y="7396"/>
                  <a:pt x="8108" y="7396"/>
                </a:cubicBezTo>
                <a:cubicBezTo>
                  <a:pt x="8116" y="7404"/>
                  <a:pt x="8118" y="7420"/>
                  <a:pt x="8128" y="7420"/>
                </a:cubicBezTo>
                <a:cubicBezTo>
                  <a:pt x="8134" y="7420"/>
                  <a:pt x="8142" y="7414"/>
                  <a:pt x="8156" y="7396"/>
                </a:cubicBezTo>
                <a:lnTo>
                  <a:pt x="8132" y="7396"/>
                </a:lnTo>
                <a:cubicBezTo>
                  <a:pt x="8133" y="7395"/>
                  <a:pt x="8134" y="7393"/>
                  <a:pt x="8135" y="7392"/>
                </a:cubicBezTo>
                <a:close/>
                <a:moveTo>
                  <a:pt x="11109" y="7480"/>
                </a:moveTo>
                <a:cubicBezTo>
                  <a:pt x="11106" y="7482"/>
                  <a:pt x="11104" y="7483"/>
                  <a:pt x="11102" y="7485"/>
                </a:cubicBezTo>
                <a:lnTo>
                  <a:pt x="11102" y="7485"/>
                </a:lnTo>
                <a:cubicBezTo>
                  <a:pt x="11105" y="7483"/>
                  <a:pt x="11107" y="7482"/>
                  <a:pt x="11109" y="7480"/>
                </a:cubicBezTo>
                <a:close/>
                <a:moveTo>
                  <a:pt x="8418" y="7599"/>
                </a:moveTo>
                <a:lnTo>
                  <a:pt x="8418" y="7599"/>
                </a:lnTo>
                <a:cubicBezTo>
                  <a:pt x="8419" y="7600"/>
                  <a:pt x="8420" y="7601"/>
                  <a:pt x="8421" y="7601"/>
                </a:cubicBezTo>
                <a:lnTo>
                  <a:pt x="8421" y="7601"/>
                </a:lnTo>
                <a:cubicBezTo>
                  <a:pt x="8420" y="7600"/>
                  <a:pt x="8419" y="7600"/>
                  <a:pt x="8418" y="7599"/>
                </a:cubicBezTo>
                <a:close/>
                <a:moveTo>
                  <a:pt x="10692" y="7646"/>
                </a:moveTo>
                <a:cubicBezTo>
                  <a:pt x="10673" y="7660"/>
                  <a:pt x="10669" y="7665"/>
                  <a:pt x="10673" y="7665"/>
                </a:cubicBezTo>
                <a:cubicBezTo>
                  <a:pt x="10677" y="7665"/>
                  <a:pt x="10688" y="7661"/>
                  <a:pt x="10702" y="7656"/>
                </a:cubicBezTo>
                <a:lnTo>
                  <a:pt x="10702" y="7656"/>
                </a:lnTo>
                <a:lnTo>
                  <a:pt x="10704" y="7658"/>
                </a:lnTo>
                <a:lnTo>
                  <a:pt x="10713" y="7652"/>
                </a:lnTo>
                <a:lnTo>
                  <a:pt x="10713" y="7652"/>
                </a:lnTo>
                <a:cubicBezTo>
                  <a:pt x="10709" y="7653"/>
                  <a:pt x="10705" y="7655"/>
                  <a:pt x="10702" y="7656"/>
                </a:cubicBezTo>
                <a:lnTo>
                  <a:pt x="10702" y="7656"/>
                </a:lnTo>
                <a:lnTo>
                  <a:pt x="10692" y="7646"/>
                </a:lnTo>
                <a:close/>
                <a:moveTo>
                  <a:pt x="10726" y="7715"/>
                </a:moveTo>
                <a:lnTo>
                  <a:pt x="10726" y="7715"/>
                </a:lnTo>
                <a:cubicBezTo>
                  <a:pt x="10723" y="7716"/>
                  <a:pt x="10720" y="7717"/>
                  <a:pt x="10716" y="7718"/>
                </a:cubicBezTo>
                <a:cubicBezTo>
                  <a:pt x="10719" y="7718"/>
                  <a:pt x="10722" y="7717"/>
                  <a:pt x="10726" y="7715"/>
                </a:cubicBezTo>
                <a:close/>
                <a:moveTo>
                  <a:pt x="7025" y="7754"/>
                </a:moveTo>
                <a:lnTo>
                  <a:pt x="7025" y="7754"/>
                </a:lnTo>
                <a:cubicBezTo>
                  <a:pt x="7027" y="7754"/>
                  <a:pt x="7029" y="7754"/>
                  <a:pt x="7032" y="7755"/>
                </a:cubicBezTo>
                <a:lnTo>
                  <a:pt x="7032" y="7755"/>
                </a:lnTo>
                <a:cubicBezTo>
                  <a:pt x="7029" y="7754"/>
                  <a:pt x="7027" y="7754"/>
                  <a:pt x="7025" y="7754"/>
                </a:cubicBezTo>
                <a:close/>
                <a:moveTo>
                  <a:pt x="11311" y="7765"/>
                </a:moveTo>
                <a:cubicBezTo>
                  <a:pt x="11310" y="7767"/>
                  <a:pt x="11309" y="7768"/>
                  <a:pt x="11308" y="7769"/>
                </a:cubicBezTo>
                <a:lnTo>
                  <a:pt x="11308" y="7769"/>
                </a:lnTo>
                <a:cubicBezTo>
                  <a:pt x="11309" y="7768"/>
                  <a:pt x="11310" y="7767"/>
                  <a:pt x="11311" y="7765"/>
                </a:cubicBezTo>
                <a:close/>
                <a:moveTo>
                  <a:pt x="11308" y="7769"/>
                </a:moveTo>
                <a:lnTo>
                  <a:pt x="11308" y="7769"/>
                </a:lnTo>
                <a:cubicBezTo>
                  <a:pt x="11303" y="7775"/>
                  <a:pt x="11298" y="7780"/>
                  <a:pt x="11295" y="7784"/>
                </a:cubicBezTo>
                <a:lnTo>
                  <a:pt x="11295" y="7784"/>
                </a:lnTo>
                <a:cubicBezTo>
                  <a:pt x="11300" y="7781"/>
                  <a:pt x="11303" y="7775"/>
                  <a:pt x="11308" y="7769"/>
                </a:cubicBezTo>
                <a:close/>
                <a:moveTo>
                  <a:pt x="10735" y="7842"/>
                </a:moveTo>
                <a:cubicBezTo>
                  <a:pt x="10726" y="7846"/>
                  <a:pt x="10715" y="7852"/>
                  <a:pt x="10704" y="7861"/>
                </a:cubicBezTo>
                <a:cubicBezTo>
                  <a:pt x="10717" y="7854"/>
                  <a:pt x="10727" y="7848"/>
                  <a:pt x="10735" y="7842"/>
                </a:cubicBezTo>
                <a:close/>
                <a:moveTo>
                  <a:pt x="10954" y="7837"/>
                </a:moveTo>
                <a:cubicBezTo>
                  <a:pt x="10942" y="7849"/>
                  <a:pt x="10942" y="7849"/>
                  <a:pt x="10930" y="7861"/>
                </a:cubicBezTo>
                <a:cubicBezTo>
                  <a:pt x="10930" y="7849"/>
                  <a:pt x="10930" y="7849"/>
                  <a:pt x="10930" y="7849"/>
                </a:cubicBezTo>
                <a:cubicBezTo>
                  <a:pt x="10942" y="7849"/>
                  <a:pt x="10942" y="7849"/>
                  <a:pt x="10954" y="7837"/>
                </a:cubicBezTo>
                <a:close/>
                <a:moveTo>
                  <a:pt x="10918" y="7861"/>
                </a:moveTo>
                <a:cubicBezTo>
                  <a:pt x="10906" y="7873"/>
                  <a:pt x="10882" y="7885"/>
                  <a:pt x="10871" y="7896"/>
                </a:cubicBezTo>
                <a:cubicBezTo>
                  <a:pt x="10859" y="7885"/>
                  <a:pt x="10847" y="7885"/>
                  <a:pt x="10835" y="7885"/>
                </a:cubicBezTo>
                <a:cubicBezTo>
                  <a:pt x="10859" y="7873"/>
                  <a:pt x="10882" y="7861"/>
                  <a:pt x="10894" y="7861"/>
                </a:cubicBezTo>
                <a:close/>
                <a:moveTo>
                  <a:pt x="10906" y="7885"/>
                </a:moveTo>
                <a:cubicBezTo>
                  <a:pt x="10894" y="7896"/>
                  <a:pt x="10894" y="7896"/>
                  <a:pt x="10894" y="7896"/>
                </a:cubicBezTo>
                <a:lnTo>
                  <a:pt x="10882" y="7896"/>
                </a:lnTo>
                <a:cubicBezTo>
                  <a:pt x="10894" y="7896"/>
                  <a:pt x="10894" y="7896"/>
                  <a:pt x="10906" y="7885"/>
                </a:cubicBezTo>
                <a:close/>
                <a:moveTo>
                  <a:pt x="10751" y="7908"/>
                </a:moveTo>
                <a:lnTo>
                  <a:pt x="10751" y="7908"/>
                </a:lnTo>
                <a:cubicBezTo>
                  <a:pt x="10751" y="7910"/>
                  <a:pt x="10750" y="7911"/>
                  <a:pt x="10750" y="7912"/>
                </a:cubicBezTo>
                <a:lnTo>
                  <a:pt x="10750" y="7912"/>
                </a:lnTo>
                <a:cubicBezTo>
                  <a:pt x="10750" y="7911"/>
                  <a:pt x="10751" y="7910"/>
                  <a:pt x="10751" y="7908"/>
                </a:cubicBezTo>
                <a:close/>
                <a:moveTo>
                  <a:pt x="11124" y="7966"/>
                </a:moveTo>
                <a:cubicBezTo>
                  <a:pt x="11130" y="7966"/>
                  <a:pt x="11130" y="7970"/>
                  <a:pt x="11109" y="7992"/>
                </a:cubicBezTo>
                <a:cubicBezTo>
                  <a:pt x="11109" y="7980"/>
                  <a:pt x="11109" y="7980"/>
                  <a:pt x="11109" y="7968"/>
                </a:cubicBezTo>
                <a:cubicBezTo>
                  <a:pt x="11113" y="7968"/>
                  <a:pt x="11120" y="7966"/>
                  <a:pt x="11124" y="7966"/>
                </a:cubicBezTo>
                <a:close/>
                <a:moveTo>
                  <a:pt x="11704" y="8016"/>
                </a:moveTo>
                <a:lnTo>
                  <a:pt x="11704" y="8016"/>
                </a:lnTo>
                <a:cubicBezTo>
                  <a:pt x="11691" y="8020"/>
                  <a:pt x="11682" y="8024"/>
                  <a:pt x="11674" y="8028"/>
                </a:cubicBezTo>
                <a:lnTo>
                  <a:pt x="11674" y="8028"/>
                </a:lnTo>
                <a:cubicBezTo>
                  <a:pt x="11685" y="8024"/>
                  <a:pt x="11695" y="8020"/>
                  <a:pt x="11704" y="8016"/>
                </a:cubicBezTo>
                <a:close/>
                <a:moveTo>
                  <a:pt x="10936" y="8190"/>
                </a:moveTo>
                <a:cubicBezTo>
                  <a:pt x="10931" y="8195"/>
                  <a:pt x="10928" y="8201"/>
                  <a:pt x="10923" y="8208"/>
                </a:cubicBezTo>
                <a:lnTo>
                  <a:pt x="10923" y="8208"/>
                </a:lnTo>
                <a:cubicBezTo>
                  <a:pt x="10930" y="8201"/>
                  <a:pt x="10934" y="8195"/>
                  <a:pt x="10936" y="8190"/>
                </a:cubicBezTo>
                <a:close/>
                <a:moveTo>
                  <a:pt x="10923" y="8208"/>
                </a:moveTo>
                <a:lnTo>
                  <a:pt x="10923" y="8208"/>
                </a:lnTo>
                <a:cubicBezTo>
                  <a:pt x="10916" y="8214"/>
                  <a:pt x="10907" y="8221"/>
                  <a:pt x="10894" y="8230"/>
                </a:cubicBezTo>
                <a:cubicBezTo>
                  <a:pt x="10910" y="8222"/>
                  <a:pt x="10918" y="8214"/>
                  <a:pt x="10923" y="8208"/>
                </a:cubicBezTo>
                <a:close/>
                <a:moveTo>
                  <a:pt x="8704" y="8242"/>
                </a:moveTo>
                <a:lnTo>
                  <a:pt x="8704" y="8242"/>
                </a:lnTo>
                <a:cubicBezTo>
                  <a:pt x="8696" y="8244"/>
                  <a:pt x="8690" y="8246"/>
                  <a:pt x="8685" y="8247"/>
                </a:cubicBezTo>
                <a:lnTo>
                  <a:pt x="8685" y="8247"/>
                </a:lnTo>
                <a:cubicBezTo>
                  <a:pt x="8682" y="8246"/>
                  <a:pt x="8679" y="8245"/>
                  <a:pt x="8675" y="8245"/>
                </a:cubicBezTo>
                <a:cubicBezTo>
                  <a:pt x="8674" y="8245"/>
                  <a:pt x="8672" y="8245"/>
                  <a:pt x="8671" y="8245"/>
                </a:cubicBezTo>
                <a:lnTo>
                  <a:pt x="8671" y="8245"/>
                </a:lnTo>
                <a:cubicBezTo>
                  <a:pt x="8674" y="8246"/>
                  <a:pt x="8677" y="8247"/>
                  <a:pt x="8680" y="8247"/>
                </a:cubicBezTo>
                <a:cubicBezTo>
                  <a:pt x="8682" y="8247"/>
                  <a:pt x="8683" y="8247"/>
                  <a:pt x="8685" y="8247"/>
                </a:cubicBezTo>
                <a:lnTo>
                  <a:pt x="8685" y="8247"/>
                </a:lnTo>
                <a:cubicBezTo>
                  <a:pt x="8691" y="8248"/>
                  <a:pt x="8695" y="8250"/>
                  <a:pt x="8699" y="8250"/>
                </a:cubicBezTo>
                <a:cubicBezTo>
                  <a:pt x="8702" y="8250"/>
                  <a:pt x="8704" y="8248"/>
                  <a:pt x="8704" y="8242"/>
                </a:cubicBezTo>
                <a:close/>
                <a:moveTo>
                  <a:pt x="11132" y="8277"/>
                </a:moveTo>
                <a:cubicBezTo>
                  <a:pt x="11132" y="8277"/>
                  <a:pt x="11132" y="8277"/>
                  <a:pt x="11121" y="8289"/>
                </a:cubicBezTo>
                <a:cubicBezTo>
                  <a:pt x="11121" y="8277"/>
                  <a:pt x="11121" y="8277"/>
                  <a:pt x="11109" y="8277"/>
                </a:cubicBezTo>
                <a:close/>
                <a:moveTo>
                  <a:pt x="11144" y="8277"/>
                </a:moveTo>
                <a:cubicBezTo>
                  <a:pt x="11144" y="8277"/>
                  <a:pt x="11144" y="8277"/>
                  <a:pt x="11156" y="8289"/>
                </a:cubicBezTo>
                <a:lnTo>
                  <a:pt x="11121" y="8289"/>
                </a:lnTo>
                <a:cubicBezTo>
                  <a:pt x="11132" y="8277"/>
                  <a:pt x="11132" y="8277"/>
                  <a:pt x="11144" y="8277"/>
                </a:cubicBezTo>
                <a:close/>
                <a:moveTo>
                  <a:pt x="11204" y="8277"/>
                </a:moveTo>
                <a:cubicBezTo>
                  <a:pt x="11204" y="8277"/>
                  <a:pt x="11204" y="8277"/>
                  <a:pt x="11216" y="8289"/>
                </a:cubicBezTo>
                <a:lnTo>
                  <a:pt x="11192" y="8289"/>
                </a:lnTo>
                <a:cubicBezTo>
                  <a:pt x="11192" y="8289"/>
                  <a:pt x="11192" y="8277"/>
                  <a:pt x="11204" y="8277"/>
                </a:cubicBezTo>
                <a:close/>
                <a:moveTo>
                  <a:pt x="9039" y="8331"/>
                </a:moveTo>
                <a:cubicBezTo>
                  <a:pt x="9039" y="8331"/>
                  <a:pt x="9038" y="8331"/>
                  <a:pt x="9037" y="8331"/>
                </a:cubicBezTo>
                <a:lnTo>
                  <a:pt x="9037" y="8331"/>
                </a:lnTo>
                <a:cubicBezTo>
                  <a:pt x="9044" y="8335"/>
                  <a:pt x="9051" y="8337"/>
                  <a:pt x="9061" y="8337"/>
                </a:cubicBezTo>
                <a:cubicBezTo>
                  <a:pt x="9053" y="8333"/>
                  <a:pt x="9046" y="8331"/>
                  <a:pt x="9039" y="8331"/>
                </a:cubicBezTo>
                <a:close/>
                <a:moveTo>
                  <a:pt x="10966" y="8385"/>
                </a:moveTo>
                <a:lnTo>
                  <a:pt x="10966" y="8385"/>
                </a:lnTo>
                <a:cubicBezTo>
                  <a:pt x="10942" y="8397"/>
                  <a:pt x="10930" y="8397"/>
                  <a:pt x="10918" y="8397"/>
                </a:cubicBezTo>
                <a:cubicBezTo>
                  <a:pt x="10906" y="8397"/>
                  <a:pt x="10894" y="8408"/>
                  <a:pt x="10871" y="8420"/>
                </a:cubicBezTo>
                <a:cubicBezTo>
                  <a:pt x="10871" y="8422"/>
                  <a:pt x="10872" y="8423"/>
                  <a:pt x="10874" y="8423"/>
                </a:cubicBezTo>
                <a:cubicBezTo>
                  <a:pt x="10890" y="8423"/>
                  <a:pt x="10945" y="8395"/>
                  <a:pt x="10966" y="8385"/>
                </a:cubicBezTo>
                <a:close/>
                <a:moveTo>
                  <a:pt x="11179" y="8433"/>
                </a:moveTo>
                <a:lnTo>
                  <a:pt x="11179" y="8433"/>
                </a:lnTo>
                <a:cubicBezTo>
                  <a:pt x="11168" y="8445"/>
                  <a:pt x="11156" y="8456"/>
                  <a:pt x="11144" y="8456"/>
                </a:cubicBezTo>
                <a:cubicBezTo>
                  <a:pt x="11168" y="8444"/>
                  <a:pt x="11168" y="8444"/>
                  <a:pt x="11179" y="8433"/>
                </a:cubicBezTo>
                <a:close/>
                <a:moveTo>
                  <a:pt x="11311" y="8504"/>
                </a:moveTo>
                <a:cubicBezTo>
                  <a:pt x="11311" y="8504"/>
                  <a:pt x="11311" y="8504"/>
                  <a:pt x="11311" y="8516"/>
                </a:cubicBezTo>
                <a:lnTo>
                  <a:pt x="11299" y="8516"/>
                </a:lnTo>
                <a:cubicBezTo>
                  <a:pt x="11299" y="8516"/>
                  <a:pt x="11311" y="8504"/>
                  <a:pt x="11311" y="8504"/>
                </a:cubicBezTo>
                <a:close/>
                <a:moveTo>
                  <a:pt x="11156" y="8456"/>
                </a:moveTo>
                <a:cubicBezTo>
                  <a:pt x="11192" y="8456"/>
                  <a:pt x="11216" y="8456"/>
                  <a:pt x="11240" y="8468"/>
                </a:cubicBezTo>
                <a:cubicBezTo>
                  <a:pt x="11252" y="8468"/>
                  <a:pt x="11252" y="8480"/>
                  <a:pt x="11252" y="8492"/>
                </a:cubicBezTo>
                <a:lnTo>
                  <a:pt x="11240" y="8492"/>
                </a:lnTo>
                <a:cubicBezTo>
                  <a:pt x="11240" y="8504"/>
                  <a:pt x="11240" y="8504"/>
                  <a:pt x="11240" y="8516"/>
                </a:cubicBezTo>
                <a:cubicBezTo>
                  <a:pt x="11224" y="8521"/>
                  <a:pt x="11210" y="8526"/>
                  <a:pt x="11201" y="8526"/>
                </a:cubicBezTo>
                <a:cubicBezTo>
                  <a:pt x="11190" y="8526"/>
                  <a:pt x="11185" y="8518"/>
                  <a:pt x="11192" y="8492"/>
                </a:cubicBezTo>
                <a:lnTo>
                  <a:pt x="11216" y="8480"/>
                </a:lnTo>
                <a:cubicBezTo>
                  <a:pt x="11216" y="8480"/>
                  <a:pt x="11228" y="8468"/>
                  <a:pt x="11239" y="8468"/>
                </a:cubicBezTo>
                <a:lnTo>
                  <a:pt x="11239" y="8468"/>
                </a:lnTo>
                <a:cubicBezTo>
                  <a:pt x="11228" y="8468"/>
                  <a:pt x="11216" y="8480"/>
                  <a:pt x="11204" y="8480"/>
                </a:cubicBezTo>
                <a:cubicBezTo>
                  <a:pt x="11180" y="8480"/>
                  <a:pt x="11156" y="8468"/>
                  <a:pt x="11156" y="8456"/>
                </a:cubicBezTo>
                <a:close/>
                <a:moveTo>
                  <a:pt x="11311" y="8504"/>
                </a:moveTo>
                <a:cubicBezTo>
                  <a:pt x="11299" y="8504"/>
                  <a:pt x="11275" y="8516"/>
                  <a:pt x="11263" y="8527"/>
                </a:cubicBezTo>
                <a:cubicBezTo>
                  <a:pt x="11263" y="8516"/>
                  <a:pt x="11275" y="8516"/>
                  <a:pt x="11275" y="8516"/>
                </a:cubicBezTo>
                <a:cubicBezTo>
                  <a:pt x="11287" y="8504"/>
                  <a:pt x="11299" y="8504"/>
                  <a:pt x="11311" y="8504"/>
                </a:cubicBezTo>
                <a:close/>
                <a:moveTo>
                  <a:pt x="11287" y="8527"/>
                </a:moveTo>
                <a:cubicBezTo>
                  <a:pt x="11287" y="8539"/>
                  <a:pt x="11299" y="8551"/>
                  <a:pt x="11311" y="8563"/>
                </a:cubicBezTo>
                <a:cubicBezTo>
                  <a:pt x="11299" y="8563"/>
                  <a:pt x="11299" y="8575"/>
                  <a:pt x="11287" y="8587"/>
                </a:cubicBezTo>
                <a:cubicBezTo>
                  <a:pt x="11277" y="8591"/>
                  <a:pt x="11266" y="8592"/>
                  <a:pt x="11256" y="8592"/>
                </a:cubicBezTo>
                <a:cubicBezTo>
                  <a:pt x="11233" y="8592"/>
                  <a:pt x="11212" y="8584"/>
                  <a:pt x="11204" y="8575"/>
                </a:cubicBezTo>
                <a:cubicBezTo>
                  <a:pt x="11240" y="8575"/>
                  <a:pt x="11275" y="8551"/>
                  <a:pt x="11287" y="8527"/>
                </a:cubicBezTo>
                <a:close/>
                <a:moveTo>
                  <a:pt x="12002" y="8587"/>
                </a:moveTo>
                <a:cubicBezTo>
                  <a:pt x="12002" y="8590"/>
                  <a:pt x="12001" y="8593"/>
                  <a:pt x="12001" y="8596"/>
                </a:cubicBezTo>
                <a:lnTo>
                  <a:pt x="12001" y="8596"/>
                </a:lnTo>
                <a:cubicBezTo>
                  <a:pt x="12002" y="8594"/>
                  <a:pt x="12002" y="8591"/>
                  <a:pt x="12002" y="8587"/>
                </a:cubicBezTo>
                <a:close/>
                <a:moveTo>
                  <a:pt x="10204" y="8658"/>
                </a:moveTo>
                <a:cubicBezTo>
                  <a:pt x="10201" y="8658"/>
                  <a:pt x="10199" y="8659"/>
                  <a:pt x="10196" y="8660"/>
                </a:cubicBezTo>
                <a:lnTo>
                  <a:pt x="10196" y="8660"/>
                </a:lnTo>
                <a:cubicBezTo>
                  <a:pt x="10201" y="8660"/>
                  <a:pt x="10204" y="8658"/>
                  <a:pt x="10204" y="8658"/>
                </a:cubicBezTo>
                <a:close/>
                <a:moveTo>
                  <a:pt x="11406" y="8658"/>
                </a:moveTo>
                <a:cubicBezTo>
                  <a:pt x="11394" y="8658"/>
                  <a:pt x="11394" y="8658"/>
                  <a:pt x="11383" y="8670"/>
                </a:cubicBezTo>
                <a:cubicBezTo>
                  <a:pt x="11383" y="8670"/>
                  <a:pt x="11383" y="8670"/>
                  <a:pt x="11383" y="8658"/>
                </a:cubicBezTo>
                <a:close/>
                <a:moveTo>
                  <a:pt x="11255" y="8763"/>
                </a:moveTo>
                <a:cubicBezTo>
                  <a:pt x="11250" y="8764"/>
                  <a:pt x="11244" y="8766"/>
                  <a:pt x="11240" y="8766"/>
                </a:cubicBezTo>
                <a:cubicBezTo>
                  <a:pt x="11244" y="8766"/>
                  <a:pt x="11249" y="8765"/>
                  <a:pt x="11255" y="8763"/>
                </a:cubicBezTo>
                <a:close/>
                <a:moveTo>
                  <a:pt x="8263" y="9004"/>
                </a:moveTo>
                <a:cubicBezTo>
                  <a:pt x="8262" y="9010"/>
                  <a:pt x="8261" y="9015"/>
                  <a:pt x="8261" y="9019"/>
                </a:cubicBezTo>
                <a:lnTo>
                  <a:pt x="8261" y="9019"/>
                </a:lnTo>
                <a:cubicBezTo>
                  <a:pt x="8262" y="9013"/>
                  <a:pt x="8263" y="9007"/>
                  <a:pt x="8263" y="9004"/>
                </a:cubicBezTo>
                <a:close/>
                <a:moveTo>
                  <a:pt x="8620" y="9063"/>
                </a:moveTo>
                <a:lnTo>
                  <a:pt x="8620" y="9063"/>
                </a:lnTo>
                <a:cubicBezTo>
                  <a:pt x="8632" y="9069"/>
                  <a:pt x="8644" y="9072"/>
                  <a:pt x="8656" y="9072"/>
                </a:cubicBezTo>
                <a:cubicBezTo>
                  <a:pt x="8668" y="9072"/>
                  <a:pt x="8680" y="9069"/>
                  <a:pt x="8692" y="9063"/>
                </a:cubicBezTo>
                <a:lnTo>
                  <a:pt x="8692" y="9063"/>
                </a:lnTo>
                <a:cubicBezTo>
                  <a:pt x="8671" y="9091"/>
                  <a:pt x="8650" y="9118"/>
                  <a:pt x="8637" y="9118"/>
                </a:cubicBezTo>
                <a:cubicBezTo>
                  <a:pt x="8627" y="9118"/>
                  <a:pt x="8620" y="9104"/>
                  <a:pt x="8620" y="9063"/>
                </a:cubicBezTo>
                <a:close/>
                <a:moveTo>
                  <a:pt x="8799" y="9099"/>
                </a:moveTo>
                <a:cubicBezTo>
                  <a:pt x="8799" y="9099"/>
                  <a:pt x="8811" y="9111"/>
                  <a:pt x="8811" y="9111"/>
                </a:cubicBezTo>
                <a:cubicBezTo>
                  <a:pt x="8811" y="9123"/>
                  <a:pt x="8799" y="9123"/>
                  <a:pt x="8799" y="9135"/>
                </a:cubicBezTo>
                <a:cubicBezTo>
                  <a:pt x="8797" y="9137"/>
                  <a:pt x="8795" y="9138"/>
                  <a:pt x="8793" y="9138"/>
                </a:cubicBezTo>
                <a:cubicBezTo>
                  <a:pt x="8787" y="9138"/>
                  <a:pt x="8789" y="9118"/>
                  <a:pt x="8799" y="9099"/>
                </a:cubicBezTo>
                <a:close/>
                <a:moveTo>
                  <a:pt x="7084" y="9135"/>
                </a:moveTo>
                <a:cubicBezTo>
                  <a:pt x="7084" y="9138"/>
                  <a:pt x="7083" y="9141"/>
                  <a:pt x="7083" y="9144"/>
                </a:cubicBezTo>
                <a:lnTo>
                  <a:pt x="7083" y="9144"/>
                </a:lnTo>
                <a:cubicBezTo>
                  <a:pt x="7084" y="9140"/>
                  <a:pt x="7084" y="9137"/>
                  <a:pt x="7084" y="9135"/>
                </a:cubicBezTo>
                <a:close/>
                <a:moveTo>
                  <a:pt x="8763" y="9099"/>
                </a:moveTo>
                <a:cubicBezTo>
                  <a:pt x="8763" y="9111"/>
                  <a:pt x="8751" y="9123"/>
                  <a:pt x="8751" y="9147"/>
                </a:cubicBezTo>
                <a:cubicBezTo>
                  <a:pt x="8751" y="9135"/>
                  <a:pt x="8751" y="9111"/>
                  <a:pt x="8751" y="9099"/>
                </a:cubicBezTo>
                <a:close/>
                <a:moveTo>
                  <a:pt x="8906" y="9194"/>
                </a:moveTo>
                <a:cubicBezTo>
                  <a:pt x="8906" y="9194"/>
                  <a:pt x="8894" y="9206"/>
                  <a:pt x="8894" y="9218"/>
                </a:cubicBezTo>
                <a:cubicBezTo>
                  <a:pt x="8894" y="9206"/>
                  <a:pt x="8894" y="9194"/>
                  <a:pt x="8894" y="9194"/>
                </a:cubicBezTo>
                <a:close/>
                <a:moveTo>
                  <a:pt x="8645" y="9326"/>
                </a:moveTo>
                <a:cubicBezTo>
                  <a:pt x="8648" y="9326"/>
                  <a:pt x="8649" y="9334"/>
                  <a:pt x="8644" y="9361"/>
                </a:cubicBezTo>
                <a:cubicBezTo>
                  <a:pt x="8641" y="9357"/>
                  <a:pt x="8638" y="9356"/>
                  <a:pt x="8636" y="9356"/>
                </a:cubicBezTo>
                <a:cubicBezTo>
                  <a:pt x="8632" y="9356"/>
                  <a:pt x="8632" y="9364"/>
                  <a:pt x="8632" y="9373"/>
                </a:cubicBezTo>
                <a:cubicBezTo>
                  <a:pt x="8632" y="9373"/>
                  <a:pt x="8620" y="9373"/>
                  <a:pt x="8620" y="9361"/>
                </a:cubicBezTo>
                <a:cubicBezTo>
                  <a:pt x="8620" y="9357"/>
                  <a:pt x="8620" y="9353"/>
                  <a:pt x="8620" y="9349"/>
                </a:cubicBezTo>
                <a:cubicBezTo>
                  <a:pt x="8628" y="9349"/>
                  <a:pt x="8640" y="9326"/>
                  <a:pt x="8645" y="9326"/>
                </a:cubicBezTo>
                <a:close/>
                <a:moveTo>
                  <a:pt x="8227" y="9385"/>
                </a:moveTo>
                <a:cubicBezTo>
                  <a:pt x="8227" y="9397"/>
                  <a:pt x="8227" y="9409"/>
                  <a:pt x="8227" y="9409"/>
                </a:cubicBezTo>
                <a:cubicBezTo>
                  <a:pt x="8227" y="9409"/>
                  <a:pt x="8227" y="9420"/>
                  <a:pt x="8215" y="9420"/>
                </a:cubicBezTo>
                <a:cubicBezTo>
                  <a:pt x="8227" y="9409"/>
                  <a:pt x="8227" y="9409"/>
                  <a:pt x="8227" y="9385"/>
                </a:cubicBezTo>
                <a:close/>
                <a:moveTo>
                  <a:pt x="8668" y="9397"/>
                </a:moveTo>
                <a:cubicBezTo>
                  <a:pt x="8668" y="9409"/>
                  <a:pt x="8668" y="9409"/>
                  <a:pt x="8668" y="9420"/>
                </a:cubicBezTo>
                <a:lnTo>
                  <a:pt x="8644" y="9420"/>
                </a:lnTo>
                <a:cubicBezTo>
                  <a:pt x="8644" y="9420"/>
                  <a:pt x="8644" y="9409"/>
                  <a:pt x="8644" y="9397"/>
                </a:cubicBezTo>
                <a:close/>
                <a:moveTo>
                  <a:pt x="8204" y="9397"/>
                </a:moveTo>
                <a:cubicBezTo>
                  <a:pt x="8204" y="9420"/>
                  <a:pt x="8192" y="9432"/>
                  <a:pt x="8192" y="9444"/>
                </a:cubicBezTo>
                <a:cubicBezTo>
                  <a:pt x="8192" y="9432"/>
                  <a:pt x="8192" y="9420"/>
                  <a:pt x="8192" y="9409"/>
                </a:cubicBezTo>
                <a:cubicBezTo>
                  <a:pt x="8192" y="9412"/>
                  <a:pt x="8193" y="9413"/>
                  <a:pt x="8194" y="9413"/>
                </a:cubicBezTo>
                <a:cubicBezTo>
                  <a:pt x="8198" y="9413"/>
                  <a:pt x="8204" y="9405"/>
                  <a:pt x="8204" y="9397"/>
                </a:cubicBezTo>
                <a:close/>
                <a:moveTo>
                  <a:pt x="8751" y="9471"/>
                </a:moveTo>
                <a:cubicBezTo>
                  <a:pt x="8754" y="9471"/>
                  <a:pt x="8757" y="9474"/>
                  <a:pt x="8763" y="9480"/>
                </a:cubicBezTo>
                <a:lnTo>
                  <a:pt x="8739" y="9480"/>
                </a:lnTo>
                <a:cubicBezTo>
                  <a:pt x="8745" y="9474"/>
                  <a:pt x="8748" y="9471"/>
                  <a:pt x="8751" y="9471"/>
                </a:cubicBezTo>
                <a:close/>
                <a:moveTo>
                  <a:pt x="8894" y="9492"/>
                </a:moveTo>
                <a:lnTo>
                  <a:pt x="8894" y="9504"/>
                </a:lnTo>
                <a:lnTo>
                  <a:pt x="8882" y="9504"/>
                </a:lnTo>
                <a:cubicBezTo>
                  <a:pt x="8882" y="9504"/>
                  <a:pt x="8882" y="9504"/>
                  <a:pt x="8894" y="9492"/>
                </a:cubicBezTo>
                <a:close/>
                <a:moveTo>
                  <a:pt x="8930" y="9444"/>
                </a:moveTo>
                <a:cubicBezTo>
                  <a:pt x="8918" y="9468"/>
                  <a:pt x="8930" y="9480"/>
                  <a:pt x="8930" y="9504"/>
                </a:cubicBezTo>
                <a:cubicBezTo>
                  <a:pt x="8918" y="9504"/>
                  <a:pt x="8918" y="9492"/>
                  <a:pt x="8906" y="9492"/>
                </a:cubicBezTo>
                <a:cubicBezTo>
                  <a:pt x="8918" y="9468"/>
                  <a:pt x="8918" y="9444"/>
                  <a:pt x="8930" y="9444"/>
                </a:cubicBezTo>
                <a:close/>
                <a:moveTo>
                  <a:pt x="8620" y="9480"/>
                </a:moveTo>
                <a:cubicBezTo>
                  <a:pt x="8620" y="9504"/>
                  <a:pt x="8620" y="9516"/>
                  <a:pt x="8608" y="9516"/>
                </a:cubicBezTo>
                <a:cubicBezTo>
                  <a:pt x="8608" y="9516"/>
                  <a:pt x="8608" y="9516"/>
                  <a:pt x="8596" y="9504"/>
                </a:cubicBezTo>
                <a:lnTo>
                  <a:pt x="8608" y="9480"/>
                </a:lnTo>
                <a:close/>
                <a:moveTo>
                  <a:pt x="6996" y="9579"/>
                </a:moveTo>
                <a:cubicBezTo>
                  <a:pt x="6994" y="9581"/>
                  <a:pt x="6991" y="9584"/>
                  <a:pt x="6989" y="9587"/>
                </a:cubicBezTo>
                <a:cubicBezTo>
                  <a:pt x="6991" y="9585"/>
                  <a:pt x="6994" y="9582"/>
                  <a:pt x="6996" y="9579"/>
                </a:cubicBezTo>
                <a:close/>
                <a:moveTo>
                  <a:pt x="8882" y="9516"/>
                </a:moveTo>
                <a:cubicBezTo>
                  <a:pt x="8882" y="9540"/>
                  <a:pt x="8870" y="9563"/>
                  <a:pt x="8870" y="9587"/>
                </a:cubicBezTo>
                <a:cubicBezTo>
                  <a:pt x="8860" y="9577"/>
                  <a:pt x="8850" y="9573"/>
                  <a:pt x="8840" y="9573"/>
                </a:cubicBezTo>
                <a:cubicBezTo>
                  <a:pt x="8826" y="9573"/>
                  <a:pt x="8813" y="9580"/>
                  <a:pt x="8799" y="9587"/>
                </a:cubicBezTo>
                <a:cubicBezTo>
                  <a:pt x="8823" y="9563"/>
                  <a:pt x="8858" y="9528"/>
                  <a:pt x="8882" y="9516"/>
                </a:cubicBezTo>
                <a:close/>
                <a:moveTo>
                  <a:pt x="8775" y="9528"/>
                </a:moveTo>
                <a:cubicBezTo>
                  <a:pt x="8775" y="9551"/>
                  <a:pt x="8763" y="9551"/>
                  <a:pt x="8763" y="9563"/>
                </a:cubicBezTo>
                <a:cubicBezTo>
                  <a:pt x="8763" y="9578"/>
                  <a:pt x="8764" y="9584"/>
                  <a:pt x="8766" y="9584"/>
                </a:cubicBezTo>
                <a:cubicBezTo>
                  <a:pt x="8771" y="9584"/>
                  <a:pt x="8779" y="9556"/>
                  <a:pt x="8787" y="9540"/>
                </a:cubicBezTo>
                <a:lnTo>
                  <a:pt x="8799" y="9540"/>
                </a:lnTo>
                <a:lnTo>
                  <a:pt x="8787" y="9587"/>
                </a:lnTo>
                <a:cubicBezTo>
                  <a:pt x="8780" y="9591"/>
                  <a:pt x="8774" y="9592"/>
                  <a:pt x="8769" y="9592"/>
                </a:cubicBezTo>
                <a:cubicBezTo>
                  <a:pt x="8757" y="9592"/>
                  <a:pt x="8751" y="9584"/>
                  <a:pt x="8751" y="9575"/>
                </a:cubicBezTo>
                <a:cubicBezTo>
                  <a:pt x="8751" y="9563"/>
                  <a:pt x="8763" y="9540"/>
                  <a:pt x="8763" y="9528"/>
                </a:cubicBezTo>
                <a:close/>
                <a:moveTo>
                  <a:pt x="8596" y="9480"/>
                </a:moveTo>
                <a:cubicBezTo>
                  <a:pt x="8596" y="9504"/>
                  <a:pt x="8585" y="9516"/>
                  <a:pt x="8585" y="9528"/>
                </a:cubicBezTo>
                <a:cubicBezTo>
                  <a:pt x="8561" y="9551"/>
                  <a:pt x="8549" y="9587"/>
                  <a:pt x="8537" y="9599"/>
                </a:cubicBezTo>
                <a:cubicBezTo>
                  <a:pt x="8537" y="9575"/>
                  <a:pt x="8537" y="9540"/>
                  <a:pt x="8537" y="9516"/>
                </a:cubicBezTo>
                <a:cubicBezTo>
                  <a:pt x="8541" y="9508"/>
                  <a:pt x="8545" y="9506"/>
                  <a:pt x="8549" y="9506"/>
                </a:cubicBezTo>
                <a:cubicBezTo>
                  <a:pt x="8551" y="9506"/>
                  <a:pt x="8554" y="9507"/>
                  <a:pt x="8556" y="9507"/>
                </a:cubicBezTo>
                <a:cubicBezTo>
                  <a:pt x="8564" y="9507"/>
                  <a:pt x="8573" y="9504"/>
                  <a:pt x="8585" y="9480"/>
                </a:cubicBezTo>
                <a:close/>
                <a:moveTo>
                  <a:pt x="12395" y="9611"/>
                </a:moveTo>
                <a:cubicBezTo>
                  <a:pt x="12406" y="9611"/>
                  <a:pt x="12406" y="9623"/>
                  <a:pt x="12395" y="9635"/>
                </a:cubicBezTo>
                <a:lnTo>
                  <a:pt x="12371" y="9635"/>
                </a:lnTo>
                <a:cubicBezTo>
                  <a:pt x="12383" y="9623"/>
                  <a:pt x="12395" y="9623"/>
                  <a:pt x="12395" y="9611"/>
                </a:cubicBezTo>
                <a:close/>
                <a:moveTo>
                  <a:pt x="8888" y="9590"/>
                </a:moveTo>
                <a:cubicBezTo>
                  <a:pt x="8894" y="9590"/>
                  <a:pt x="8900" y="9593"/>
                  <a:pt x="8906" y="9599"/>
                </a:cubicBezTo>
                <a:cubicBezTo>
                  <a:pt x="8897" y="9625"/>
                  <a:pt x="8876" y="9644"/>
                  <a:pt x="8861" y="9644"/>
                </a:cubicBezTo>
                <a:cubicBezTo>
                  <a:pt x="8855" y="9644"/>
                  <a:pt x="8850" y="9641"/>
                  <a:pt x="8846" y="9635"/>
                </a:cubicBezTo>
                <a:cubicBezTo>
                  <a:pt x="8858" y="9611"/>
                  <a:pt x="8858" y="9611"/>
                  <a:pt x="8870" y="9599"/>
                </a:cubicBezTo>
                <a:cubicBezTo>
                  <a:pt x="8876" y="9593"/>
                  <a:pt x="8882" y="9590"/>
                  <a:pt x="8888" y="9590"/>
                </a:cubicBezTo>
                <a:close/>
                <a:moveTo>
                  <a:pt x="9001" y="9587"/>
                </a:moveTo>
                <a:cubicBezTo>
                  <a:pt x="9013" y="9587"/>
                  <a:pt x="9013" y="9611"/>
                  <a:pt x="9001" y="9635"/>
                </a:cubicBezTo>
                <a:cubicBezTo>
                  <a:pt x="9001" y="9635"/>
                  <a:pt x="8989" y="9635"/>
                  <a:pt x="8989" y="9647"/>
                </a:cubicBezTo>
                <a:cubicBezTo>
                  <a:pt x="8989" y="9623"/>
                  <a:pt x="9001" y="9599"/>
                  <a:pt x="9001" y="9587"/>
                </a:cubicBezTo>
                <a:close/>
                <a:moveTo>
                  <a:pt x="7382" y="9659"/>
                </a:moveTo>
                <a:cubicBezTo>
                  <a:pt x="7382" y="9662"/>
                  <a:pt x="7383" y="9664"/>
                  <a:pt x="7384" y="9664"/>
                </a:cubicBezTo>
                <a:cubicBezTo>
                  <a:pt x="7385" y="9664"/>
                  <a:pt x="7385" y="9663"/>
                  <a:pt x="7386" y="9663"/>
                </a:cubicBezTo>
                <a:lnTo>
                  <a:pt x="7386" y="9663"/>
                </a:lnTo>
                <a:cubicBezTo>
                  <a:pt x="7385" y="9662"/>
                  <a:pt x="7383" y="9660"/>
                  <a:pt x="7382" y="9659"/>
                </a:cubicBezTo>
                <a:close/>
                <a:moveTo>
                  <a:pt x="8918" y="9599"/>
                </a:moveTo>
                <a:lnTo>
                  <a:pt x="8918" y="9599"/>
                </a:lnTo>
                <a:cubicBezTo>
                  <a:pt x="8930" y="9623"/>
                  <a:pt x="8942" y="9647"/>
                  <a:pt x="8954" y="9682"/>
                </a:cubicBezTo>
                <a:lnTo>
                  <a:pt x="8989" y="9611"/>
                </a:lnTo>
                <a:lnTo>
                  <a:pt x="8989" y="9611"/>
                </a:lnTo>
                <a:cubicBezTo>
                  <a:pt x="8989" y="9611"/>
                  <a:pt x="8989" y="9647"/>
                  <a:pt x="8977" y="9659"/>
                </a:cubicBezTo>
                <a:cubicBezTo>
                  <a:pt x="8977" y="9670"/>
                  <a:pt x="8966" y="9670"/>
                  <a:pt x="8966" y="9682"/>
                </a:cubicBezTo>
                <a:lnTo>
                  <a:pt x="8954" y="9682"/>
                </a:lnTo>
                <a:cubicBezTo>
                  <a:pt x="8951" y="9684"/>
                  <a:pt x="8947" y="9685"/>
                  <a:pt x="8944" y="9685"/>
                </a:cubicBezTo>
                <a:cubicBezTo>
                  <a:pt x="8924" y="9685"/>
                  <a:pt x="8908" y="9651"/>
                  <a:pt x="8918" y="9599"/>
                </a:cubicBezTo>
                <a:close/>
                <a:moveTo>
                  <a:pt x="9151" y="9546"/>
                </a:moveTo>
                <a:cubicBezTo>
                  <a:pt x="9154" y="9546"/>
                  <a:pt x="9156" y="9551"/>
                  <a:pt x="9156" y="9563"/>
                </a:cubicBezTo>
                <a:lnTo>
                  <a:pt x="9144" y="9575"/>
                </a:lnTo>
                <a:cubicBezTo>
                  <a:pt x="9156" y="9587"/>
                  <a:pt x="9168" y="9599"/>
                  <a:pt x="9180" y="9599"/>
                </a:cubicBezTo>
                <a:cubicBezTo>
                  <a:pt x="9204" y="9599"/>
                  <a:pt x="9216" y="9599"/>
                  <a:pt x="9227" y="9623"/>
                </a:cubicBezTo>
                <a:cubicBezTo>
                  <a:pt x="9204" y="9623"/>
                  <a:pt x="9180" y="9647"/>
                  <a:pt x="9156" y="9659"/>
                </a:cubicBezTo>
                <a:lnTo>
                  <a:pt x="9180" y="9599"/>
                </a:lnTo>
                <a:lnTo>
                  <a:pt x="9180" y="9599"/>
                </a:lnTo>
                <a:cubicBezTo>
                  <a:pt x="9120" y="9670"/>
                  <a:pt x="9108" y="9694"/>
                  <a:pt x="9061" y="9706"/>
                </a:cubicBezTo>
                <a:cubicBezTo>
                  <a:pt x="9061" y="9694"/>
                  <a:pt x="9073" y="9659"/>
                  <a:pt x="9073" y="9659"/>
                </a:cubicBezTo>
                <a:cubicBezTo>
                  <a:pt x="9071" y="9658"/>
                  <a:pt x="9069" y="9657"/>
                  <a:pt x="9067" y="9657"/>
                </a:cubicBezTo>
                <a:cubicBezTo>
                  <a:pt x="9053" y="9657"/>
                  <a:pt x="9042" y="9687"/>
                  <a:pt x="9025" y="9687"/>
                </a:cubicBezTo>
                <a:cubicBezTo>
                  <a:pt x="9018" y="9687"/>
                  <a:pt x="9010" y="9683"/>
                  <a:pt x="9001" y="9670"/>
                </a:cubicBezTo>
                <a:lnTo>
                  <a:pt x="9037" y="9635"/>
                </a:lnTo>
                <a:cubicBezTo>
                  <a:pt x="9025" y="9623"/>
                  <a:pt x="9025" y="9623"/>
                  <a:pt x="9013" y="9623"/>
                </a:cubicBezTo>
                <a:cubicBezTo>
                  <a:pt x="9033" y="9597"/>
                  <a:pt x="9056" y="9578"/>
                  <a:pt x="9073" y="9578"/>
                </a:cubicBezTo>
                <a:cubicBezTo>
                  <a:pt x="9087" y="9578"/>
                  <a:pt x="9097" y="9591"/>
                  <a:pt x="9097" y="9623"/>
                </a:cubicBezTo>
                <a:lnTo>
                  <a:pt x="9085" y="9635"/>
                </a:lnTo>
                <a:cubicBezTo>
                  <a:pt x="9086" y="9638"/>
                  <a:pt x="9087" y="9640"/>
                  <a:pt x="9089" y="9640"/>
                </a:cubicBezTo>
                <a:cubicBezTo>
                  <a:pt x="9104" y="9640"/>
                  <a:pt x="9139" y="9546"/>
                  <a:pt x="9151" y="9546"/>
                </a:cubicBezTo>
                <a:close/>
                <a:moveTo>
                  <a:pt x="13047" y="9713"/>
                </a:moveTo>
                <a:cubicBezTo>
                  <a:pt x="13042" y="9713"/>
                  <a:pt x="13034" y="9722"/>
                  <a:pt x="13026" y="9730"/>
                </a:cubicBezTo>
                <a:cubicBezTo>
                  <a:pt x="13033" y="9722"/>
                  <a:pt x="13040" y="9717"/>
                  <a:pt x="13047" y="9713"/>
                </a:cubicBezTo>
                <a:lnTo>
                  <a:pt x="13047" y="9713"/>
                </a:lnTo>
                <a:cubicBezTo>
                  <a:pt x="13047" y="9713"/>
                  <a:pt x="13047" y="9713"/>
                  <a:pt x="13047" y="9713"/>
                </a:cubicBezTo>
                <a:close/>
                <a:moveTo>
                  <a:pt x="7227" y="9730"/>
                </a:moveTo>
                <a:lnTo>
                  <a:pt x="7227" y="9730"/>
                </a:lnTo>
                <a:cubicBezTo>
                  <a:pt x="7227" y="9730"/>
                  <a:pt x="7227" y="9730"/>
                  <a:pt x="7227" y="9730"/>
                </a:cubicBezTo>
                <a:cubicBezTo>
                  <a:pt x="7227" y="9730"/>
                  <a:pt x="7227" y="9730"/>
                  <a:pt x="7227" y="9730"/>
                </a:cubicBezTo>
                <a:close/>
                <a:moveTo>
                  <a:pt x="10692" y="9682"/>
                </a:moveTo>
                <a:cubicBezTo>
                  <a:pt x="10686" y="9682"/>
                  <a:pt x="10677" y="9706"/>
                  <a:pt x="10666" y="9732"/>
                </a:cubicBezTo>
                <a:lnTo>
                  <a:pt x="10666" y="9732"/>
                </a:lnTo>
                <a:cubicBezTo>
                  <a:pt x="10676" y="9719"/>
                  <a:pt x="10676" y="9723"/>
                  <a:pt x="10692" y="9682"/>
                </a:cubicBezTo>
                <a:close/>
                <a:moveTo>
                  <a:pt x="10858" y="9749"/>
                </a:moveTo>
                <a:cubicBezTo>
                  <a:pt x="10859" y="9750"/>
                  <a:pt x="10859" y="9752"/>
                  <a:pt x="10859" y="9754"/>
                </a:cubicBezTo>
                <a:cubicBezTo>
                  <a:pt x="10859" y="9751"/>
                  <a:pt x="10859" y="9749"/>
                  <a:pt x="10858" y="9749"/>
                </a:cubicBezTo>
                <a:close/>
                <a:moveTo>
                  <a:pt x="10666" y="9732"/>
                </a:moveTo>
                <a:cubicBezTo>
                  <a:pt x="10662" y="9738"/>
                  <a:pt x="10656" y="9747"/>
                  <a:pt x="10644" y="9766"/>
                </a:cubicBezTo>
                <a:cubicBezTo>
                  <a:pt x="10647" y="9765"/>
                  <a:pt x="10650" y="9764"/>
                  <a:pt x="10653" y="9763"/>
                </a:cubicBezTo>
                <a:lnTo>
                  <a:pt x="10653" y="9763"/>
                </a:lnTo>
                <a:cubicBezTo>
                  <a:pt x="10657" y="9753"/>
                  <a:pt x="10662" y="9743"/>
                  <a:pt x="10666" y="9732"/>
                </a:cubicBezTo>
                <a:close/>
                <a:moveTo>
                  <a:pt x="9619" y="9725"/>
                </a:moveTo>
                <a:lnTo>
                  <a:pt x="9608" y="9778"/>
                </a:lnTo>
                <a:cubicBezTo>
                  <a:pt x="9620" y="9766"/>
                  <a:pt x="9620" y="9754"/>
                  <a:pt x="9632" y="9730"/>
                </a:cubicBezTo>
                <a:cubicBezTo>
                  <a:pt x="9632" y="9730"/>
                  <a:pt x="9632" y="9742"/>
                  <a:pt x="9632" y="9742"/>
                </a:cubicBezTo>
                <a:cubicBezTo>
                  <a:pt x="9632" y="9754"/>
                  <a:pt x="9620" y="9766"/>
                  <a:pt x="9608" y="9778"/>
                </a:cubicBezTo>
                <a:cubicBezTo>
                  <a:pt x="9608" y="9790"/>
                  <a:pt x="9597" y="9801"/>
                  <a:pt x="9597" y="9813"/>
                </a:cubicBezTo>
                <a:cubicBezTo>
                  <a:pt x="9597" y="9772"/>
                  <a:pt x="9614" y="9740"/>
                  <a:pt x="9619" y="9725"/>
                </a:cubicBezTo>
                <a:close/>
                <a:moveTo>
                  <a:pt x="7646" y="9797"/>
                </a:moveTo>
                <a:cubicBezTo>
                  <a:pt x="7644" y="9803"/>
                  <a:pt x="7643" y="9808"/>
                  <a:pt x="7642" y="9814"/>
                </a:cubicBezTo>
                <a:lnTo>
                  <a:pt x="7642" y="9814"/>
                </a:lnTo>
                <a:cubicBezTo>
                  <a:pt x="7644" y="9809"/>
                  <a:pt x="7645" y="9803"/>
                  <a:pt x="7646" y="9797"/>
                </a:cubicBezTo>
                <a:close/>
                <a:moveTo>
                  <a:pt x="9835" y="9801"/>
                </a:moveTo>
                <a:cubicBezTo>
                  <a:pt x="9835" y="9801"/>
                  <a:pt x="9835" y="9813"/>
                  <a:pt x="9835" y="9825"/>
                </a:cubicBezTo>
                <a:lnTo>
                  <a:pt x="9823" y="9825"/>
                </a:lnTo>
                <a:cubicBezTo>
                  <a:pt x="9835" y="9813"/>
                  <a:pt x="9835" y="9801"/>
                  <a:pt x="9835" y="9801"/>
                </a:cubicBezTo>
                <a:close/>
                <a:moveTo>
                  <a:pt x="10990" y="9825"/>
                </a:moveTo>
                <a:cubicBezTo>
                  <a:pt x="10990" y="9825"/>
                  <a:pt x="10982" y="9833"/>
                  <a:pt x="10979" y="9842"/>
                </a:cubicBezTo>
                <a:lnTo>
                  <a:pt x="10979" y="9842"/>
                </a:lnTo>
                <a:cubicBezTo>
                  <a:pt x="10983" y="9837"/>
                  <a:pt x="10986" y="9832"/>
                  <a:pt x="10990" y="9825"/>
                </a:cubicBezTo>
                <a:close/>
                <a:moveTo>
                  <a:pt x="7642" y="9814"/>
                </a:moveTo>
                <a:cubicBezTo>
                  <a:pt x="7632" y="9837"/>
                  <a:pt x="7608" y="9849"/>
                  <a:pt x="7608" y="9849"/>
                </a:cubicBezTo>
                <a:cubicBezTo>
                  <a:pt x="7612" y="9851"/>
                  <a:pt x="7615" y="9852"/>
                  <a:pt x="7618" y="9852"/>
                </a:cubicBezTo>
                <a:cubicBezTo>
                  <a:pt x="7629" y="9852"/>
                  <a:pt x="7636" y="9836"/>
                  <a:pt x="7642" y="9814"/>
                </a:cubicBezTo>
                <a:close/>
                <a:moveTo>
                  <a:pt x="13157" y="9861"/>
                </a:moveTo>
                <a:cubicBezTo>
                  <a:pt x="13149" y="9861"/>
                  <a:pt x="13116" y="9891"/>
                  <a:pt x="13088" y="9912"/>
                </a:cubicBezTo>
                <a:lnTo>
                  <a:pt x="13088" y="9912"/>
                </a:lnTo>
                <a:cubicBezTo>
                  <a:pt x="13129" y="9889"/>
                  <a:pt x="13113" y="9904"/>
                  <a:pt x="13157" y="9861"/>
                </a:cubicBezTo>
                <a:close/>
                <a:moveTo>
                  <a:pt x="13088" y="9912"/>
                </a:moveTo>
                <a:cubicBezTo>
                  <a:pt x="13083" y="9915"/>
                  <a:pt x="13079" y="9917"/>
                  <a:pt x="13073" y="9921"/>
                </a:cubicBezTo>
                <a:cubicBezTo>
                  <a:pt x="13074" y="9921"/>
                  <a:pt x="13075" y="9921"/>
                  <a:pt x="13076" y="9921"/>
                </a:cubicBezTo>
                <a:lnTo>
                  <a:pt x="13076" y="9921"/>
                </a:lnTo>
                <a:cubicBezTo>
                  <a:pt x="13079" y="9918"/>
                  <a:pt x="13083" y="9915"/>
                  <a:pt x="13088" y="9912"/>
                </a:cubicBezTo>
                <a:close/>
                <a:moveTo>
                  <a:pt x="8656" y="9873"/>
                </a:moveTo>
                <a:cubicBezTo>
                  <a:pt x="8644" y="9885"/>
                  <a:pt x="8656" y="9909"/>
                  <a:pt x="8668" y="9932"/>
                </a:cubicBezTo>
                <a:cubicBezTo>
                  <a:pt x="8656" y="9932"/>
                  <a:pt x="8644" y="9921"/>
                  <a:pt x="8632" y="9921"/>
                </a:cubicBezTo>
                <a:cubicBezTo>
                  <a:pt x="8632" y="9897"/>
                  <a:pt x="8644" y="9873"/>
                  <a:pt x="8656" y="9873"/>
                </a:cubicBezTo>
                <a:close/>
                <a:moveTo>
                  <a:pt x="11323" y="9944"/>
                </a:moveTo>
                <a:cubicBezTo>
                  <a:pt x="11314" y="9954"/>
                  <a:pt x="11312" y="9948"/>
                  <a:pt x="11305" y="9963"/>
                </a:cubicBezTo>
                <a:lnTo>
                  <a:pt x="11305" y="9963"/>
                </a:lnTo>
                <a:cubicBezTo>
                  <a:pt x="11309" y="9963"/>
                  <a:pt x="11314" y="9958"/>
                  <a:pt x="11323" y="9944"/>
                </a:cubicBezTo>
                <a:close/>
                <a:moveTo>
                  <a:pt x="8608" y="10051"/>
                </a:moveTo>
                <a:lnTo>
                  <a:pt x="8608" y="10051"/>
                </a:lnTo>
                <a:cubicBezTo>
                  <a:pt x="8611" y="10063"/>
                  <a:pt x="8614" y="10074"/>
                  <a:pt x="8617" y="10082"/>
                </a:cubicBezTo>
                <a:lnTo>
                  <a:pt x="8617" y="10082"/>
                </a:lnTo>
                <a:cubicBezTo>
                  <a:pt x="8618" y="10084"/>
                  <a:pt x="8619" y="10085"/>
                  <a:pt x="8620" y="10087"/>
                </a:cubicBezTo>
                <a:cubicBezTo>
                  <a:pt x="8620" y="10075"/>
                  <a:pt x="8620" y="10063"/>
                  <a:pt x="8608" y="10051"/>
                </a:cubicBezTo>
                <a:close/>
                <a:moveTo>
                  <a:pt x="8136" y="9778"/>
                </a:moveTo>
                <a:cubicBezTo>
                  <a:pt x="8185" y="9778"/>
                  <a:pt x="8139" y="9940"/>
                  <a:pt x="8174" y="9940"/>
                </a:cubicBezTo>
                <a:cubicBezTo>
                  <a:pt x="8181" y="9940"/>
                  <a:pt x="8190" y="9934"/>
                  <a:pt x="8204" y="9921"/>
                </a:cubicBezTo>
                <a:cubicBezTo>
                  <a:pt x="8222" y="9883"/>
                  <a:pt x="8256" y="9808"/>
                  <a:pt x="8281" y="9808"/>
                </a:cubicBezTo>
                <a:cubicBezTo>
                  <a:pt x="8288" y="9808"/>
                  <a:pt x="8294" y="9813"/>
                  <a:pt x="8299" y="9825"/>
                </a:cubicBezTo>
                <a:lnTo>
                  <a:pt x="8251" y="9921"/>
                </a:lnTo>
                <a:cubicBezTo>
                  <a:pt x="8255" y="9922"/>
                  <a:pt x="8260" y="9923"/>
                  <a:pt x="8263" y="9923"/>
                </a:cubicBezTo>
                <a:cubicBezTo>
                  <a:pt x="8301" y="9923"/>
                  <a:pt x="8317" y="9848"/>
                  <a:pt x="8338" y="9848"/>
                </a:cubicBezTo>
                <a:cubicBezTo>
                  <a:pt x="8344" y="9848"/>
                  <a:pt x="8351" y="9855"/>
                  <a:pt x="8358" y="9873"/>
                </a:cubicBezTo>
                <a:cubicBezTo>
                  <a:pt x="8346" y="9909"/>
                  <a:pt x="8311" y="9897"/>
                  <a:pt x="8311" y="9909"/>
                </a:cubicBezTo>
                <a:cubicBezTo>
                  <a:pt x="8317" y="9929"/>
                  <a:pt x="8322" y="9937"/>
                  <a:pt x="8328" y="9937"/>
                </a:cubicBezTo>
                <a:cubicBezTo>
                  <a:pt x="8345" y="9937"/>
                  <a:pt x="8362" y="9872"/>
                  <a:pt x="8379" y="9872"/>
                </a:cubicBezTo>
                <a:cubicBezTo>
                  <a:pt x="8380" y="9872"/>
                  <a:pt x="8381" y="9872"/>
                  <a:pt x="8382" y="9873"/>
                </a:cubicBezTo>
                <a:lnTo>
                  <a:pt x="8370" y="9956"/>
                </a:lnTo>
                <a:cubicBezTo>
                  <a:pt x="8377" y="9958"/>
                  <a:pt x="8384" y="9958"/>
                  <a:pt x="8391" y="9958"/>
                </a:cubicBezTo>
                <a:cubicBezTo>
                  <a:pt x="8441" y="9958"/>
                  <a:pt x="8503" y="9930"/>
                  <a:pt x="8560" y="9930"/>
                </a:cubicBezTo>
                <a:cubicBezTo>
                  <a:pt x="8568" y="9930"/>
                  <a:pt x="8576" y="9931"/>
                  <a:pt x="8585" y="9932"/>
                </a:cubicBezTo>
                <a:cubicBezTo>
                  <a:pt x="8573" y="9956"/>
                  <a:pt x="8549" y="9980"/>
                  <a:pt x="8561" y="10004"/>
                </a:cubicBezTo>
                <a:cubicBezTo>
                  <a:pt x="8608" y="10004"/>
                  <a:pt x="8668" y="10028"/>
                  <a:pt x="8704" y="10075"/>
                </a:cubicBezTo>
                <a:cubicBezTo>
                  <a:pt x="8685" y="10100"/>
                  <a:pt x="8667" y="10122"/>
                  <a:pt x="8650" y="10122"/>
                </a:cubicBezTo>
                <a:cubicBezTo>
                  <a:pt x="8638" y="10122"/>
                  <a:pt x="8626" y="10111"/>
                  <a:pt x="8617" y="10082"/>
                </a:cubicBezTo>
                <a:lnTo>
                  <a:pt x="8617" y="10082"/>
                </a:lnTo>
                <a:cubicBezTo>
                  <a:pt x="8595" y="10053"/>
                  <a:pt x="8569" y="10046"/>
                  <a:pt x="8541" y="10046"/>
                </a:cubicBezTo>
                <a:cubicBezTo>
                  <a:pt x="8513" y="10046"/>
                  <a:pt x="8483" y="10054"/>
                  <a:pt x="8456" y="10054"/>
                </a:cubicBezTo>
                <a:cubicBezTo>
                  <a:pt x="8420" y="10054"/>
                  <a:pt x="8389" y="10041"/>
                  <a:pt x="8370" y="9980"/>
                </a:cubicBezTo>
                <a:cubicBezTo>
                  <a:pt x="8365" y="9972"/>
                  <a:pt x="8361" y="9969"/>
                  <a:pt x="8356" y="9969"/>
                </a:cubicBezTo>
                <a:cubicBezTo>
                  <a:pt x="8341" y="9969"/>
                  <a:pt x="8329" y="10014"/>
                  <a:pt x="8311" y="10051"/>
                </a:cubicBezTo>
                <a:lnTo>
                  <a:pt x="8323" y="9968"/>
                </a:lnTo>
                <a:lnTo>
                  <a:pt x="8275" y="10051"/>
                </a:lnTo>
                <a:cubicBezTo>
                  <a:pt x="8270" y="10058"/>
                  <a:pt x="8266" y="10060"/>
                  <a:pt x="8263" y="10060"/>
                </a:cubicBezTo>
                <a:cubicBezTo>
                  <a:pt x="8240" y="10060"/>
                  <a:pt x="8249" y="9937"/>
                  <a:pt x="8222" y="9937"/>
                </a:cubicBezTo>
                <a:cubicBezTo>
                  <a:pt x="8215" y="9937"/>
                  <a:pt x="8205" y="9946"/>
                  <a:pt x="8192" y="9968"/>
                </a:cubicBezTo>
                <a:lnTo>
                  <a:pt x="8180" y="10016"/>
                </a:lnTo>
                <a:cubicBezTo>
                  <a:pt x="8178" y="10014"/>
                  <a:pt x="8175" y="10013"/>
                  <a:pt x="8171" y="10013"/>
                </a:cubicBezTo>
                <a:cubicBezTo>
                  <a:pt x="8164" y="10013"/>
                  <a:pt x="8155" y="10016"/>
                  <a:pt x="8148" y="10016"/>
                </a:cubicBezTo>
                <a:cubicBezTo>
                  <a:pt x="8138" y="10016"/>
                  <a:pt x="8132" y="10010"/>
                  <a:pt x="8144" y="9980"/>
                </a:cubicBezTo>
                <a:cubicBezTo>
                  <a:pt x="8134" y="9980"/>
                  <a:pt x="8125" y="10011"/>
                  <a:pt x="8122" y="10011"/>
                </a:cubicBezTo>
                <a:cubicBezTo>
                  <a:pt x="8121" y="10011"/>
                  <a:pt x="8120" y="10009"/>
                  <a:pt x="8120" y="10004"/>
                </a:cubicBezTo>
                <a:lnTo>
                  <a:pt x="8132" y="9956"/>
                </a:lnTo>
                <a:lnTo>
                  <a:pt x="8132" y="9956"/>
                </a:lnTo>
                <a:lnTo>
                  <a:pt x="8073" y="10016"/>
                </a:lnTo>
                <a:cubicBezTo>
                  <a:pt x="8049" y="9992"/>
                  <a:pt x="8096" y="9897"/>
                  <a:pt x="8084" y="9861"/>
                </a:cubicBezTo>
                <a:cubicBezTo>
                  <a:pt x="8084" y="9837"/>
                  <a:pt x="8096" y="9813"/>
                  <a:pt x="8108" y="9790"/>
                </a:cubicBezTo>
                <a:cubicBezTo>
                  <a:pt x="8120" y="9782"/>
                  <a:pt x="8129" y="9778"/>
                  <a:pt x="8136" y="9778"/>
                </a:cubicBezTo>
                <a:close/>
                <a:moveTo>
                  <a:pt x="8823" y="10111"/>
                </a:moveTo>
                <a:lnTo>
                  <a:pt x="8823" y="10111"/>
                </a:lnTo>
                <a:cubicBezTo>
                  <a:pt x="8811" y="10123"/>
                  <a:pt x="8811" y="10135"/>
                  <a:pt x="8799" y="10147"/>
                </a:cubicBezTo>
                <a:cubicBezTo>
                  <a:pt x="8799" y="10147"/>
                  <a:pt x="8799" y="10135"/>
                  <a:pt x="8799" y="10135"/>
                </a:cubicBezTo>
                <a:lnTo>
                  <a:pt x="8823" y="10111"/>
                </a:lnTo>
                <a:close/>
                <a:moveTo>
                  <a:pt x="8870" y="10075"/>
                </a:moveTo>
                <a:lnTo>
                  <a:pt x="8870" y="10075"/>
                </a:lnTo>
                <a:cubicBezTo>
                  <a:pt x="8882" y="10087"/>
                  <a:pt x="8870" y="10111"/>
                  <a:pt x="8858" y="10135"/>
                </a:cubicBezTo>
                <a:lnTo>
                  <a:pt x="8882" y="10135"/>
                </a:lnTo>
                <a:cubicBezTo>
                  <a:pt x="8870" y="10135"/>
                  <a:pt x="8870" y="10135"/>
                  <a:pt x="8870" y="10147"/>
                </a:cubicBezTo>
                <a:cubicBezTo>
                  <a:pt x="8870" y="10147"/>
                  <a:pt x="8858" y="10147"/>
                  <a:pt x="8858" y="10135"/>
                </a:cubicBezTo>
                <a:cubicBezTo>
                  <a:pt x="8858" y="10111"/>
                  <a:pt x="8870" y="10099"/>
                  <a:pt x="8870" y="10087"/>
                </a:cubicBezTo>
                <a:cubicBezTo>
                  <a:pt x="8870" y="10075"/>
                  <a:pt x="8870" y="10075"/>
                  <a:pt x="8870" y="10075"/>
                </a:cubicBezTo>
                <a:close/>
                <a:moveTo>
                  <a:pt x="11835" y="10123"/>
                </a:moveTo>
                <a:cubicBezTo>
                  <a:pt x="11826" y="10123"/>
                  <a:pt x="11824" y="10130"/>
                  <a:pt x="11818" y="10148"/>
                </a:cubicBezTo>
                <a:lnTo>
                  <a:pt x="11818" y="10148"/>
                </a:lnTo>
                <a:lnTo>
                  <a:pt x="11835" y="10123"/>
                </a:lnTo>
                <a:close/>
                <a:moveTo>
                  <a:pt x="12799" y="10135"/>
                </a:moveTo>
                <a:cubicBezTo>
                  <a:pt x="12799" y="10135"/>
                  <a:pt x="12799" y="10147"/>
                  <a:pt x="12799" y="10147"/>
                </a:cubicBezTo>
                <a:cubicBezTo>
                  <a:pt x="12787" y="10159"/>
                  <a:pt x="12776" y="10159"/>
                  <a:pt x="12776" y="10159"/>
                </a:cubicBezTo>
                <a:cubicBezTo>
                  <a:pt x="12776" y="10147"/>
                  <a:pt x="12787" y="10147"/>
                  <a:pt x="12787" y="10147"/>
                </a:cubicBezTo>
                <a:cubicBezTo>
                  <a:pt x="12787" y="10147"/>
                  <a:pt x="12799" y="10135"/>
                  <a:pt x="12799" y="10135"/>
                </a:cubicBezTo>
                <a:close/>
                <a:moveTo>
                  <a:pt x="9156" y="10111"/>
                </a:moveTo>
                <a:cubicBezTo>
                  <a:pt x="9168" y="10111"/>
                  <a:pt x="9180" y="10123"/>
                  <a:pt x="9180" y="10123"/>
                </a:cubicBezTo>
                <a:lnTo>
                  <a:pt x="9168" y="10135"/>
                </a:lnTo>
                <a:cubicBezTo>
                  <a:pt x="9180" y="10135"/>
                  <a:pt x="9192" y="10147"/>
                  <a:pt x="9192" y="10147"/>
                </a:cubicBezTo>
                <a:cubicBezTo>
                  <a:pt x="9177" y="10154"/>
                  <a:pt x="9162" y="10176"/>
                  <a:pt x="9153" y="10176"/>
                </a:cubicBezTo>
                <a:cubicBezTo>
                  <a:pt x="9147" y="10176"/>
                  <a:pt x="9144" y="10169"/>
                  <a:pt x="9144" y="10147"/>
                </a:cubicBezTo>
                <a:cubicBezTo>
                  <a:pt x="9144" y="10135"/>
                  <a:pt x="9144" y="10123"/>
                  <a:pt x="9144" y="10111"/>
                </a:cubicBezTo>
                <a:close/>
                <a:moveTo>
                  <a:pt x="9239" y="10159"/>
                </a:moveTo>
                <a:cubicBezTo>
                  <a:pt x="9230" y="10188"/>
                  <a:pt x="9220" y="10209"/>
                  <a:pt x="9210" y="10209"/>
                </a:cubicBezTo>
                <a:cubicBezTo>
                  <a:pt x="9208" y="10209"/>
                  <a:pt x="9206" y="10208"/>
                  <a:pt x="9204" y="10206"/>
                </a:cubicBezTo>
                <a:cubicBezTo>
                  <a:pt x="9216" y="10182"/>
                  <a:pt x="9216" y="10171"/>
                  <a:pt x="9227" y="10159"/>
                </a:cubicBezTo>
                <a:close/>
                <a:moveTo>
                  <a:pt x="9311" y="10182"/>
                </a:moveTo>
                <a:cubicBezTo>
                  <a:pt x="9323" y="10194"/>
                  <a:pt x="9323" y="10194"/>
                  <a:pt x="9335" y="10194"/>
                </a:cubicBezTo>
                <a:cubicBezTo>
                  <a:pt x="9326" y="10203"/>
                  <a:pt x="9318" y="10211"/>
                  <a:pt x="9314" y="10211"/>
                </a:cubicBezTo>
                <a:cubicBezTo>
                  <a:pt x="9312" y="10211"/>
                  <a:pt x="9311" y="10210"/>
                  <a:pt x="9311" y="10206"/>
                </a:cubicBezTo>
                <a:lnTo>
                  <a:pt x="9311" y="10182"/>
                </a:lnTo>
                <a:close/>
                <a:moveTo>
                  <a:pt x="9358" y="10206"/>
                </a:moveTo>
                <a:cubicBezTo>
                  <a:pt x="9347" y="10206"/>
                  <a:pt x="9347" y="10218"/>
                  <a:pt x="9347" y="10218"/>
                </a:cubicBezTo>
                <a:cubicBezTo>
                  <a:pt x="9347" y="10218"/>
                  <a:pt x="9347" y="10206"/>
                  <a:pt x="9347" y="10206"/>
                </a:cubicBezTo>
                <a:close/>
                <a:moveTo>
                  <a:pt x="9251" y="10171"/>
                </a:moveTo>
                <a:cubicBezTo>
                  <a:pt x="9263" y="10171"/>
                  <a:pt x="9275" y="10182"/>
                  <a:pt x="9299" y="10182"/>
                </a:cubicBezTo>
                <a:cubicBezTo>
                  <a:pt x="9287" y="10194"/>
                  <a:pt x="9287" y="10206"/>
                  <a:pt x="9275" y="10218"/>
                </a:cubicBezTo>
                <a:cubicBezTo>
                  <a:pt x="9272" y="10225"/>
                  <a:pt x="9269" y="10228"/>
                  <a:pt x="9266" y="10228"/>
                </a:cubicBezTo>
                <a:cubicBezTo>
                  <a:pt x="9258" y="10228"/>
                  <a:pt x="9251" y="10205"/>
                  <a:pt x="9251" y="10171"/>
                </a:cubicBezTo>
                <a:close/>
                <a:moveTo>
                  <a:pt x="9049" y="10099"/>
                </a:moveTo>
                <a:lnTo>
                  <a:pt x="9049" y="10111"/>
                </a:lnTo>
                <a:cubicBezTo>
                  <a:pt x="9049" y="10111"/>
                  <a:pt x="9049" y="10111"/>
                  <a:pt x="9049" y="10123"/>
                </a:cubicBezTo>
                <a:lnTo>
                  <a:pt x="9061" y="10111"/>
                </a:lnTo>
                <a:cubicBezTo>
                  <a:pt x="9061" y="10123"/>
                  <a:pt x="9061" y="10123"/>
                  <a:pt x="9073" y="10135"/>
                </a:cubicBezTo>
                <a:cubicBezTo>
                  <a:pt x="9068" y="10140"/>
                  <a:pt x="9065" y="10143"/>
                  <a:pt x="9062" y="10143"/>
                </a:cubicBezTo>
                <a:cubicBezTo>
                  <a:pt x="9059" y="10143"/>
                  <a:pt x="9056" y="10137"/>
                  <a:pt x="9049" y="10123"/>
                </a:cubicBezTo>
                <a:cubicBezTo>
                  <a:pt x="9037" y="10159"/>
                  <a:pt x="9025" y="10206"/>
                  <a:pt x="9013" y="10230"/>
                </a:cubicBezTo>
                <a:cubicBezTo>
                  <a:pt x="9013" y="10171"/>
                  <a:pt x="9013" y="10135"/>
                  <a:pt x="9013" y="10099"/>
                </a:cubicBezTo>
                <a:close/>
                <a:moveTo>
                  <a:pt x="11990" y="10230"/>
                </a:moveTo>
                <a:cubicBezTo>
                  <a:pt x="11992" y="10233"/>
                  <a:pt x="11993" y="10235"/>
                  <a:pt x="11986" y="10239"/>
                </a:cubicBezTo>
                <a:lnTo>
                  <a:pt x="11986" y="10239"/>
                </a:lnTo>
                <a:cubicBezTo>
                  <a:pt x="11990" y="10235"/>
                  <a:pt x="11990" y="10231"/>
                  <a:pt x="11990" y="10230"/>
                </a:cubicBezTo>
                <a:close/>
                <a:moveTo>
                  <a:pt x="11871" y="10254"/>
                </a:moveTo>
                <a:cubicBezTo>
                  <a:pt x="11871" y="10266"/>
                  <a:pt x="11871" y="10266"/>
                  <a:pt x="11871" y="10266"/>
                </a:cubicBezTo>
                <a:lnTo>
                  <a:pt x="11859" y="10266"/>
                </a:lnTo>
                <a:cubicBezTo>
                  <a:pt x="11871" y="10266"/>
                  <a:pt x="11871" y="10254"/>
                  <a:pt x="11871" y="10254"/>
                </a:cubicBezTo>
                <a:close/>
                <a:moveTo>
                  <a:pt x="5882" y="5299"/>
                </a:moveTo>
                <a:cubicBezTo>
                  <a:pt x="5908" y="5299"/>
                  <a:pt x="5871" y="5339"/>
                  <a:pt x="5882" y="5360"/>
                </a:cubicBezTo>
                <a:cubicBezTo>
                  <a:pt x="5906" y="5337"/>
                  <a:pt x="5894" y="5313"/>
                  <a:pt x="5918" y="5301"/>
                </a:cubicBezTo>
                <a:cubicBezTo>
                  <a:pt x="6108" y="5420"/>
                  <a:pt x="6179" y="5670"/>
                  <a:pt x="6299" y="5849"/>
                </a:cubicBezTo>
                <a:cubicBezTo>
                  <a:pt x="6306" y="5860"/>
                  <a:pt x="6316" y="5864"/>
                  <a:pt x="6328" y="5864"/>
                </a:cubicBezTo>
                <a:cubicBezTo>
                  <a:pt x="6371" y="5864"/>
                  <a:pt x="6433" y="5808"/>
                  <a:pt x="6467" y="5808"/>
                </a:cubicBezTo>
                <a:cubicBezTo>
                  <a:pt x="6483" y="5808"/>
                  <a:pt x="6492" y="5821"/>
                  <a:pt x="6489" y="5860"/>
                </a:cubicBezTo>
                <a:lnTo>
                  <a:pt x="6406" y="5908"/>
                </a:lnTo>
                <a:cubicBezTo>
                  <a:pt x="6596" y="5944"/>
                  <a:pt x="6632" y="6146"/>
                  <a:pt x="6811" y="6194"/>
                </a:cubicBezTo>
                <a:cubicBezTo>
                  <a:pt x="6791" y="6194"/>
                  <a:pt x="6780" y="6209"/>
                  <a:pt x="6770" y="6209"/>
                </a:cubicBezTo>
                <a:cubicBezTo>
                  <a:pt x="6768" y="6209"/>
                  <a:pt x="6765" y="6208"/>
                  <a:pt x="6763" y="6206"/>
                </a:cubicBezTo>
                <a:lnTo>
                  <a:pt x="6763" y="6206"/>
                </a:lnTo>
                <a:cubicBezTo>
                  <a:pt x="6748" y="6252"/>
                  <a:pt x="6786" y="6273"/>
                  <a:pt x="6825" y="6273"/>
                </a:cubicBezTo>
                <a:cubicBezTo>
                  <a:pt x="6847" y="6273"/>
                  <a:pt x="6869" y="6266"/>
                  <a:pt x="6882" y="6253"/>
                </a:cubicBezTo>
                <a:lnTo>
                  <a:pt x="6882" y="6253"/>
                </a:lnTo>
                <a:cubicBezTo>
                  <a:pt x="6894" y="6277"/>
                  <a:pt x="6858" y="6301"/>
                  <a:pt x="6846" y="6325"/>
                </a:cubicBezTo>
                <a:cubicBezTo>
                  <a:pt x="6846" y="6372"/>
                  <a:pt x="6965" y="6325"/>
                  <a:pt x="6930" y="6384"/>
                </a:cubicBezTo>
                <a:cubicBezTo>
                  <a:pt x="6930" y="6391"/>
                  <a:pt x="6922" y="6394"/>
                  <a:pt x="6916" y="6395"/>
                </a:cubicBezTo>
                <a:lnTo>
                  <a:pt x="6916" y="6395"/>
                </a:lnTo>
                <a:cubicBezTo>
                  <a:pt x="6936" y="6398"/>
                  <a:pt x="6952" y="6426"/>
                  <a:pt x="6971" y="6426"/>
                </a:cubicBezTo>
                <a:cubicBezTo>
                  <a:pt x="6980" y="6426"/>
                  <a:pt x="6990" y="6418"/>
                  <a:pt x="7001" y="6396"/>
                </a:cubicBezTo>
                <a:cubicBezTo>
                  <a:pt x="7025" y="6468"/>
                  <a:pt x="7108" y="6456"/>
                  <a:pt x="7108" y="6527"/>
                </a:cubicBezTo>
                <a:cubicBezTo>
                  <a:pt x="7119" y="6523"/>
                  <a:pt x="7127" y="6521"/>
                  <a:pt x="7134" y="6521"/>
                </a:cubicBezTo>
                <a:cubicBezTo>
                  <a:pt x="7172" y="6521"/>
                  <a:pt x="7171" y="6573"/>
                  <a:pt x="7199" y="6573"/>
                </a:cubicBezTo>
                <a:cubicBezTo>
                  <a:pt x="7208" y="6573"/>
                  <a:pt x="7221" y="6567"/>
                  <a:pt x="7239" y="6551"/>
                </a:cubicBezTo>
                <a:lnTo>
                  <a:pt x="7239" y="6551"/>
                </a:lnTo>
                <a:cubicBezTo>
                  <a:pt x="7164" y="6626"/>
                  <a:pt x="7233" y="6672"/>
                  <a:pt x="7291" y="6672"/>
                </a:cubicBezTo>
                <a:cubicBezTo>
                  <a:pt x="7298" y="6672"/>
                  <a:pt x="7304" y="6671"/>
                  <a:pt x="7311" y="6670"/>
                </a:cubicBezTo>
                <a:lnTo>
                  <a:pt x="7311" y="6670"/>
                </a:lnTo>
                <a:cubicBezTo>
                  <a:pt x="7287" y="6694"/>
                  <a:pt x="7311" y="6718"/>
                  <a:pt x="7275" y="6742"/>
                </a:cubicBezTo>
                <a:cubicBezTo>
                  <a:pt x="7288" y="6761"/>
                  <a:pt x="7307" y="6773"/>
                  <a:pt x="7328" y="6773"/>
                </a:cubicBezTo>
                <a:cubicBezTo>
                  <a:pt x="7346" y="6773"/>
                  <a:pt x="7365" y="6764"/>
                  <a:pt x="7382" y="6742"/>
                </a:cubicBezTo>
                <a:lnTo>
                  <a:pt x="7382" y="6742"/>
                </a:lnTo>
                <a:cubicBezTo>
                  <a:pt x="7346" y="6896"/>
                  <a:pt x="7573" y="6765"/>
                  <a:pt x="7489" y="6920"/>
                </a:cubicBezTo>
                <a:cubicBezTo>
                  <a:pt x="7620" y="6968"/>
                  <a:pt x="7739" y="7015"/>
                  <a:pt x="7834" y="7075"/>
                </a:cubicBezTo>
                <a:cubicBezTo>
                  <a:pt x="7817" y="7093"/>
                  <a:pt x="7802" y="7099"/>
                  <a:pt x="7789" y="7099"/>
                </a:cubicBezTo>
                <a:cubicBezTo>
                  <a:pt x="7757" y="7099"/>
                  <a:pt x="7737" y="7056"/>
                  <a:pt x="7705" y="7056"/>
                </a:cubicBezTo>
                <a:cubicBezTo>
                  <a:pt x="7691" y="7056"/>
                  <a:pt x="7676" y="7064"/>
                  <a:pt x="7656" y="7087"/>
                </a:cubicBezTo>
                <a:cubicBezTo>
                  <a:pt x="7763" y="7123"/>
                  <a:pt x="7882" y="7099"/>
                  <a:pt x="7942" y="7194"/>
                </a:cubicBezTo>
                <a:cubicBezTo>
                  <a:pt x="7954" y="7218"/>
                  <a:pt x="7894" y="7218"/>
                  <a:pt x="7870" y="7230"/>
                </a:cubicBezTo>
                <a:cubicBezTo>
                  <a:pt x="7988" y="7265"/>
                  <a:pt x="8024" y="7370"/>
                  <a:pt x="8140" y="7384"/>
                </a:cubicBezTo>
                <a:lnTo>
                  <a:pt x="8140" y="7384"/>
                </a:lnTo>
                <a:cubicBezTo>
                  <a:pt x="8184" y="7325"/>
                  <a:pt x="8301" y="7324"/>
                  <a:pt x="8335" y="7301"/>
                </a:cubicBezTo>
                <a:lnTo>
                  <a:pt x="8335" y="7301"/>
                </a:lnTo>
                <a:cubicBezTo>
                  <a:pt x="8204" y="7396"/>
                  <a:pt x="8370" y="7384"/>
                  <a:pt x="8204" y="7504"/>
                </a:cubicBezTo>
                <a:cubicBezTo>
                  <a:pt x="8227" y="7504"/>
                  <a:pt x="8251" y="7492"/>
                  <a:pt x="8275" y="7468"/>
                </a:cubicBezTo>
                <a:lnTo>
                  <a:pt x="8275" y="7468"/>
                </a:lnTo>
                <a:cubicBezTo>
                  <a:pt x="8287" y="7480"/>
                  <a:pt x="8275" y="7504"/>
                  <a:pt x="8227" y="7527"/>
                </a:cubicBezTo>
                <a:cubicBezTo>
                  <a:pt x="8236" y="7529"/>
                  <a:pt x="8243" y="7529"/>
                  <a:pt x="8250" y="7529"/>
                </a:cubicBezTo>
                <a:cubicBezTo>
                  <a:pt x="8287" y="7529"/>
                  <a:pt x="8310" y="7514"/>
                  <a:pt x="8334" y="7514"/>
                </a:cubicBezTo>
                <a:cubicBezTo>
                  <a:pt x="8345" y="7514"/>
                  <a:pt x="8357" y="7517"/>
                  <a:pt x="8370" y="7527"/>
                </a:cubicBezTo>
                <a:cubicBezTo>
                  <a:pt x="8346" y="7551"/>
                  <a:pt x="8335" y="7551"/>
                  <a:pt x="8311" y="7563"/>
                </a:cubicBezTo>
                <a:cubicBezTo>
                  <a:pt x="8340" y="7557"/>
                  <a:pt x="8367" y="7548"/>
                  <a:pt x="8390" y="7548"/>
                </a:cubicBezTo>
                <a:cubicBezTo>
                  <a:pt x="8412" y="7548"/>
                  <a:pt x="8430" y="7557"/>
                  <a:pt x="8442" y="7587"/>
                </a:cubicBezTo>
                <a:cubicBezTo>
                  <a:pt x="8432" y="7587"/>
                  <a:pt x="8430" y="7602"/>
                  <a:pt x="8424" y="7602"/>
                </a:cubicBezTo>
                <a:cubicBezTo>
                  <a:pt x="8423" y="7602"/>
                  <a:pt x="8422" y="7602"/>
                  <a:pt x="8421" y="7601"/>
                </a:cubicBezTo>
                <a:lnTo>
                  <a:pt x="8421" y="7601"/>
                </a:lnTo>
                <a:cubicBezTo>
                  <a:pt x="8493" y="7657"/>
                  <a:pt x="8621" y="7600"/>
                  <a:pt x="8656" y="7694"/>
                </a:cubicBezTo>
                <a:cubicBezTo>
                  <a:pt x="8561" y="7765"/>
                  <a:pt x="8656" y="7754"/>
                  <a:pt x="8596" y="7825"/>
                </a:cubicBezTo>
                <a:lnTo>
                  <a:pt x="8656" y="7837"/>
                </a:lnTo>
                <a:lnTo>
                  <a:pt x="8668" y="7789"/>
                </a:lnTo>
                <a:cubicBezTo>
                  <a:pt x="8704" y="7813"/>
                  <a:pt x="8787" y="7789"/>
                  <a:pt x="8799" y="7837"/>
                </a:cubicBezTo>
                <a:lnTo>
                  <a:pt x="8739" y="7849"/>
                </a:lnTo>
                <a:lnTo>
                  <a:pt x="8823" y="7885"/>
                </a:lnTo>
                <a:lnTo>
                  <a:pt x="8823" y="7885"/>
                </a:lnTo>
                <a:lnTo>
                  <a:pt x="8811" y="7825"/>
                </a:lnTo>
                <a:cubicBezTo>
                  <a:pt x="8856" y="7825"/>
                  <a:pt x="8874" y="7770"/>
                  <a:pt x="8895" y="7770"/>
                </a:cubicBezTo>
                <a:cubicBezTo>
                  <a:pt x="8902" y="7770"/>
                  <a:pt x="8909" y="7775"/>
                  <a:pt x="8918" y="7789"/>
                </a:cubicBezTo>
                <a:cubicBezTo>
                  <a:pt x="8894" y="7789"/>
                  <a:pt x="8942" y="7825"/>
                  <a:pt x="8930" y="7885"/>
                </a:cubicBezTo>
                <a:lnTo>
                  <a:pt x="8930" y="7885"/>
                </a:lnTo>
                <a:cubicBezTo>
                  <a:pt x="8948" y="7879"/>
                  <a:pt x="8966" y="7873"/>
                  <a:pt x="8980" y="7873"/>
                </a:cubicBezTo>
                <a:cubicBezTo>
                  <a:pt x="8995" y="7873"/>
                  <a:pt x="9007" y="7879"/>
                  <a:pt x="9013" y="7896"/>
                </a:cubicBezTo>
                <a:cubicBezTo>
                  <a:pt x="9001" y="7932"/>
                  <a:pt x="8942" y="7980"/>
                  <a:pt x="8930" y="8004"/>
                </a:cubicBezTo>
                <a:cubicBezTo>
                  <a:pt x="8945" y="7994"/>
                  <a:pt x="8958" y="7990"/>
                  <a:pt x="8971" y="7990"/>
                </a:cubicBezTo>
                <a:cubicBezTo>
                  <a:pt x="9005" y="7990"/>
                  <a:pt x="9033" y="8017"/>
                  <a:pt x="9067" y="8017"/>
                </a:cubicBezTo>
                <a:cubicBezTo>
                  <a:pt x="9078" y="8017"/>
                  <a:pt x="9089" y="8015"/>
                  <a:pt x="9100" y="8008"/>
                </a:cubicBezTo>
                <a:lnTo>
                  <a:pt x="9100" y="8008"/>
                </a:lnTo>
                <a:cubicBezTo>
                  <a:pt x="9079" y="8023"/>
                  <a:pt x="9059" y="8053"/>
                  <a:pt x="9049" y="8063"/>
                </a:cubicBezTo>
                <a:lnTo>
                  <a:pt x="9108" y="8016"/>
                </a:lnTo>
                <a:lnTo>
                  <a:pt x="9108" y="8016"/>
                </a:lnTo>
                <a:cubicBezTo>
                  <a:pt x="9108" y="8051"/>
                  <a:pt x="9108" y="8063"/>
                  <a:pt x="9085" y="8087"/>
                </a:cubicBezTo>
                <a:cubicBezTo>
                  <a:pt x="9090" y="8094"/>
                  <a:pt x="9094" y="8096"/>
                  <a:pt x="9099" y="8096"/>
                </a:cubicBezTo>
                <a:cubicBezTo>
                  <a:pt x="9119" y="8096"/>
                  <a:pt x="9135" y="8043"/>
                  <a:pt x="9150" y="8043"/>
                </a:cubicBezTo>
                <a:cubicBezTo>
                  <a:pt x="9156" y="8043"/>
                  <a:pt x="9162" y="8052"/>
                  <a:pt x="9168" y="8075"/>
                </a:cubicBezTo>
                <a:lnTo>
                  <a:pt x="9144" y="8075"/>
                </a:lnTo>
                <a:cubicBezTo>
                  <a:pt x="9180" y="8146"/>
                  <a:pt x="9275" y="8135"/>
                  <a:pt x="9311" y="8206"/>
                </a:cubicBezTo>
                <a:cubicBezTo>
                  <a:pt x="9294" y="8240"/>
                  <a:pt x="9282" y="8248"/>
                  <a:pt x="9271" y="8248"/>
                </a:cubicBezTo>
                <a:cubicBezTo>
                  <a:pt x="9261" y="8248"/>
                  <a:pt x="9252" y="8239"/>
                  <a:pt x="9242" y="8239"/>
                </a:cubicBezTo>
                <a:cubicBezTo>
                  <a:pt x="9234" y="8239"/>
                  <a:pt x="9226" y="8245"/>
                  <a:pt x="9216" y="8266"/>
                </a:cubicBezTo>
                <a:cubicBezTo>
                  <a:pt x="9311" y="8325"/>
                  <a:pt x="9454" y="8301"/>
                  <a:pt x="9525" y="8385"/>
                </a:cubicBezTo>
                <a:lnTo>
                  <a:pt x="9513" y="8361"/>
                </a:lnTo>
                <a:cubicBezTo>
                  <a:pt x="9532" y="8342"/>
                  <a:pt x="9544" y="8334"/>
                  <a:pt x="9552" y="8334"/>
                </a:cubicBezTo>
                <a:cubicBezTo>
                  <a:pt x="9581" y="8334"/>
                  <a:pt x="9545" y="8445"/>
                  <a:pt x="9601" y="8445"/>
                </a:cubicBezTo>
                <a:cubicBezTo>
                  <a:pt x="9603" y="8445"/>
                  <a:pt x="9605" y="8445"/>
                  <a:pt x="9607" y="8444"/>
                </a:cubicBezTo>
                <a:lnTo>
                  <a:pt x="9607" y="8444"/>
                </a:lnTo>
                <a:cubicBezTo>
                  <a:pt x="9596" y="8447"/>
                  <a:pt x="9569" y="8473"/>
                  <a:pt x="9561" y="8480"/>
                </a:cubicBezTo>
                <a:lnTo>
                  <a:pt x="9561" y="8480"/>
                </a:lnTo>
                <a:cubicBezTo>
                  <a:pt x="9561" y="8480"/>
                  <a:pt x="9561" y="8480"/>
                  <a:pt x="9561" y="8480"/>
                </a:cubicBezTo>
                <a:cubicBezTo>
                  <a:pt x="9560" y="8481"/>
                  <a:pt x="9559" y="8482"/>
                  <a:pt x="9559" y="8482"/>
                </a:cubicBezTo>
                <a:cubicBezTo>
                  <a:pt x="9559" y="8482"/>
                  <a:pt x="9560" y="8481"/>
                  <a:pt x="9561" y="8480"/>
                </a:cubicBezTo>
                <a:lnTo>
                  <a:pt x="9561" y="8480"/>
                </a:lnTo>
                <a:cubicBezTo>
                  <a:pt x="9609" y="8539"/>
                  <a:pt x="9692" y="8539"/>
                  <a:pt x="9799" y="8563"/>
                </a:cubicBezTo>
                <a:lnTo>
                  <a:pt x="9775" y="8587"/>
                </a:lnTo>
                <a:cubicBezTo>
                  <a:pt x="9787" y="8635"/>
                  <a:pt x="9847" y="8658"/>
                  <a:pt x="9870" y="8694"/>
                </a:cubicBezTo>
                <a:cubicBezTo>
                  <a:pt x="9906" y="8670"/>
                  <a:pt x="9918" y="8694"/>
                  <a:pt x="9930" y="8647"/>
                </a:cubicBezTo>
                <a:lnTo>
                  <a:pt x="9930" y="8647"/>
                </a:lnTo>
                <a:cubicBezTo>
                  <a:pt x="9918" y="8885"/>
                  <a:pt x="10204" y="8706"/>
                  <a:pt x="10204" y="8908"/>
                </a:cubicBezTo>
                <a:cubicBezTo>
                  <a:pt x="10200" y="8905"/>
                  <a:pt x="10195" y="8904"/>
                  <a:pt x="10189" y="8904"/>
                </a:cubicBezTo>
                <a:cubicBezTo>
                  <a:pt x="10175" y="8904"/>
                  <a:pt x="10160" y="8912"/>
                  <a:pt x="10168" y="8920"/>
                </a:cubicBezTo>
                <a:lnTo>
                  <a:pt x="10263" y="8944"/>
                </a:lnTo>
                <a:cubicBezTo>
                  <a:pt x="10299" y="8897"/>
                  <a:pt x="10275" y="8908"/>
                  <a:pt x="10287" y="8861"/>
                </a:cubicBezTo>
                <a:cubicBezTo>
                  <a:pt x="10302" y="8846"/>
                  <a:pt x="10326" y="8836"/>
                  <a:pt x="10345" y="8836"/>
                </a:cubicBezTo>
                <a:cubicBezTo>
                  <a:pt x="10356" y="8836"/>
                  <a:pt x="10366" y="8840"/>
                  <a:pt x="10370" y="8849"/>
                </a:cubicBezTo>
                <a:cubicBezTo>
                  <a:pt x="10311" y="8849"/>
                  <a:pt x="10323" y="8920"/>
                  <a:pt x="10323" y="8968"/>
                </a:cubicBezTo>
                <a:cubicBezTo>
                  <a:pt x="10323" y="8944"/>
                  <a:pt x="10347" y="8932"/>
                  <a:pt x="10359" y="8920"/>
                </a:cubicBezTo>
                <a:lnTo>
                  <a:pt x="10359" y="8920"/>
                </a:lnTo>
                <a:cubicBezTo>
                  <a:pt x="10353" y="8944"/>
                  <a:pt x="10354" y="8953"/>
                  <a:pt x="10358" y="8953"/>
                </a:cubicBezTo>
                <a:cubicBezTo>
                  <a:pt x="10369" y="8953"/>
                  <a:pt x="10405" y="8894"/>
                  <a:pt x="10426" y="8894"/>
                </a:cubicBezTo>
                <a:cubicBezTo>
                  <a:pt x="10434" y="8894"/>
                  <a:pt x="10440" y="8901"/>
                  <a:pt x="10442" y="8920"/>
                </a:cubicBezTo>
                <a:lnTo>
                  <a:pt x="10430" y="8944"/>
                </a:lnTo>
                <a:cubicBezTo>
                  <a:pt x="10446" y="8944"/>
                  <a:pt x="10472" y="8934"/>
                  <a:pt x="10492" y="8934"/>
                </a:cubicBezTo>
                <a:cubicBezTo>
                  <a:pt x="10501" y="8934"/>
                  <a:pt x="10509" y="8936"/>
                  <a:pt x="10513" y="8944"/>
                </a:cubicBezTo>
                <a:cubicBezTo>
                  <a:pt x="10501" y="8980"/>
                  <a:pt x="10493" y="8983"/>
                  <a:pt x="10482" y="8983"/>
                </a:cubicBezTo>
                <a:cubicBezTo>
                  <a:pt x="10480" y="8983"/>
                  <a:pt x="10478" y="8983"/>
                  <a:pt x="10476" y="8983"/>
                </a:cubicBezTo>
                <a:cubicBezTo>
                  <a:pt x="10467" y="8983"/>
                  <a:pt x="10456" y="8985"/>
                  <a:pt x="10442" y="9004"/>
                </a:cubicBezTo>
                <a:cubicBezTo>
                  <a:pt x="10446" y="9007"/>
                  <a:pt x="10451" y="9008"/>
                  <a:pt x="10457" y="9008"/>
                </a:cubicBezTo>
                <a:cubicBezTo>
                  <a:pt x="10485" y="9008"/>
                  <a:pt x="10529" y="8981"/>
                  <a:pt x="10554" y="8981"/>
                </a:cubicBezTo>
                <a:cubicBezTo>
                  <a:pt x="10568" y="8981"/>
                  <a:pt x="10577" y="8989"/>
                  <a:pt x="10573" y="9016"/>
                </a:cubicBezTo>
                <a:cubicBezTo>
                  <a:pt x="10568" y="9018"/>
                  <a:pt x="10563" y="9019"/>
                  <a:pt x="10558" y="9019"/>
                </a:cubicBezTo>
                <a:cubicBezTo>
                  <a:pt x="10544" y="9019"/>
                  <a:pt x="10530" y="9012"/>
                  <a:pt x="10517" y="9012"/>
                </a:cubicBezTo>
                <a:cubicBezTo>
                  <a:pt x="10512" y="9012"/>
                  <a:pt x="10506" y="9013"/>
                  <a:pt x="10501" y="9016"/>
                </a:cubicBezTo>
                <a:cubicBezTo>
                  <a:pt x="10490" y="9111"/>
                  <a:pt x="10513" y="9087"/>
                  <a:pt x="10525" y="9123"/>
                </a:cubicBezTo>
                <a:lnTo>
                  <a:pt x="10525" y="9111"/>
                </a:lnTo>
                <a:lnTo>
                  <a:pt x="10561" y="9182"/>
                </a:lnTo>
                <a:lnTo>
                  <a:pt x="10561" y="9159"/>
                </a:lnTo>
                <a:cubicBezTo>
                  <a:pt x="10606" y="9117"/>
                  <a:pt x="10634" y="9104"/>
                  <a:pt x="10654" y="9104"/>
                </a:cubicBezTo>
                <a:cubicBezTo>
                  <a:pt x="10686" y="9104"/>
                  <a:pt x="10699" y="9137"/>
                  <a:pt x="10737" y="9137"/>
                </a:cubicBezTo>
                <a:cubicBezTo>
                  <a:pt x="10750" y="9137"/>
                  <a:pt x="10766" y="9133"/>
                  <a:pt x="10787" y="9123"/>
                </a:cubicBezTo>
                <a:lnTo>
                  <a:pt x="10787" y="9123"/>
                </a:lnTo>
                <a:cubicBezTo>
                  <a:pt x="10668" y="9182"/>
                  <a:pt x="10740" y="9170"/>
                  <a:pt x="10692" y="9230"/>
                </a:cubicBezTo>
                <a:cubicBezTo>
                  <a:pt x="10692" y="9266"/>
                  <a:pt x="10704" y="9301"/>
                  <a:pt x="10692" y="9313"/>
                </a:cubicBezTo>
                <a:cubicBezTo>
                  <a:pt x="10701" y="9308"/>
                  <a:pt x="10707" y="9306"/>
                  <a:pt x="10712" y="9306"/>
                </a:cubicBezTo>
                <a:cubicBezTo>
                  <a:pt x="10733" y="9306"/>
                  <a:pt x="10725" y="9344"/>
                  <a:pt x="10748" y="9344"/>
                </a:cubicBezTo>
                <a:cubicBezTo>
                  <a:pt x="10756" y="9344"/>
                  <a:pt x="10768" y="9339"/>
                  <a:pt x="10787" y="9325"/>
                </a:cubicBezTo>
                <a:lnTo>
                  <a:pt x="10787" y="9325"/>
                </a:lnTo>
                <a:cubicBezTo>
                  <a:pt x="10775" y="9349"/>
                  <a:pt x="10823" y="9349"/>
                  <a:pt x="10775" y="9409"/>
                </a:cubicBezTo>
                <a:cubicBezTo>
                  <a:pt x="10823" y="9409"/>
                  <a:pt x="10799" y="9361"/>
                  <a:pt x="10811" y="9337"/>
                </a:cubicBezTo>
                <a:cubicBezTo>
                  <a:pt x="10822" y="9332"/>
                  <a:pt x="10831" y="9330"/>
                  <a:pt x="10840" y="9330"/>
                </a:cubicBezTo>
                <a:cubicBezTo>
                  <a:pt x="10905" y="9330"/>
                  <a:pt x="10909" y="9455"/>
                  <a:pt x="10991" y="9455"/>
                </a:cubicBezTo>
                <a:cubicBezTo>
                  <a:pt x="11004" y="9455"/>
                  <a:pt x="11020" y="9452"/>
                  <a:pt x="11037" y="9444"/>
                </a:cubicBezTo>
                <a:cubicBezTo>
                  <a:pt x="11132" y="9444"/>
                  <a:pt x="11180" y="9373"/>
                  <a:pt x="11275" y="9373"/>
                </a:cubicBezTo>
                <a:cubicBezTo>
                  <a:pt x="11275" y="9420"/>
                  <a:pt x="11204" y="9444"/>
                  <a:pt x="11204" y="9444"/>
                </a:cubicBezTo>
                <a:cubicBezTo>
                  <a:pt x="11216" y="9504"/>
                  <a:pt x="11252" y="9504"/>
                  <a:pt x="11299" y="9504"/>
                </a:cubicBezTo>
                <a:cubicBezTo>
                  <a:pt x="11275" y="9516"/>
                  <a:pt x="11275" y="9540"/>
                  <a:pt x="11275" y="9575"/>
                </a:cubicBezTo>
                <a:cubicBezTo>
                  <a:pt x="11293" y="9575"/>
                  <a:pt x="11318" y="9535"/>
                  <a:pt x="11339" y="9535"/>
                </a:cubicBezTo>
                <a:cubicBezTo>
                  <a:pt x="11346" y="9535"/>
                  <a:pt x="11353" y="9540"/>
                  <a:pt x="11359" y="9551"/>
                </a:cubicBezTo>
                <a:cubicBezTo>
                  <a:pt x="11335" y="9575"/>
                  <a:pt x="11299" y="9611"/>
                  <a:pt x="11275" y="9623"/>
                </a:cubicBezTo>
                <a:cubicBezTo>
                  <a:pt x="11323" y="9623"/>
                  <a:pt x="11371" y="9599"/>
                  <a:pt x="11418" y="9599"/>
                </a:cubicBezTo>
                <a:cubicBezTo>
                  <a:pt x="11406" y="9647"/>
                  <a:pt x="11359" y="9647"/>
                  <a:pt x="11335" y="9659"/>
                </a:cubicBezTo>
                <a:cubicBezTo>
                  <a:pt x="11356" y="9664"/>
                  <a:pt x="11380" y="9669"/>
                  <a:pt x="11404" y="9669"/>
                </a:cubicBezTo>
                <a:cubicBezTo>
                  <a:pt x="11433" y="9669"/>
                  <a:pt x="11463" y="9661"/>
                  <a:pt x="11490" y="9635"/>
                </a:cubicBezTo>
                <a:cubicBezTo>
                  <a:pt x="11502" y="9635"/>
                  <a:pt x="11513" y="9647"/>
                  <a:pt x="11525" y="9647"/>
                </a:cubicBezTo>
                <a:cubicBezTo>
                  <a:pt x="11502" y="9670"/>
                  <a:pt x="11478" y="9706"/>
                  <a:pt x="11466" y="9742"/>
                </a:cubicBezTo>
                <a:cubicBezTo>
                  <a:pt x="11490" y="9730"/>
                  <a:pt x="11502" y="9718"/>
                  <a:pt x="11502" y="9718"/>
                </a:cubicBezTo>
                <a:lnTo>
                  <a:pt x="11549" y="9730"/>
                </a:lnTo>
                <a:lnTo>
                  <a:pt x="11549" y="9730"/>
                </a:lnTo>
                <a:lnTo>
                  <a:pt x="11513" y="9718"/>
                </a:lnTo>
                <a:cubicBezTo>
                  <a:pt x="11525" y="9694"/>
                  <a:pt x="11537" y="9694"/>
                  <a:pt x="11573" y="9659"/>
                </a:cubicBezTo>
                <a:cubicBezTo>
                  <a:pt x="11585" y="9659"/>
                  <a:pt x="11597" y="9670"/>
                  <a:pt x="11609" y="9670"/>
                </a:cubicBezTo>
                <a:cubicBezTo>
                  <a:pt x="11597" y="9682"/>
                  <a:pt x="11597" y="9706"/>
                  <a:pt x="11585" y="9718"/>
                </a:cubicBezTo>
                <a:cubicBezTo>
                  <a:pt x="11589" y="9714"/>
                  <a:pt x="11592" y="9713"/>
                  <a:pt x="11593" y="9713"/>
                </a:cubicBezTo>
                <a:cubicBezTo>
                  <a:pt x="11597" y="9713"/>
                  <a:pt x="11597" y="9718"/>
                  <a:pt x="11597" y="9718"/>
                </a:cubicBezTo>
                <a:cubicBezTo>
                  <a:pt x="11597" y="9718"/>
                  <a:pt x="11585" y="9730"/>
                  <a:pt x="11585" y="9742"/>
                </a:cubicBezTo>
                <a:cubicBezTo>
                  <a:pt x="11597" y="9742"/>
                  <a:pt x="11609" y="9730"/>
                  <a:pt x="11609" y="9718"/>
                </a:cubicBezTo>
                <a:cubicBezTo>
                  <a:pt x="11614" y="9723"/>
                  <a:pt x="11619" y="9726"/>
                  <a:pt x="11624" y="9726"/>
                </a:cubicBezTo>
                <a:cubicBezTo>
                  <a:pt x="11630" y="9726"/>
                  <a:pt x="11637" y="9720"/>
                  <a:pt x="11644" y="9706"/>
                </a:cubicBezTo>
                <a:cubicBezTo>
                  <a:pt x="11644" y="9694"/>
                  <a:pt x="11644" y="9682"/>
                  <a:pt x="11644" y="9670"/>
                </a:cubicBezTo>
                <a:cubicBezTo>
                  <a:pt x="11644" y="9670"/>
                  <a:pt x="11656" y="9659"/>
                  <a:pt x="11656" y="9659"/>
                </a:cubicBezTo>
                <a:lnTo>
                  <a:pt x="11656" y="9659"/>
                </a:lnTo>
                <a:cubicBezTo>
                  <a:pt x="11668" y="9694"/>
                  <a:pt x="11585" y="9801"/>
                  <a:pt x="11597" y="9813"/>
                </a:cubicBezTo>
                <a:cubicBezTo>
                  <a:pt x="11594" y="9829"/>
                  <a:pt x="11601" y="9834"/>
                  <a:pt x="11614" y="9834"/>
                </a:cubicBezTo>
                <a:cubicBezTo>
                  <a:pt x="11637" y="9834"/>
                  <a:pt x="11678" y="9817"/>
                  <a:pt x="11704" y="9817"/>
                </a:cubicBezTo>
                <a:cubicBezTo>
                  <a:pt x="11718" y="9817"/>
                  <a:pt x="11728" y="9822"/>
                  <a:pt x="11728" y="9837"/>
                </a:cubicBezTo>
                <a:cubicBezTo>
                  <a:pt x="11747" y="9818"/>
                  <a:pt x="11797" y="9783"/>
                  <a:pt x="11841" y="9783"/>
                </a:cubicBezTo>
                <a:cubicBezTo>
                  <a:pt x="11852" y="9783"/>
                  <a:pt x="11862" y="9785"/>
                  <a:pt x="11871" y="9790"/>
                </a:cubicBezTo>
                <a:cubicBezTo>
                  <a:pt x="11882" y="9823"/>
                  <a:pt x="11801" y="9886"/>
                  <a:pt x="11761" y="9886"/>
                </a:cubicBezTo>
                <a:cubicBezTo>
                  <a:pt x="11757" y="9886"/>
                  <a:pt x="11754" y="9886"/>
                  <a:pt x="11752" y="9885"/>
                </a:cubicBezTo>
                <a:cubicBezTo>
                  <a:pt x="11740" y="9885"/>
                  <a:pt x="11752" y="9873"/>
                  <a:pt x="11752" y="9873"/>
                </a:cubicBezTo>
                <a:cubicBezTo>
                  <a:pt x="11747" y="9868"/>
                  <a:pt x="11740" y="9865"/>
                  <a:pt x="11732" y="9865"/>
                </a:cubicBezTo>
                <a:cubicBezTo>
                  <a:pt x="11722" y="9865"/>
                  <a:pt x="11711" y="9871"/>
                  <a:pt x="11704" y="9885"/>
                </a:cubicBezTo>
                <a:lnTo>
                  <a:pt x="11728" y="9873"/>
                </a:lnTo>
                <a:lnTo>
                  <a:pt x="11728" y="9873"/>
                </a:lnTo>
                <a:cubicBezTo>
                  <a:pt x="11716" y="9909"/>
                  <a:pt x="11740" y="9956"/>
                  <a:pt x="11692" y="9968"/>
                </a:cubicBezTo>
                <a:cubicBezTo>
                  <a:pt x="11701" y="9970"/>
                  <a:pt x="11707" y="9971"/>
                  <a:pt x="11713" y="9971"/>
                </a:cubicBezTo>
                <a:cubicBezTo>
                  <a:pt x="11740" y="9971"/>
                  <a:pt x="11742" y="9950"/>
                  <a:pt x="11752" y="9921"/>
                </a:cubicBezTo>
                <a:lnTo>
                  <a:pt x="11752" y="9921"/>
                </a:lnTo>
                <a:cubicBezTo>
                  <a:pt x="11740" y="9992"/>
                  <a:pt x="11787" y="9992"/>
                  <a:pt x="11787" y="10040"/>
                </a:cubicBezTo>
                <a:cubicBezTo>
                  <a:pt x="11799" y="10028"/>
                  <a:pt x="11823" y="10004"/>
                  <a:pt x="11835" y="10004"/>
                </a:cubicBezTo>
                <a:cubicBezTo>
                  <a:pt x="11835" y="10034"/>
                  <a:pt x="11843" y="10042"/>
                  <a:pt x="11854" y="10042"/>
                </a:cubicBezTo>
                <a:cubicBezTo>
                  <a:pt x="11869" y="10042"/>
                  <a:pt x="11889" y="10030"/>
                  <a:pt x="11907" y="10030"/>
                </a:cubicBezTo>
                <a:cubicBezTo>
                  <a:pt x="11915" y="10030"/>
                  <a:pt x="11923" y="10033"/>
                  <a:pt x="11930" y="10040"/>
                </a:cubicBezTo>
                <a:cubicBezTo>
                  <a:pt x="11918" y="10087"/>
                  <a:pt x="11835" y="10087"/>
                  <a:pt x="11894" y="10111"/>
                </a:cubicBezTo>
                <a:cubicBezTo>
                  <a:pt x="11894" y="10145"/>
                  <a:pt x="11850" y="10158"/>
                  <a:pt x="11815" y="10159"/>
                </a:cubicBezTo>
                <a:lnTo>
                  <a:pt x="11815" y="10159"/>
                </a:lnTo>
                <a:cubicBezTo>
                  <a:pt x="11816" y="10155"/>
                  <a:pt x="11817" y="10151"/>
                  <a:pt x="11818" y="10148"/>
                </a:cubicBezTo>
                <a:lnTo>
                  <a:pt x="11818" y="10148"/>
                </a:lnTo>
                <a:lnTo>
                  <a:pt x="11811" y="10159"/>
                </a:lnTo>
                <a:cubicBezTo>
                  <a:pt x="11812" y="10159"/>
                  <a:pt x="11814" y="10159"/>
                  <a:pt x="11815" y="10159"/>
                </a:cubicBezTo>
                <a:lnTo>
                  <a:pt x="11815" y="10159"/>
                </a:lnTo>
                <a:cubicBezTo>
                  <a:pt x="11814" y="10162"/>
                  <a:pt x="11813" y="10166"/>
                  <a:pt x="11811" y="10171"/>
                </a:cubicBezTo>
                <a:cubicBezTo>
                  <a:pt x="11847" y="10182"/>
                  <a:pt x="11847" y="10206"/>
                  <a:pt x="11835" y="10242"/>
                </a:cubicBezTo>
                <a:cubicBezTo>
                  <a:pt x="11823" y="10254"/>
                  <a:pt x="11799" y="10242"/>
                  <a:pt x="11775" y="10278"/>
                </a:cubicBezTo>
                <a:cubicBezTo>
                  <a:pt x="11775" y="10278"/>
                  <a:pt x="11787" y="10230"/>
                  <a:pt x="11799" y="10206"/>
                </a:cubicBezTo>
                <a:lnTo>
                  <a:pt x="11799" y="10206"/>
                </a:lnTo>
                <a:cubicBezTo>
                  <a:pt x="11793" y="10213"/>
                  <a:pt x="11786" y="10223"/>
                  <a:pt x="11782" y="10223"/>
                </a:cubicBezTo>
                <a:cubicBezTo>
                  <a:pt x="11778" y="10223"/>
                  <a:pt x="11775" y="10216"/>
                  <a:pt x="11775" y="10194"/>
                </a:cubicBezTo>
                <a:cubicBezTo>
                  <a:pt x="11791" y="10172"/>
                  <a:pt x="11791" y="10163"/>
                  <a:pt x="11793" y="10163"/>
                </a:cubicBezTo>
                <a:cubicBezTo>
                  <a:pt x="11794" y="10163"/>
                  <a:pt x="11795" y="10166"/>
                  <a:pt x="11799" y="10171"/>
                </a:cubicBezTo>
                <a:cubicBezTo>
                  <a:pt x="11792" y="10155"/>
                  <a:pt x="11794" y="10130"/>
                  <a:pt x="11787" y="10130"/>
                </a:cubicBezTo>
                <a:cubicBezTo>
                  <a:pt x="11783" y="10130"/>
                  <a:pt x="11776" y="10138"/>
                  <a:pt x="11764" y="10159"/>
                </a:cubicBezTo>
                <a:cubicBezTo>
                  <a:pt x="11781" y="10114"/>
                  <a:pt x="11786" y="10090"/>
                  <a:pt x="11777" y="10090"/>
                </a:cubicBezTo>
                <a:cubicBezTo>
                  <a:pt x="11774" y="10090"/>
                  <a:pt x="11770" y="10093"/>
                  <a:pt x="11764" y="10099"/>
                </a:cubicBezTo>
                <a:lnTo>
                  <a:pt x="11752" y="10147"/>
                </a:lnTo>
                <a:cubicBezTo>
                  <a:pt x="11740" y="10147"/>
                  <a:pt x="11740" y="10135"/>
                  <a:pt x="11740" y="10135"/>
                </a:cubicBezTo>
                <a:lnTo>
                  <a:pt x="11775" y="10051"/>
                </a:lnTo>
                <a:cubicBezTo>
                  <a:pt x="11778" y="10031"/>
                  <a:pt x="11774" y="10024"/>
                  <a:pt x="11768" y="10024"/>
                </a:cubicBezTo>
                <a:cubicBezTo>
                  <a:pt x="11750" y="10024"/>
                  <a:pt x="11706" y="10082"/>
                  <a:pt x="11689" y="10082"/>
                </a:cubicBezTo>
                <a:cubicBezTo>
                  <a:pt x="11680" y="10082"/>
                  <a:pt x="11679" y="10066"/>
                  <a:pt x="11692" y="10016"/>
                </a:cubicBezTo>
                <a:lnTo>
                  <a:pt x="11692" y="10016"/>
                </a:lnTo>
                <a:cubicBezTo>
                  <a:pt x="11656" y="10063"/>
                  <a:pt x="11692" y="10063"/>
                  <a:pt x="11656" y="10123"/>
                </a:cubicBezTo>
                <a:cubicBezTo>
                  <a:pt x="11644" y="10111"/>
                  <a:pt x="11680" y="9992"/>
                  <a:pt x="11680" y="9980"/>
                </a:cubicBezTo>
                <a:cubicBezTo>
                  <a:pt x="11680" y="9974"/>
                  <a:pt x="11679" y="9971"/>
                  <a:pt x="11677" y="9971"/>
                </a:cubicBezTo>
                <a:cubicBezTo>
                  <a:pt x="11664" y="9971"/>
                  <a:pt x="11620" y="10057"/>
                  <a:pt x="11602" y="10057"/>
                </a:cubicBezTo>
                <a:cubicBezTo>
                  <a:pt x="11600" y="10057"/>
                  <a:pt x="11598" y="10055"/>
                  <a:pt x="11597" y="10051"/>
                </a:cubicBezTo>
                <a:cubicBezTo>
                  <a:pt x="11585" y="10075"/>
                  <a:pt x="11561" y="10159"/>
                  <a:pt x="11525" y="10171"/>
                </a:cubicBezTo>
                <a:cubicBezTo>
                  <a:pt x="11525" y="10159"/>
                  <a:pt x="11573" y="10051"/>
                  <a:pt x="11585" y="10028"/>
                </a:cubicBezTo>
                <a:cubicBezTo>
                  <a:pt x="11597" y="10028"/>
                  <a:pt x="11585" y="10040"/>
                  <a:pt x="11585" y="10051"/>
                </a:cubicBezTo>
                <a:cubicBezTo>
                  <a:pt x="11597" y="10040"/>
                  <a:pt x="11609" y="10028"/>
                  <a:pt x="11609" y="10004"/>
                </a:cubicBezTo>
                <a:lnTo>
                  <a:pt x="11609" y="10004"/>
                </a:lnTo>
                <a:lnTo>
                  <a:pt x="11597" y="10028"/>
                </a:lnTo>
                <a:cubicBezTo>
                  <a:pt x="11609" y="9992"/>
                  <a:pt x="11585" y="9992"/>
                  <a:pt x="11609" y="9944"/>
                </a:cubicBezTo>
                <a:lnTo>
                  <a:pt x="11609" y="9944"/>
                </a:lnTo>
                <a:cubicBezTo>
                  <a:pt x="11585" y="9968"/>
                  <a:pt x="11585" y="9992"/>
                  <a:pt x="11585" y="10004"/>
                </a:cubicBezTo>
                <a:cubicBezTo>
                  <a:pt x="11585" y="9956"/>
                  <a:pt x="11561" y="9992"/>
                  <a:pt x="11549" y="9956"/>
                </a:cubicBezTo>
                <a:cubicBezTo>
                  <a:pt x="11549" y="9968"/>
                  <a:pt x="11537" y="10004"/>
                  <a:pt x="11525" y="10004"/>
                </a:cubicBezTo>
                <a:cubicBezTo>
                  <a:pt x="11523" y="9994"/>
                  <a:pt x="11520" y="9991"/>
                  <a:pt x="11517" y="9991"/>
                </a:cubicBezTo>
                <a:cubicBezTo>
                  <a:pt x="11504" y="9991"/>
                  <a:pt x="11485" y="10051"/>
                  <a:pt x="11466" y="10051"/>
                </a:cubicBezTo>
                <a:cubicBezTo>
                  <a:pt x="11476" y="10013"/>
                  <a:pt x="11501" y="9974"/>
                  <a:pt x="11491" y="9974"/>
                </a:cubicBezTo>
                <a:cubicBezTo>
                  <a:pt x="11488" y="9974"/>
                  <a:pt x="11484" y="9976"/>
                  <a:pt x="11478" y="9980"/>
                </a:cubicBezTo>
                <a:cubicBezTo>
                  <a:pt x="11490" y="9944"/>
                  <a:pt x="11513" y="9909"/>
                  <a:pt x="11525" y="9885"/>
                </a:cubicBezTo>
                <a:lnTo>
                  <a:pt x="11525" y="9885"/>
                </a:lnTo>
                <a:cubicBezTo>
                  <a:pt x="11518" y="9894"/>
                  <a:pt x="11514" y="9898"/>
                  <a:pt x="11510" y="9898"/>
                </a:cubicBezTo>
                <a:cubicBezTo>
                  <a:pt x="11498" y="9898"/>
                  <a:pt x="11511" y="9835"/>
                  <a:pt x="11502" y="9825"/>
                </a:cubicBezTo>
                <a:lnTo>
                  <a:pt x="11525" y="9802"/>
                </a:lnTo>
                <a:lnTo>
                  <a:pt x="11525" y="9802"/>
                </a:lnTo>
                <a:cubicBezTo>
                  <a:pt x="11513" y="9813"/>
                  <a:pt x="11513" y="9813"/>
                  <a:pt x="11502" y="9813"/>
                </a:cubicBezTo>
                <a:lnTo>
                  <a:pt x="11490" y="9873"/>
                </a:lnTo>
                <a:cubicBezTo>
                  <a:pt x="11490" y="9861"/>
                  <a:pt x="11478" y="9849"/>
                  <a:pt x="11490" y="9825"/>
                </a:cubicBezTo>
                <a:lnTo>
                  <a:pt x="11490" y="9825"/>
                </a:lnTo>
                <a:cubicBezTo>
                  <a:pt x="11466" y="9861"/>
                  <a:pt x="11454" y="9932"/>
                  <a:pt x="11418" y="9968"/>
                </a:cubicBezTo>
                <a:cubicBezTo>
                  <a:pt x="11418" y="9962"/>
                  <a:pt x="11416" y="9961"/>
                  <a:pt x="11413" y="9961"/>
                </a:cubicBezTo>
                <a:cubicBezTo>
                  <a:pt x="11410" y="9961"/>
                  <a:pt x="11407" y="9962"/>
                  <a:pt x="11405" y="9962"/>
                </a:cubicBezTo>
                <a:cubicBezTo>
                  <a:pt x="11400" y="9962"/>
                  <a:pt x="11400" y="9956"/>
                  <a:pt x="11418" y="9921"/>
                </a:cubicBezTo>
                <a:cubicBezTo>
                  <a:pt x="11420" y="9925"/>
                  <a:pt x="11421" y="9927"/>
                  <a:pt x="11423" y="9927"/>
                </a:cubicBezTo>
                <a:cubicBezTo>
                  <a:pt x="11432" y="9927"/>
                  <a:pt x="11443" y="9855"/>
                  <a:pt x="11460" y="9840"/>
                </a:cubicBezTo>
                <a:lnTo>
                  <a:pt x="11460" y="9840"/>
                </a:lnTo>
                <a:cubicBezTo>
                  <a:pt x="11461" y="9841"/>
                  <a:pt x="11462" y="9842"/>
                  <a:pt x="11463" y="9842"/>
                </a:cubicBezTo>
                <a:cubicBezTo>
                  <a:pt x="11465" y="9842"/>
                  <a:pt x="11466" y="9841"/>
                  <a:pt x="11466" y="9837"/>
                </a:cubicBezTo>
                <a:cubicBezTo>
                  <a:pt x="11464" y="9837"/>
                  <a:pt x="11462" y="9838"/>
                  <a:pt x="11460" y="9840"/>
                </a:cubicBezTo>
                <a:lnTo>
                  <a:pt x="11460" y="9840"/>
                </a:lnTo>
                <a:cubicBezTo>
                  <a:pt x="11457" y="9837"/>
                  <a:pt x="11454" y="9831"/>
                  <a:pt x="11454" y="9825"/>
                </a:cubicBezTo>
                <a:cubicBezTo>
                  <a:pt x="11454" y="9825"/>
                  <a:pt x="11466" y="9813"/>
                  <a:pt x="11466" y="9813"/>
                </a:cubicBezTo>
                <a:cubicBezTo>
                  <a:pt x="11468" y="9797"/>
                  <a:pt x="11468" y="9790"/>
                  <a:pt x="11465" y="9790"/>
                </a:cubicBezTo>
                <a:cubicBezTo>
                  <a:pt x="11456" y="9790"/>
                  <a:pt x="11417" y="9885"/>
                  <a:pt x="11397" y="9885"/>
                </a:cubicBezTo>
                <a:cubicBezTo>
                  <a:pt x="11396" y="9885"/>
                  <a:pt x="11395" y="9885"/>
                  <a:pt x="11394" y="9885"/>
                </a:cubicBezTo>
                <a:cubicBezTo>
                  <a:pt x="11418" y="9837"/>
                  <a:pt x="11430" y="9801"/>
                  <a:pt x="11418" y="9801"/>
                </a:cubicBezTo>
                <a:cubicBezTo>
                  <a:pt x="11430" y="9813"/>
                  <a:pt x="11394" y="9873"/>
                  <a:pt x="11371" y="9909"/>
                </a:cubicBezTo>
                <a:cubicBezTo>
                  <a:pt x="11371" y="9899"/>
                  <a:pt x="11369" y="9895"/>
                  <a:pt x="11366" y="9895"/>
                </a:cubicBezTo>
                <a:cubicBezTo>
                  <a:pt x="11358" y="9895"/>
                  <a:pt x="11344" y="9921"/>
                  <a:pt x="11335" y="9921"/>
                </a:cubicBezTo>
                <a:lnTo>
                  <a:pt x="11335" y="9932"/>
                </a:lnTo>
                <a:cubicBezTo>
                  <a:pt x="11311" y="9980"/>
                  <a:pt x="11311" y="9968"/>
                  <a:pt x="11299" y="9980"/>
                </a:cubicBezTo>
                <a:cubicBezTo>
                  <a:pt x="11302" y="9973"/>
                  <a:pt x="11304" y="9967"/>
                  <a:pt x="11305" y="9963"/>
                </a:cubicBezTo>
                <a:lnTo>
                  <a:pt x="11305" y="9963"/>
                </a:lnTo>
                <a:cubicBezTo>
                  <a:pt x="11305" y="9963"/>
                  <a:pt x="11305" y="9963"/>
                  <a:pt x="11305" y="9963"/>
                </a:cubicBezTo>
                <a:cubicBezTo>
                  <a:pt x="11292" y="9963"/>
                  <a:pt x="11310" y="9891"/>
                  <a:pt x="11296" y="9891"/>
                </a:cubicBezTo>
                <a:cubicBezTo>
                  <a:pt x="11294" y="9891"/>
                  <a:pt x="11291" y="9893"/>
                  <a:pt x="11287" y="9897"/>
                </a:cubicBezTo>
                <a:cubicBezTo>
                  <a:pt x="11299" y="9873"/>
                  <a:pt x="11323" y="9825"/>
                  <a:pt x="11323" y="9801"/>
                </a:cubicBezTo>
                <a:lnTo>
                  <a:pt x="11323" y="9801"/>
                </a:lnTo>
                <a:cubicBezTo>
                  <a:pt x="11317" y="9810"/>
                  <a:pt x="11313" y="9813"/>
                  <a:pt x="11311" y="9813"/>
                </a:cubicBezTo>
                <a:cubicBezTo>
                  <a:pt x="11302" y="9813"/>
                  <a:pt x="11319" y="9759"/>
                  <a:pt x="11302" y="9759"/>
                </a:cubicBezTo>
                <a:cubicBezTo>
                  <a:pt x="11298" y="9759"/>
                  <a:pt x="11294" y="9761"/>
                  <a:pt x="11287" y="9766"/>
                </a:cubicBezTo>
                <a:cubicBezTo>
                  <a:pt x="11275" y="9825"/>
                  <a:pt x="11275" y="9813"/>
                  <a:pt x="11240" y="9861"/>
                </a:cubicBezTo>
                <a:lnTo>
                  <a:pt x="11287" y="9837"/>
                </a:lnTo>
                <a:lnTo>
                  <a:pt x="11240" y="9909"/>
                </a:lnTo>
                <a:cubicBezTo>
                  <a:pt x="11240" y="9910"/>
                  <a:pt x="11240" y="9911"/>
                  <a:pt x="11242" y="9911"/>
                </a:cubicBezTo>
                <a:cubicBezTo>
                  <a:pt x="11248" y="9911"/>
                  <a:pt x="11267" y="9894"/>
                  <a:pt x="11273" y="9894"/>
                </a:cubicBezTo>
                <a:cubicBezTo>
                  <a:pt x="11275" y="9894"/>
                  <a:pt x="11275" y="9895"/>
                  <a:pt x="11275" y="9897"/>
                </a:cubicBezTo>
                <a:cubicBezTo>
                  <a:pt x="11240" y="9944"/>
                  <a:pt x="11252" y="9921"/>
                  <a:pt x="11228" y="9980"/>
                </a:cubicBezTo>
                <a:cubicBezTo>
                  <a:pt x="11235" y="9953"/>
                  <a:pt x="11234" y="9944"/>
                  <a:pt x="11229" y="9944"/>
                </a:cubicBezTo>
                <a:cubicBezTo>
                  <a:pt x="11221" y="9944"/>
                  <a:pt x="11201" y="9972"/>
                  <a:pt x="11193" y="9972"/>
                </a:cubicBezTo>
                <a:cubicBezTo>
                  <a:pt x="11191" y="9972"/>
                  <a:pt x="11190" y="9968"/>
                  <a:pt x="11192" y="9956"/>
                </a:cubicBezTo>
                <a:lnTo>
                  <a:pt x="11263" y="9813"/>
                </a:lnTo>
                <a:cubicBezTo>
                  <a:pt x="11263" y="9796"/>
                  <a:pt x="11259" y="9790"/>
                  <a:pt x="11253" y="9790"/>
                </a:cubicBezTo>
                <a:cubicBezTo>
                  <a:pt x="11236" y="9790"/>
                  <a:pt x="11206" y="9825"/>
                  <a:pt x="11185" y="9825"/>
                </a:cubicBezTo>
                <a:cubicBezTo>
                  <a:pt x="11178" y="9825"/>
                  <a:pt x="11172" y="9822"/>
                  <a:pt x="11168" y="9813"/>
                </a:cubicBezTo>
                <a:lnTo>
                  <a:pt x="11168" y="9849"/>
                </a:lnTo>
                <a:cubicBezTo>
                  <a:pt x="11160" y="9866"/>
                  <a:pt x="11156" y="9871"/>
                  <a:pt x="11153" y="9871"/>
                </a:cubicBezTo>
                <a:cubicBezTo>
                  <a:pt x="11149" y="9871"/>
                  <a:pt x="11148" y="9859"/>
                  <a:pt x="11140" y="9859"/>
                </a:cubicBezTo>
                <a:cubicBezTo>
                  <a:pt x="11138" y="9859"/>
                  <a:pt x="11135" y="9860"/>
                  <a:pt x="11132" y="9861"/>
                </a:cubicBezTo>
                <a:cubicBezTo>
                  <a:pt x="11156" y="9813"/>
                  <a:pt x="11156" y="9801"/>
                  <a:pt x="11168" y="9766"/>
                </a:cubicBezTo>
                <a:lnTo>
                  <a:pt x="11168" y="9766"/>
                </a:lnTo>
                <a:cubicBezTo>
                  <a:pt x="11144" y="9801"/>
                  <a:pt x="11144" y="9754"/>
                  <a:pt x="11097" y="9849"/>
                </a:cubicBezTo>
                <a:lnTo>
                  <a:pt x="11109" y="9778"/>
                </a:lnTo>
                <a:cubicBezTo>
                  <a:pt x="11107" y="9774"/>
                  <a:pt x="11106" y="9773"/>
                  <a:pt x="11104" y="9773"/>
                </a:cubicBezTo>
                <a:cubicBezTo>
                  <a:pt x="11085" y="9773"/>
                  <a:pt x="11033" y="9887"/>
                  <a:pt x="11017" y="9887"/>
                </a:cubicBezTo>
                <a:cubicBezTo>
                  <a:pt x="11015" y="9887"/>
                  <a:pt x="11014" y="9886"/>
                  <a:pt x="11013" y="9885"/>
                </a:cubicBezTo>
                <a:cubicBezTo>
                  <a:pt x="11049" y="9837"/>
                  <a:pt x="11049" y="9790"/>
                  <a:pt x="11073" y="9766"/>
                </a:cubicBezTo>
                <a:cubicBezTo>
                  <a:pt x="11073" y="9761"/>
                  <a:pt x="11073" y="9758"/>
                  <a:pt x="11071" y="9758"/>
                </a:cubicBezTo>
                <a:cubicBezTo>
                  <a:pt x="11069" y="9758"/>
                  <a:pt x="11063" y="9764"/>
                  <a:pt x="11049" y="9778"/>
                </a:cubicBezTo>
                <a:cubicBezTo>
                  <a:pt x="11051" y="9775"/>
                  <a:pt x="11051" y="9773"/>
                  <a:pt x="11050" y="9773"/>
                </a:cubicBezTo>
                <a:cubicBezTo>
                  <a:pt x="11048" y="9773"/>
                  <a:pt x="11023" y="9805"/>
                  <a:pt x="11015" y="9805"/>
                </a:cubicBezTo>
                <a:cubicBezTo>
                  <a:pt x="11012" y="9805"/>
                  <a:pt x="11011" y="9800"/>
                  <a:pt x="11013" y="9790"/>
                </a:cubicBezTo>
                <a:lnTo>
                  <a:pt x="11013" y="9790"/>
                </a:lnTo>
                <a:cubicBezTo>
                  <a:pt x="11003" y="9811"/>
                  <a:pt x="10992" y="9851"/>
                  <a:pt x="10982" y="9851"/>
                </a:cubicBezTo>
                <a:cubicBezTo>
                  <a:pt x="10980" y="9851"/>
                  <a:pt x="10979" y="9850"/>
                  <a:pt x="10978" y="9849"/>
                </a:cubicBezTo>
                <a:cubicBezTo>
                  <a:pt x="10978" y="9847"/>
                  <a:pt x="10978" y="9844"/>
                  <a:pt x="10979" y="9842"/>
                </a:cubicBezTo>
                <a:lnTo>
                  <a:pt x="10979" y="9842"/>
                </a:lnTo>
                <a:cubicBezTo>
                  <a:pt x="10970" y="9854"/>
                  <a:pt x="10959" y="9866"/>
                  <a:pt x="10942" y="9909"/>
                </a:cubicBezTo>
                <a:cubicBezTo>
                  <a:pt x="10990" y="9754"/>
                  <a:pt x="10882" y="9897"/>
                  <a:pt x="10918" y="9754"/>
                </a:cubicBezTo>
                <a:lnTo>
                  <a:pt x="10918" y="9754"/>
                </a:lnTo>
                <a:cubicBezTo>
                  <a:pt x="10901" y="9762"/>
                  <a:pt x="10879" y="9771"/>
                  <a:pt x="10862" y="9771"/>
                </a:cubicBezTo>
                <a:cubicBezTo>
                  <a:pt x="10856" y="9771"/>
                  <a:pt x="10850" y="9769"/>
                  <a:pt x="10847" y="9766"/>
                </a:cubicBezTo>
                <a:cubicBezTo>
                  <a:pt x="10855" y="9757"/>
                  <a:pt x="10858" y="9749"/>
                  <a:pt x="10858" y="9749"/>
                </a:cubicBezTo>
                <a:cubicBezTo>
                  <a:pt x="10858" y="9749"/>
                  <a:pt x="10858" y="9749"/>
                  <a:pt x="10858" y="9749"/>
                </a:cubicBezTo>
                <a:lnTo>
                  <a:pt x="10858" y="9749"/>
                </a:lnTo>
                <a:cubicBezTo>
                  <a:pt x="10858" y="9744"/>
                  <a:pt x="10857" y="9742"/>
                  <a:pt x="10855" y="9742"/>
                </a:cubicBezTo>
                <a:cubicBezTo>
                  <a:pt x="10843" y="9742"/>
                  <a:pt x="10803" y="9837"/>
                  <a:pt x="10791" y="9837"/>
                </a:cubicBezTo>
                <a:cubicBezTo>
                  <a:pt x="10789" y="9837"/>
                  <a:pt x="10787" y="9833"/>
                  <a:pt x="10787" y="9825"/>
                </a:cubicBezTo>
                <a:cubicBezTo>
                  <a:pt x="10811" y="9742"/>
                  <a:pt x="10811" y="9790"/>
                  <a:pt x="10823" y="9754"/>
                </a:cubicBezTo>
                <a:cubicBezTo>
                  <a:pt x="10844" y="9699"/>
                  <a:pt x="10846" y="9684"/>
                  <a:pt x="10840" y="9684"/>
                </a:cubicBezTo>
                <a:cubicBezTo>
                  <a:pt x="10834" y="9684"/>
                  <a:pt x="10819" y="9702"/>
                  <a:pt x="10811" y="9702"/>
                </a:cubicBezTo>
                <a:cubicBezTo>
                  <a:pt x="10807" y="9702"/>
                  <a:pt x="10805" y="9695"/>
                  <a:pt x="10811" y="9670"/>
                </a:cubicBezTo>
                <a:lnTo>
                  <a:pt x="10811" y="9659"/>
                </a:lnTo>
                <a:cubicBezTo>
                  <a:pt x="10814" y="9645"/>
                  <a:pt x="10813" y="9640"/>
                  <a:pt x="10810" y="9640"/>
                </a:cubicBezTo>
                <a:cubicBezTo>
                  <a:pt x="10800" y="9640"/>
                  <a:pt x="10766" y="9695"/>
                  <a:pt x="10754" y="9695"/>
                </a:cubicBezTo>
                <a:cubicBezTo>
                  <a:pt x="10753" y="9695"/>
                  <a:pt x="10752" y="9695"/>
                  <a:pt x="10751" y="9694"/>
                </a:cubicBezTo>
                <a:cubicBezTo>
                  <a:pt x="10751" y="9694"/>
                  <a:pt x="10751" y="9670"/>
                  <a:pt x="10751" y="9670"/>
                </a:cubicBezTo>
                <a:cubicBezTo>
                  <a:pt x="10719" y="9736"/>
                  <a:pt x="10686" y="9752"/>
                  <a:pt x="10653" y="9763"/>
                </a:cubicBezTo>
                <a:lnTo>
                  <a:pt x="10653" y="9763"/>
                </a:lnTo>
                <a:cubicBezTo>
                  <a:pt x="10646" y="9776"/>
                  <a:pt x="10639" y="9786"/>
                  <a:pt x="10632" y="9790"/>
                </a:cubicBezTo>
                <a:cubicBezTo>
                  <a:pt x="10632" y="9754"/>
                  <a:pt x="10632" y="9718"/>
                  <a:pt x="10656" y="9647"/>
                </a:cubicBezTo>
                <a:lnTo>
                  <a:pt x="10680" y="9659"/>
                </a:lnTo>
                <a:cubicBezTo>
                  <a:pt x="10689" y="9623"/>
                  <a:pt x="10688" y="9612"/>
                  <a:pt x="10683" y="9612"/>
                </a:cubicBezTo>
                <a:cubicBezTo>
                  <a:pt x="10676" y="9612"/>
                  <a:pt x="10660" y="9636"/>
                  <a:pt x="10657" y="9636"/>
                </a:cubicBezTo>
                <a:cubicBezTo>
                  <a:pt x="10656" y="9636"/>
                  <a:pt x="10656" y="9636"/>
                  <a:pt x="10656" y="9635"/>
                </a:cubicBezTo>
                <a:lnTo>
                  <a:pt x="10668" y="9587"/>
                </a:lnTo>
                <a:lnTo>
                  <a:pt x="10668" y="9587"/>
                </a:lnTo>
                <a:cubicBezTo>
                  <a:pt x="10647" y="9598"/>
                  <a:pt x="10616" y="9674"/>
                  <a:pt x="10593" y="9674"/>
                </a:cubicBezTo>
                <a:cubicBezTo>
                  <a:pt x="10590" y="9674"/>
                  <a:pt x="10587" y="9673"/>
                  <a:pt x="10585" y="9670"/>
                </a:cubicBezTo>
                <a:lnTo>
                  <a:pt x="10573" y="9706"/>
                </a:lnTo>
                <a:cubicBezTo>
                  <a:pt x="10562" y="9726"/>
                  <a:pt x="10556" y="9733"/>
                  <a:pt x="10554" y="9733"/>
                </a:cubicBezTo>
                <a:cubicBezTo>
                  <a:pt x="10549" y="9733"/>
                  <a:pt x="10563" y="9691"/>
                  <a:pt x="10554" y="9691"/>
                </a:cubicBezTo>
                <a:cubicBezTo>
                  <a:pt x="10551" y="9691"/>
                  <a:pt x="10546" y="9695"/>
                  <a:pt x="10537" y="9706"/>
                </a:cubicBezTo>
                <a:lnTo>
                  <a:pt x="10573" y="9611"/>
                </a:lnTo>
                <a:lnTo>
                  <a:pt x="10573" y="9611"/>
                </a:lnTo>
                <a:cubicBezTo>
                  <a:pt x="10549" y="9635"/>
                  <a:pt x="10501" y="9694"/>
                  <a:pt x="10478" y="9706"/>
                </a:cubicBezTo>
                <a:cubicBezTo>
                  <a:pt x="10513" y="9635"/>
                  <a:pt x="10549" y="9611"/>
                  <a:pt x="10573" y="9563"/>
                </a:cubicBezTo>
                <a:lnTo>
                  <a:pt x="10573" y="9563"/>
                </a:lnTo>
                <a:cubicBezTo>
                  <a:pt x="10573" y="9563"/>
                  <a:pt x="10556" y="9563"/>
                  <a:pt x="10537" y="9592"/>
                </a:cubicBezTo>
                <a:lnTo>
                  <a:pt x="10537" y="9592"/>
                </a:lnTo>
                <a:cubicBezTo>
                  <a:pt x="10536" y="9590"/>
                  <a:pt x="10535" y="9589"/>
                  <a:pt x="10534" y="9589"/>
                </a:cubicBezTo>
                <a:cubicBezTo>
                  <a:pt x="10531" y="9589"/>
                  <a:pt x="10525" y="9603"/>
                  <a:pt x="10525" y="9611"/>
                </a:cubicBezTo>
                <a:cubicBezTo>
                  <a:pt x="10529" y="9603"/>
                  <a:pt x="10533" y="9597"/>
                  <a:pt x="10537" y="9592"/>
                </a:cubicBezTo>
                <a:lnTo>
                  <a:pt x="10537" y="9592"/>
                </a:lnTo>
                <a:cubicBezTo>
                  <a:pt x="10537" y="9593"/>
                  <a:pt x="10537" y="9596"/>
                  <a:pt x="10537" y="9599"/>
                </a:cubicBezTo>
                <a:cubicBezTo>
                  <a:pt x="10507" y="9659"/>
                  <a:pt x="10477" y="9685"/>
                  <a:pt x="10461" y="9685"/>
                </a:cubicBezTo>
                <a:cubicBezTo>
                  <a:pt x="10458" y="9685"/>
                  <a:pt x="10456" y="9684"/>
                  <a:pt x="10454" y="9682"/>
                </a:cubicBezTo>
                <a:cubicBezTo>
                  <a:pt x="10525" y="9504"/>
                  <a:pt x="10418" y="9623"/>
                  <a:pt x="10466" y="9468"/>
                </a:cubicBezTo>
                <a:lnTo>
                  <a:pt x="10466" y="9468"/>
                </a:lnTo>
                <a:cubicBezTo>
                  <a:pt x="10453" y="9481"/>
                  <a:pt x="10443" y="9486"/>
                  <a:pt x="10434" y="9486"/>
                </a:cubicBezTo>
                <a:cubicBezTo>
                  <a:pt x="10404" y="9486"/>
                  <a:pt x="10396" y="9420"/>
                  <a:pt x="10359" y="9420"/>
                </a:cubicBezTo>
                <a:cubicBezTo>
                  <a:pt x="10341" y="9492"/>
                  <a:pt x="10338" y="9492"/>
                  <a:pt x="10333" y="9492"/>
                </a:cubicBezTo>
                <a:cubicBezTo>
                  <a:pt x="10329" y="9492"/>
                  <a:pt x="10323" y="9492"/>
                  <a:pt x="10299" y="9563"/>
                </a:cubicBezTo>
                <a:cubicBezTo>
                  <a:pt x="10293" y="9569"/>
                  <a:pt x="10290" y="9572"/>
                  <a:pt x="10289" y="9572"/>
                </a:cubicBezTo>
                <a:cubicBezTo>
                  <a:pt x="10287" y="9572"/>
                  <a:pt x="10287" y="9569"/>
                  <a:pt x="10287" y="9563"/>
                </a:cubicBezTo>
                <a:lnTo>
                  <a:pt x="10287" y="9468"/>
                </a:lnTo>
                <a:cubicBezTo>
                  <a:pt x="10299" y="9420"/>
                  <a:pt x="10311" y="9432"/>
                  <a:pt x="10323" y="9397"/>
                </a:cubicBezTo>
                <a:cubicBezTo>
                  <a:pt x="10311" y="9385"/>
                  <a:pt x="10335" y="9337"/>
                  <a:pt x="10335" y="9289"/>
                </a:cubicBezTo>
                <a:lnTo>
                  <a:pt x="10335" y="9289"/>
                </a:lnTo>
                <a:cubicBezTo>
                  <a:pt x="10326" y="9324"/>
                  <a:pt x="10311" y="9346"/>
                  <a:pt x="10303" y="9346"/>
                </a:cubicBezTo>
                <a:cubicBezTo>
                  <a:pt x="10301" y="9346"/>
                  <a:pt x="10299" y="9343"/>
                  <a:pt x="10299" y="9337"/>
                </a:cubicBezTo>
                <a:lnTo>
                  <a:pt x="10287" y="9409"/>
                </a:lnTo>
                <a:cubicBezTo>
                  <a:pt x="10278" y="9420"/>
                  <a:pt x="10272" y="9424"/>
                  <a:pt x="10269" y="9424"/>
                </a:cubicBezTo>
                <a:cubicBezTo>
                  <a:pt x="10253" y="9424"/>
                  <a:pt x="10285" y="9334"/>
                  <a:pt x="10270" y="9334"/>
                </a:cubicBezTo>
                <a:cubicBezTo>
                  <a:pt x="10266" y="9334"/>
                  <a:pt x="10261" y="9338"/>
                  <a:pt x="10251" y="9349"/>
                </a:cubicBezTo>
                <a:lnTo>
                  <a:pt x="10275" y="9301"/>
                </a:lnTo>
                <a:lnTo>
                  <a:pt x="10275" y="9301"/>
                </a:lnTo>
                <a:cubicBezTo>
                  <a:pt x="10251" y="9325"/>
                  <a:pt x="10228" y="9289"/>
                  <a:pt x="10168" y="9397"/>
                </a:cubicBezTo>
                <a:cubicBezTo>
                  <a:pt x="10168" y="9385"/>
                  <a:pt x="10180" y="9337"/>
                  <a:pt x="10192" y="9337"/>
                </a:cubicBezTo>
                <a:cubicBezTo>
                  <a:pt x="10187" y="9332"/>
                  <a:pt x="10182" y="9331"/>
                  <a:pt x="10176" y="9331"/>
                </a:cubicBezTo>
                <a:cubicBezTo>
                  <a:pt x="10150" y="9331"/>
                  <a:pt x="10116" y="9363"/>
                  <a:pt x="10097" y="9373"/>
                </a:cubicBezTo>
                <a:lnTo>
                  <a:pt x="10073" y="9373"/>
                </a:lnTo>
                <a:cubicBezTo>
                  <a:pt x="10073" y="9361"/>
                  <a:pt x="10073" y="9361"/>
                  <a:pt x="10073" y="9349"/>
                </a:cubicBezTo>
                <a:lnTo>
                  <a:pt x="10085" y="9313"/>
                </a:lnTo>
                <a:lnTo>
                  <a:pt x="10085" y="9313"/>
                </a:lnTo>
                <a:cubicBezTo>
                  <a:pt x="10074" y="9324"/>
                  <a:pt x="10064" y="9351"/>
                  <a:pt x="10054" y="9351"/>
                </a:cubicBezTo>
                <a:cubicBezTo>
                  <a:pt x="10052" y="9351"/>
                  <a:pt x="10051" y="9351"/>
                  <a:pt x="10049" y="9349"/>
                </a:cubicBezTo>
                <a:cubicBezTo>
                  <a:pt x="10061" y="9337"/>
                  <a:pt x="10061" y="9337"/>
                  <a:pt x="10061" y="9325"/>
                </a:cubicBezTo>
                <a:cubicBezTo>
                  <a:pt x="10061" y="9313"/>
                  <a:pt x="10073" y="9301"/>
                  <a:pt x="10061" y="9301"/>
                </a:cubicBezTo>
                <a:cubicBezTo>
                  <a:pt x="10061" y="9301"/>
                  <a:pt x="10061" y="9313"/>
                  <a:pt x="10061" y="9313"/>
                </a:cubicBezTo>
                <a:cubicBezTo>
                  <a:pt x="10061" y="9301"/>
                  <a:pt x="10049" y="9301"/>
                  <a:pt x="10049" y="9289"/>
                </a:cubicBezTo>
                <a:lnTo>
                  <a:pt x="10037" y="9289"/>
                </a:lnTo>
                <a:cubicBezTo>
                  <a:pt x="10025" y="9278"/>
                  <a:pt x="10025" y="9278"/>
                  <a:pt x="10013" y="9278"/>
                </a:cubicBezTo>
                <a:lnTo>
                  <a:pt x="10013" y="9289"/>
                </a:lnTo>
                <a:cubicBezTo>
                  <a:pt x="10001" y="9301"/>
                  <a:pt x="10001" y="9313"/>
                  <a:pt x="9989" y="9325"/>
                </a:cubicBezTo>
                <a:cubicBezTo>
                  <a:pt x="9978" y="9313"/>
                  <a:pt x="9966" y="9301"/>
                  <a:pt x="9954" y="9278"/>
                </a:cubicBezTo>
                <a:lnTo>
                  <a:pt x="10013" y="9218"/>
                </a:lnTo>
                <a:cubicBezTo>
                  <a:pt x="9989" y="9063"/>
                  <a:pt x="9728" y="9218"/>
                  <a:pt x="9763" y="9028"/>
                </a:cubicBezTo>
                <a:lnTo>
                  <a:pt x="9763" y="9028"/>
                </a:lnTo>
                <a:cubicBezTo>
                  <a:pt x="9704" y="9051"/>
                  <a:pt x="9787" y="9099"/>
                  <a:pt x="9728" y="9135"/>
                </a:cubicBezTo>
                <a:cubicBezTo>
                  <a:pt x="9692" y="9099"/>
                  <a:pt x="9716" y="8956"/>
                  <a:pt x="9704" y="8944"/>
                </a:cubicBezTo>
                <a:cubicBezTo>
                  <a:pt x="9698" y="8924"/>
                  <a:pt x="9687" y="8917"/>
                  <a:pt x="9674" y="8917"/>
                </a:cubicBezTo>
                <a:cubicBezTo>
                  <a:pt x="9645" y="8917"/>
                  <a:pt x="9603" y="8948"/>
                  <a:pt x="9568" y="8948"/>
                </a:cubicBezTo>
                <a:cubicBezTo>
                  <a:pt x="9552" y="8948"/>
                  <a:pt x="9537" y="8941"/>
                  <a:pt x="9525" y="8920"/>
                </a:cubicBezTo>
                <a:cubicBezTo>
                  <a:pt x="9515" y="8951"/>
                  <a:pt x="9487" y="9009"/>
                  <a:pt x="9434" y="9009"/>
                </a:cubicBezTo>
                <a:cubicBezTo>
                  <a:pt x="9425" y="9009"/>
                  <a:pt x="9416" y="9007"/>
                  <a:pt x="9406" y="9004"/>
                </a:cubicBezTo>
                <a:cubicBezTo>
                  <a:pt x="9370" y="8956"/>
                  <a:pt x="9430" y="8861"/>
                  <a:pt x="9478" y="8861"/>
                </a:cubicBezTo>
                <a:cubicBezTo>
                  <a:pt x="9489" y="8873"/>
                  <a:pt x="9489" y="8885"/>
                  <a:pt x="9478" y="8897"/>
                </a:cubicBezTo>
                <a:cubicBezTo>
                  <a:pt x="9501" y="8897"/>
                  <a:pt x="9525" y="8897"/>
                  <a:pt x="9537" y="8861"/>
                </a:cubicBezTo>
                <a:lnTo>
                  <a:pt x="9537" y="8861"/>
                </a:lnTo>
                <a:lnTo>
                  <a:pt x="9513" y="8873"/>
                </a:lnTo>
                <a:cubicBezTo>
                  <a:pt x="9513" y="8837"/>
                  <a:pt x="9442" y="8789"/>
                  <a:pt x="9489" y="8766"/>
                </a:cubicBezTo>
                <a:cubicBezTo>
                  <a:pt x="9483" y="8764"/>
                  <a:pt x="9478" y="8763"/>
                  <a:pt x="9473" y="8763"/>
                </a:cubicBezTo>
                <a:cubicBezTo>
                  <a:pt x="9451" y="8763"/>
                  <a:pt x="9446" y="8780"/>
                  <a:pt x="9453" y="8801"/>
                </a:cubicBezTo>
                <a:lnTo>
                  <a:pt x="9453" y="8801"/>
                </a:lnTo>
                <a:cubicBezTo>
                  <a:pt x="9417" y="8741"/>
                  <a:pt x="9366" y="8734"/>
                  <a:pt x="9335" y="8670"/>
                </a:cubicBezTo>
                <a:cubicBezTo>
                  <a:pt x="9335" y="8691"/>
                  <a:pt x="9326" y="8720"/>
                  <a:pt x="9316" y="8720"/>
                </a:cubicBezTo>
                <a:cubicBezTo>
                  <a:pt x="9314" y="8720"/>
                  <a:pt x="9312" y="8720"/>
                  <a:pt x="9311" y="8718"/>
                </a:cubicBezTo>
                <a:cubicBezTo>
                  <a:pt x="9290" y="8690"/>
                  <a:pt x="9276" y="8680"/>
                  <a:pt x="9263" y="8680"/>
                </a:cubicBezTo>
                <a:cubicBezTo>
                  <a:pt x="9240" y="8680"/>
                  <a:pt x="9223" y="8707"/>
                  <a:pt x="9192" y="8707"/>
                </a:cubicBezTo>
                <a:cubicBezTo>
                  <a:pt x="9188" y="8707"/>
                  <a:pt x="9184" y="8707"/>
                  <a:pt x="9180" y="8706"/>
                </a:cubicBezTo>
                <a:cubicBezTo>
                  <a:pt x="9180" y="8694"/>
                  <a:pt x="9180" y="8682"/>
                  <a:pt x="9180" y="8682"/>
                </a:cubicBezTo>
                <a:lnTo>
                  <a:pt x="9216" y="8682"/>
                </a:lnTo>
                <a:cubicBezTo>
                  <a:pt x="9192" y="8682"/>
                  <a:pt x="9180" y="8682"/>
                  <a:pt x="9180" y="8670"/>
                </a:cubicBezTo>
                <a:cubicBezTo>
                  <a:pt x="9192" y="8635"/>
                  <a:pt x="9239" y="8623"/>
                  <a:pt x="9168" y="8599"/>
                </a:cubicBezTo>
                <a:cubicBezTo>
                  <a:pt x="9156" y="8551"/>
                  <a:pt x="9216" y="8539"/>
                  <a:pt x="9239" y="8527"/>
                </a:cubicBezTo>
                <a:cubicBezTo>
                  <a:pt x="9156" y="8527"/>
                  <a:pt x="9168" y="8420"/>
                  <a:pt x="9144" y="8385"/>
                </a:cubicBezTo>
                <a:lnTo>
                  <a:pt x="9192" y="8385"/>
                </a:lnTo>
                <a:cubicBezTo>
                  <a:pt x="9168" y="8385"/>
                  <a:pt x="9156" y="8373"/>
                  <a:pt x="9144" y="8361"/>
                </a:cubicBezTo>
                <a:lnTo>
                  <a:pt x="9120" y="8420"/>
                </a:lnTo>
                <a:cubicBezTo>
                  <a:pt x="9108" y="8397"/>
                  <a:pt x="9097" y="8385"/>
                  <a:pt x="9108" y="8361"/>
                </a:cubicBezTo>
                <a:lnTo>
                  <a:pt x="9108" y="8361"/>
                </a:lnTo>
                <a:cubicBezTo>
                  <a:pt x="9073" y="8385"/>
                  <a:pt x="9061" y="8456"/>
                  <a:pt x="8989" y="8468"/>
                </a:cubicBezTo>
                <a:cubicBezTo>
                  <a:pt x="8989" y="8432"/>
                  <a:pt x="8894" y="8444"/>
                  <a:pt x="8942" y="8373"/>
                </a:cubicBezTo>
                <a:lnTo>
                  <a:pt x="8942" y="8373"/>
                </a:lnTo>
                <a:cubicBezTo>
                  <a:pt x="8954" y="8387"/>
                  <a:pt x="8963" y="8393"/>
                  <a:pt x="8971" y="8393"/>
                </a:cubicBezTo>
                <a:cubicBezTo>
                  <a:pt x="8995" y="8393"/>
                  <a:pt x="9002" y="8334"/>
                  <a:pt x="9037" y="8331"/>
                </a:cubicBezTo>
                <a:lnTo>
                  <a:pt x="9037" y="8331"/>
                </a:lnTo>
                <a:cubicBezTo>
                  <a:pt x="9027" y="8326"/>
                  <a:pt x="9020" y="8316"/>
                  <a:pt x="9013" y="8301"/>
                </a:cubicBezTo>
                <a:cubicBezTo>
                  <a:pt x="9025" y="8301"/>
                  <a:pt x="9037" y="8289"/>
                  <a:pt x="9037" y="8289"/>
                </a:cubicBezTo>
                <a:cubicBezTo>
                  <a:pt x="9034" y="8260"/>
                  <a:pt x="9026" y="8250"/>
                  <a:pt x="9015" y="8250"/>
                </a:cubicBezTo>
                <a:cubicBezTo>
                  <a:pt x="8993" y="8250"/>
                  <a:pt x="8957" y="8292"/>
                  <a:pt x="8919" y="8292"/>
                </a:cubicBezTo>
                <a:cubicBezTo>
                  <a:pt x="8907" y="8292"/>
                  <a:pt x="8894" y="8288"/>
                  <a:pt x="8882" y="8277"/>
                </a:cubicBezTo>
                <a:cubicBezTo>
                  <a:pt x="8918" y="8254"/>
                  <a:pt x="8930" y="8194"/>
                  <a:pt x="8906" y="8194"/>
                </a:cubicBezTo>
                <a:cubicBezTo>
                  <a:pt x="8930" y="8218"/>
                  <a:pt x="8870" y="8266"/>
                  <a:pt x="8823" y="8277"/>
                </a:cubicBezTo>
                <a:cubicBezTo>
                  <a:pt x="8811" y="8242"/>
                  <a:pt x="8796" y="8236"/>
                  <a:pt x="8781" y="8236"/>
                </a:cubicBezTo>
                <a:cubicBezTo>
                  <a:pt x="8774" y="8236"/>
                  <a:pt x="8766" y="8237"/>
                  <a:pt x="8759" y="8237"/>
                </a:cubicBezTo>
                <a:cubicBezTo>
                  <a:pt x="8752" y="8237"/>
                  <a:pt x="8745" y="8236"/>
                  <a:pt x="8739" y="8230"/>
                </a:cubicBezTo>
                <a:lnTo>
                  <a:pt x="8739" y="8230"/>
                </a:lnTo>
                <a:lnTo>
                  <a:pt x="8751" y="8266"/>
                </a:lnTo>
                <a:cubicBezTo>
                  <a:pt x="8740" y="8273"/>
                  <a:pt x="8730" y="8276"/>
                  <a:pt x="8721" y="8276"/>
                </a:cubicBezTo>
                <a:cubicBezTo>
                  <a:pt x="8700" y="8276"/>
                  <a:pt x="8681" y="8262"/>
                  <a:pt x="8656" y="8254"/>
                </a:cubicBezTo>
                <a:cubicBezTo>
                  <a:pt x="8661" y="8249"/>
                  <a:pt x="8666" y="8246"/>
                  <a:pt x="8671" y="8245"/>
                </a:cubicBezTo>
                <a:lnTo>
                  <a:pt x="8671" y="8245"/>
                </a:lnTo>
                <a:cubicBezTo>
                  <a:pt x="8626" y="8231"/>
                  <a:pt x="8667" y="8111"/>
                  <a:pt x="8596" y="8111"/>
                </a:cubicBezTo>
                <a:cubicBezTo>
                  <a:pt x="8596" y="8075"/>
                  <a:pt x="8656" y="8039"/>
                  <a:pt x="8644" y="8016"/>
                </a:cubicBezTo>
                <a:cubicBezTo>
                  <a:pt x="8561" y="8016"/>
                  <a:pt x="8632" y="7920"/>
                  <a:pt x="8549" y="7908"/>
                </a:cubicBezTo>
                <a:cubicBezTo>
                  <a:pt x="8525" y="7968"/>
                  <a:pt x="8537" y="7956"/>
                  <a:pt x="8454" y="7968"/>
                </a:cubicBezTo>
                <a:lnTo>
                  <a:pt x="8573" y="8016"/>
                </a:lnTo>
                <a:lnTo>
                  <a:pt x="8454" y="8027"/>
                </a:lnTo>
                <a:cubicBezTo>
                  <a:pt x="8477" y="8051"/>
                  <a:pt x="8537" y="8051"/>
                  <a:pt x="8549" y="8075"/>
                </a:cubicBezTo>
                <a:cubicBezTo>
                  <a:pt x="8489" y="8087"/>
                  <a:pt x="8501" y="8075"/>
                  <a:pt x="8477" y="8135"/>
                </a:cubicBezTo>
                <a:cubicBezTo>
                  <a:pt x="8501" y="8027"/>
                  <a:pt x="8370" y="8111"/>
                  <a:pt x="8370" y="8027"/>
                </a:cubicBezTo>
                <a:lnTo>
                  <a:pt x="8477" y="7908"/>
                </a:lnTo>
                <a:cubicBezTo>
                  <a:pt x="8454" y="7801"/>
                  <a:pt x="8311" y="7873"/>
                  <a:pt x="8251" y="7765"/>
                </a:cubicBezTo>
                <a:lnTo>
                  <a:pt x="8251" y="7813"/>
                </a:lnTo>
                <a:cubicBezTo>
                  <a:pt x="8243" y="7819"/>
                  <a:pt x="8236" y="7822"/>
                  <a:pt x="8230" y="7822"/>
                </a:cubicBezTo>
                <a:cubicBezTo>
                  <a:pt x="8202" y="7822"/>
                  <a:pt x="8195" y="7765"/>
                  <a:pt x="8156" y="7765"/>
                </a:cubicBezTo>
                <a:cubicBezTo>
                  <a:pt x="8192" y="7730"/>
                  <a:pt x="8192" y="7706"/>
                  <a:pt x="8204" y="7670"/>
                </a:cubicBezTo>
                <a:lnTo>
                  <a:pt x="8204" y="7670"/>
                </a:lnTo>
                <a:cubicBezTo>
                  <a:pt x="8200" y="7673"/>
                  <a:pt x="8197" y="7675"/>
                  <a:pt x="8193" y="7675"/>
                </a:cubicBezTo>
                <a:cubicBezTo>
                  <a:pt x="8178" y="7675"/>
                  <a:pt x="8158" y="7653"/>
                  <a:pt x="8126" y="7653"/>
                </a:cubicBezTo>
                <a:cubicBezTo>
                  <a:pt x="8108" y="7653"/>
                  <a:pt x="8087" y="7660"/>
                  <a:pt x="8061" y="7682"/>
                </a:cubicBezTo>
                <a:lnTo>
                  <a:pt x="8073" y="7599"/>
                </a:lnTo>
                <a:cubicBezTo>
                  <a:pt x="8060" y="7577"/>
                  <a:pt x="8042" y="7570"/>
                  <a:pt x="8021" y="7570"/>
                </a:cubicBezTo>
                <a:cubicBezTo>
                  <a:pt x="7981" y="7570"/>
                  <a:pt x="7930" y="7597"/>
                  <a:pt x="7891" y="7597"/>
                </a:cubicBezTo>
                <a:cubicBezTo>
                  <a:pt x="7873" y="7597"/>
                  <a:pt x="7857" y="7592"/>
                  <a:pt x="7846" y="7575"/>
                </a:cubicBezTo>
                <a:cubicBezTo>
                  <a:pt x="7901" y="7553"/>
                  <a:pt x="7896" y="7502"/>
                  <a:pt x="7948" y="7502"/>
                </a:cubicBezTo>
                <a:cubicBezTo>
                  <a:pt x="7953" y="7502"/>
                  <a:pt x="7959" y="7502"/>
                  <a:pt x="7965" y="7504"/>
                </a:cubicBezTo>
                <a:cubicBezTo>
                  <a:pt x="7949" y="7487"/>
                  <a:pt x="7938" y="7470"/>
                  <a:pt x="7924" y="7470"/>
                </a:cubicBezTo>
                <a:cubicBezTo>
                  <a:pt x="7919" y="7470"/>
                  <a:pt x="7913" y="7473"/>
                  <a:pt x="7906" y="7480"/>
                </a:cubicBezTo>
                <a:cubicBezTo>
                  <a:pt x="7918" y="7444"/>
                  <a:pt x="7799" y="7480"/>
                  <a:pt x="7811" y="7432"/>
                </a:cubicBezTo>
                <a:lnTo>
                  <a:pt x="7811" y="7432"/>
                </a:lnTo>
                <a:cubicBezTo>
                  <a:pt x="7793" y="7441"/>
                  <a:pt x="7768" y="7464"/>
                  <a:pt x="7746" y="7464"/>
                </a:cubicBezTo>
                <a:cubicBezTo>
                  <a:pt x="7739" y="7464"/>
                  <a:pt x="7733" y="7462"/>
                  <a:pt x="7727" y="7456"/>
                </a:cubicBezTo>
                <a:cubicBezTo>
                  <a:pt x="7739" y="7444"/>
                  <a:pt x="7751" y="7433"/>
                  <a:pt x="7751" y="7432"/>
                </a:cubicBezTo>
                <a:lnTo>
                  <a:pt x="7751" y="7432"/>
                </a:lnTo>
                <a:cubicBezTo>
                  <a:pt x="7727" y="7456"/>
                  <a:pt x="7692" y="7420"/>
                  <a:pt x="7668" y="7492"/>
                </a:cubicBezTo>
                <a:cubicBezTo>
                  <a:pt x="7668" y="7492"/>
                  <a:pt x="7668" y="7480"/>
                  <a:pt x="7668" y="7480"/>
                </a:cubicBezTo>
                <a:cubicBezTo>
                  <a:pt x="7668" y="7480"/>
                  <a:pt x="7668" y="7480"/>
                  <a:pt x="7668" y="7468"/>
                </a:cubicBezTo>
                <a:cubicBezTo>
                  <a:pt x="7692" y="7313"/>
                  <a:pt x="7477" y="7325"/>
                  <a:pt x="7513" y="7182"/>
                </a:cubicBezTo>
                <a:cubicBezTo>
                  <a:pt x="7453" y="7146"/>
                  <a:pt x="7394" y="7111"/>
                  <a:pt x="7346" y="7075"/>
                </a:cubicBezTo>
                <a:cubicBezTo>
                  <a:pt x="7355" y="7067"/>
                  <a:pt x="7357" y="7058"/>
                  <a:pt x="7362" y="7058"/>
                </a:cubicBezTo>
                <a:cubicBezTo>
                  <a:pt x="7364" y="7058"/>
                  <a:pt x="7367" y="7060"/>
                  <a:pt x="7370" y="7063"/>
                </a:cubicBezTo>
                <a:cubicBezTo>
                  <a:pt x="7365" y="7045"/>
                  <a:pt x="7355" y="7039"/>
                  <a:pt x="7343" y="7039"/>
                </a:cubicBezTo>
                <a:cubicBezTo>
                  <a:pt x="7314" y="7039"/>
                  <a:pt x="7270" y="7076"/>
                  <a:pt x="7238" y="7076"/>
                </a:cubicBezTo>
                <a:cubicBezTo>
                  <a:pt x="7222" y="7076"/>
                  <a:pt x="7210" y="7067"/>
                  <a:pt x="7203" y="7039"/>
                </a:cubicBezTo>
                <a:cubicBezTo>
                  <a:pt x="7212" y="7004"/>
                  <a:pt x="7223" y="6995"/>
                  <a:pt x="7232" y="6995"/>
                </a:cubicBezTo>
                <a:cubicBezTo>
                  <a:pt x="7243" y="6995"/>
                  <a:pt x="7252" y="7006"/>
                  <a:pt x="7258" y="7006"/>
                </a:cubicBezTo>
                <a:cubicBezTo>
                  <a:pt x="7261" y="7006"/>
                  <a:pt x="7263" y="7002"/>
                  <a:pt x="7263" y="6992"/>
                </a:cubicBezTo>
                <a:cubicBezTo>
                  <a:pt x="7370" y="6861"/>
                  <a:pt x="7180" y="6944"/>
                  <a:pt x="7192" y="6825"/>
                </a:cubicBezTo>
                <a:lnTo>
                  <a:pt x="7215" y="6825"/>
                </a:lnTo>
                <a:cubicBezTo>
                  <a:pt x="7215" y="6753"/>
                  <a:pt x="7084" y="6801"/>
                  <a:pt x="7049" y="6742"/>
                </a:cubicBezTo>
                <a:cubicBezTo>
                  <a:pt x="7049" y="6742"/>
                  <a:pt x="7061" y="6730"/>
                  <a:pt x="7061" y="6718"/>
                </a:cubicBezTo>
                <a:lnTo>
                  <a:pt x="7061" y="6718"/>
                </a:lnTo>
                <a:cubicBezTo>
                  <a:pt x="7037" y="6727"/>
                  <a:pt x="7013" y="6730"/>
                  <a:pt x="6990" y="6730"/>
                </a:cubicBezTo>
                <a:cubicBezTo>
                  <a:pt x="6920" y="6730"/>
                  <a:pt x="6855" y="6697"/>
                  <a:pt x="6811" y="6670"/>
                </a:cubicBezTo>
                <a:cubicBezTo>
                  <a:pt x="6870" y="6646"/>
                  <a:pt x="6858" y="6670"/>
                  <a:pt x="6894" y="6611"/>
                </a:cubicBezTo>
                <a:cubicBezTo>
                  <a:pt x="6892" y="6610"/>
                  <a:pt x="6890" y="6610"/>
                  <a:pt x="6887" y="6610"/>
                </a:cubicBezTo>
                <a:cubicBezTo>
                  <a:pt x="6858" y="6610"/>
                  <a:pt x="6827" y="6674"/>
                  <a:pt x="6782" y="6674"/>
                </a:cubicBezTo>
                <a:cubicBezTo>
                  <a:pt x="6776" y="6674"/>
                  <a:pt x="6770" y="6673"/>
                  <a:pt x="6763" y="6670"/>
                </a:cubicBezTo>
                <a:cubicBezTo>
                  <a:pt x="6775" y="6622"/>
                  <a:pt x="6763" y="6575"/>
                  <a:pt x="6799" y="6515"/>
                </a:cubicBezTo>
                <a:lnTo>
                  <a:pt x="6846" y="6551"/>
                </a:lnTo>
                <a:cubicBezTo>
                  <a:pt x="6894" y="6468"/>
                  <a:pt x="6787" y="6503"/>
                  <a:pt x="6775" y="6468"/>
                </a:cubicBezTo>
                <a:lnTo>
                  <a:pt x="6811" y="6444"/>
                </a:lnTo>
                <a:cubicBezTo>
                  <a:pt x="6784" y="6425"/>
                  <a:pt x="6759" y="6420"/>
                  <a:pt x="6735" y="6420"/>
                </a:cubicBezTo>
                <a:cubicBezTo>
                  <a:pt x="6713" y="6420"/>
                  <a:pt x="6692" y="6424"/>
                  <a:pt x="6672" y="6424"/>
                </a:cubicBezTo>
                <a:cubicBezTo>
                  <a:pt x="6645" y="6424"/>
                  <a:pt x="6620" y="6417"/>
                  <a:pt x="6596" y="6384"/>
                </a:cubicBezTo>
                <a:lnTo>
                  <a:pt x="6584" y="6420"/>
                </a:lnTo>
                <a:cubicBezTo>
                  <a:pt x="6567" y="6425"/>
                  <a:pt x="6555" y="6427"/>
                  <a:pt x="6546" y="6427"/>
                </a:cubicBezTo>
                <a:cubicBezTo>
                  <a:pt x="6498" y="6427"/>
                  <a:pt x="6562" y="6360"/>
                  <a:pt x="6502" y="6360"/>
                </a:cubicBezTo>
                <a:cubicBezTo>
                  <a:pt x="6499" y="6360"/>
                  <a:pt x="6494" y="6360"/>
                  <a:pt x="6489" y="6361"/>
                </a:cubicBezTo>
                <a:lnTo>
                  <a:pt x="6549" y="6277"/>
                </a:lnTo>
                <a:cubicBezTo>
                  <a:pt x="6513" y="6265"/>
                  <a:pt x="6394" y="6265"/>
                  <a:pt x="6334" y="6230"/>
                </a:cubicBezTo>
                <a:cubicBezTo>
                  <a:pt x="6361" y="6221"/>
                  <a:pt x="6389" y="6218"/>
                  <a:pt x="6417" y="6218"/>
                </a:cubicBezTo>
                <a:cubicBezTo>
                  <a:pt x="6448" y="6218"/>
                  <a:pt x="6480" y="6221"/>
                  <a:pt x="6510" y="6221"/>
                </a:cubicBezTo>
                <a:cubicBezTo>
                  <a:pt x="6527" y="6221"/>
                  <a:pt x="6544" y="6220"/>
                  <a:pt x="6560" y="6218"/>
                </a:cubicBezTo>
                <a:cubicBezTo>
                  <a:pt x="6541" y="6198"/>
                  <a:pt x="6491" y="6164"/>
                  <a:pt x="6447" y="6164"/>
                </a:cubicBezTo>
                <a:cubicBezTo>
                  <a:pt x="6437" y="6164"/>
                  <a:pt x="6427" y="6166"/>
                  <a:pt x="6418" y="6170"/>
                </a:cubicBezTo>
                <a:cubicBezTo>
                  <a:pt x="6430" y="6170"/>
                  <a:pt x="6465" y="6170"/>
                  <a:pt x="6465" y="6194"/>
                </a:cubicBezTo>
                <a:cubicBezTo>
                  <a:pt x="6433" y="6202"/>
                  <a:pt x="6406" y="6206"/>
                  <a:pt x="6381" y="6206"/>
                </a:cubicBezTo>
                <a:cubicBezTo>
                  <a:pt x="6330" y="6206"/>
                  <a:pt x="6291" y="6190"/>
                  <a:pt x="6251" y="6158"/>
                </a:cubicBezTo>
                <a:cubicBezTo>
                  <a:pt x="6406" y="6015"/>
                  <a:pt x="6156" y="5991"/>
                  <a:pt x="6215" y="5849"/>
                </a:cubicBezTo>
                <a:cubicBezTo>
                  <a:pt x="6084" y="5813"/>
                  <a:pt x="6060" y="5646"/>
                  <a:pt x="5941" y="5563"/>
                </a:cubicBezTo>
                <a:cubicBezTo>
                  <a:pt x="5921" y="5613"/>
                  <a:pt x="5912" y="5625"/>
                  <a:pt x="5903" y="5625"/>
                </a:cubicBezTo>
                <a:cubicBezTo>
                  <a:pt x="5895" y="5625"/>
                  <a:pt x="5887" y="5614"/>
                  <a:pt x="5872" y="5614"/>
                </a:cubicBezTo>
                <a:cubicBezTo>
                  <a:pt x="5865" y="5614"/>
                  <a:pt x="5857" y="5616"/>
                  <a:pt x="5846" y="5622"/>
                </a:cubicBezTo>
                <a:cubicBezTo>
                  <a:pt x="5834" y="5622"/>
                  <a:pt x="5834" y="5634"/>
                  <a:pt x="5822" y="5646"/>
                </a:cubicBezTo>
                <a:lnTo>
                  <a:pt x="5798" y="5646"/>
                </a:lnTo>
                <a:cubicBezTo>
                  <a:pt x="5775" y="5634"/>
                  <a:pt x="5775" y="5634"/>
                  <a:pt x="5775" y="5622"/>
                </a:cubicBezTo>
                <a:lnTo>
                  <a:pt x="5763" y="5479"/>
                </a:lnTo>
                <a:cubicBezTo>
                  <a:pt x="5768" y="5460"/>
                  <a:pt x="5776" y="5457"/>
                  <a:pt x="5786" y="5457"/>
                </a:cubicBezTo>
                <a:cubicBezTo>
                  <a:pt x="5793" y="5457"/>
                  <a:pt x="5800" y="5458"/>
                  <a:pt x="5808" y="5458"/>
                </a:cubicBezTo>
                <a:cubicBezTo>
                  <a:pt x="5817" y="5458"/>
                  <a:pt x="5826" y="5456"/>
                  <a:pt x="5834" y="5444"/>
                </a:cubicBezTo>
                <a:cubicBezTo>
                  <a:pt x="5787" y="5396"/>
                  <a:pt x="5846" y="5372"/>
                  <a:pt x="5846" y="5325"/>
                </a:cubicBezTo>
                <a:lnTo>
                  <a:pt x="5870" y="5301"/>
                </a:lnTo>
                <a:cubicBezTo>
                  <a:pt x="5875" y="5300"/>
                  <a:pt x="5879" y="5299"/>
                  <a:pt x="5882" y="5299"/>
                </a:cubicBezTo>
                <a:close/>
                <a:moveTo>
                  <a:pt x="11249" y="10200"/>
                </a:moveTo>
                <a:cubicBezTo>
                  <a:pt x="11228" y="10246"/>
                  <a:pt x="11228" y="10258"/>
                  <a:pt x="11228" y="10278"/>
                </a:cubicBezTo>
                <a:cubicBezTo>
                  <a:pt x="11216" y="10290"/>
                  <a:pt x="11204" y="10290"/>
                  <a:pt x="11192" y="10290"/>
                </a:cubicBezTo>
                <a:cubicBezTo>
                  <a:pt x="11209" y="10255"/>
                  <a:pt x="11233" y="10226"/>
                  <a:pt x="11249" y="10200"/>
                </a:cubicBezTo>
                <a:close/>
                <a:moveTo>
                  <a:pt x="11990" y="10206"/>
                </a:moveTo>
                <a:cubicBezTo>
                  <a:pt x="11976" y="10220"/>
                  <a:pt x="11985" y="10225"/>
                  <a:pt x="11990" y="10230"/>
                </a:cubicBezTo>
                <a:lnTo>
                  <a:pt x="11990" y="10230"/>
                </a:lnTo>
                <a:cubicBezTo>
                  <a:pt x="11978" y="10242"/>
                  <a:pt x="11966" y="10242"/>
                  <a:pt x="11942" y="10254"/>
                </a:cubicBezTo>
                <a:cubicBezTo>
                  <a:pt x="11942" y="10254"/>
                  <a:pt x="11930" y="10254"/>
                  <a:pt x="11918" y="10266"/>
                </a:cubicBezTo>
                <a:cubicBezTo>
                  <a:pt x="11906" y="10278"/>
                  <a:pt x="11883" y="10290"/>
                  <a:pt x="11871" y="10290"/>
                </a:cubicBezTo>
                <a:cubicBezTo>
                  <a:pt x="11871" y="10278"/>
                  <a:pt x="11871" y="10278"/>
                  <a:pt x="11871" y="10278"/>
                </a:cubicBezTo>
                <a:cubicBezTo>
                  <a:pt x="11906" y="10254"/>
                  <a:pt x="11942" y="10218"/>
                  <a:pt x="11990" y="10206"/>
                </a:cubicBezTo>
                <a:close/>
                <a:moveTo>
                  <a:pt x="12073" y="10302"/>
                </a:moveTo>
                <a:cubicBezTo>
                  <a:pt x="12067" y="10307"/>
                  <a:pt x="12064" y="10310"/>
                  <a:pt x="12061" y="10310"/>
                </a:cubicBezTo>
                <a:cubicBezTo>
                  <a:pt x="12058" y="10310"/>
                  <a:pt x="12055" y="10307"/>
                  <a:pt x="12049" y="10302"/>
                </a:cubicBezTo>
                <a:close/>
                <a:moveTo>
                  <a:pt x="11921" y="10290"/>
                </a:moveTo>
                <a:cubicBezTo>
                  <a:pt x="11918" y="10291"/>
                  <a:pt x="11918" y="10294"/>
                  <a:pt x="11918" y="10302"/>
                </a:cubicBezTo>
                <a:cubicBezTo>
                  <a:pt x="11906" y="10313"/>
                  <a:pt x="11894" y="10313"/>
                  <a:pt x="11883" y="10313"/>
                </a:cubicBezTo>
                <a:lnTo>
                  <a:pt x="11918" y="10313"/>
                </a:lnTo>
                <a:cubicBezTo>
                  <a:pt x="11912" y="10319"/>
                  <a:pt x="11906" y="10322"/>
                  <a:pt x="11900" y="10322"/>
                </a:cubicBezTo>
                <a:cubicBezTo>
                  <a:pt x="11894" y="10322"/>
                  <a:pt x="11889" y="10319"/>
                  <a:pt x="11883" y="10313"/>
                </a:cubicBezTo>
                <a:cubicBezTo>
                  <a:pt x="11883" y="10313"/>
                  <a:pt x="11883" y="10313"/>
                  <a:pt x="11883" y="10302"/>
                </a:cubicBezTo>
                <a:cubicBezTo>
                  <a:pt x="11893" y="10302"/>
                  <a:pt x="11903" y="10293"/>
                  <a:pt x="11921" y="10290"/>
                </a:cubicBezTo>
                <a:close/>
                <a:moveTo>
                  <a:pt x="11488" y="10259"/>
                </a:moveTo>
                <a:cubicBezTo>
                  <a:pt x="11489" y="10259"/>
                  <a:pt x="11490" y="10261"/>
                  <a:pt x="11490" y="10266"/>
                </a:cubicBezTo>
                <a:cubicBezTo>
                  <a:pt x="11490" y="10278"/>
                  <a:pt x="11502" y="10278"/>
                  <a:pt x="11490" y="10325"/>
                </a:cubicBezTo>
                <a:lnTo>
                  <a:pt x="11454" y="10325"/>
                </a:lnTo>
                <a:cubicBezTo>
                  <a:pt x="11473" y="10296"/>
                  <a:pt x="11485" y="10259"/>
                  <a:pt x="11488" y="10259"/>
                </a:cubicBezTo>
                <a:close/>
                <a:moveTo>
                  <a:pt x="11520" y="10300"/>
                </a:moveTo>
                <a:cubicBezTo>
                  <a:pt x="11524" y="10300"/>
                  <a:pt x="11525" y="10304"/>
                  <a:pt x="11525" y="10313"/>
                </a:cubicBezTo>
                <a:cubicBezTo>
                  <a:pt x="11525" y="10313"/>
                  <a:pt x="11525" y="10325"/>
                  <a:pt x="11525" y="10325"/>
                </a:cubicBezTo>
                <a:lnTo>
                  <a:pt x="11490" y="10325"/>
                </a:lnTo>
                <a:cubicBezTo>
                  <a:pt x="11504" y="10311"/>
                  <a:pt x="11515" y="10300"/>
                  <a:pt x="11520" y="10300"/>
                </a:cubicBezTo>
                <a:close/>
                <a:moveTo>
                  <a:pt x="12109" y="10313"/>
                </a:moveTo>
                <a:cubicBezTo>
                  <a:pt x="12109" y="10313"/>
                  <a:pt x="12109" y="10325"/>
                  <a:pt x="12097" y="10325"/>
                </a:cubicBezTo>
                <a:lnTo>
                  <a:pt x="12097" y="10313"/>
                </a:lnTo>
                <a:close/>
                <a:moveTo>
                  <a:pt x="12121" y="10313"/>
                </a:moveTo>
                <a:cubicBezTo>
                  <a:pt x="12121" y="10325"/>
                  <a:pt x="12133" y="10325"/>
                  <a:pt x="12133" y="10325"/>
                </a:cubicBezTo>
                <a:lnTo>
                  <a:pt x="12121" y="10325"/>
                </a:lnTo>
                <a:cubicBezTo>
                  <a:pt x="12121" y="10325"/>
                  <a:pt x="12121" y="10325"/>
                  <a:pt x="12121" y="10313"/>
                </a:cubicBezTo>
                <a:close/>
                <a:moveTo>
                  <a:pt x="13895" y="10325"/>
                </a:moveTo>
                <a:lnTo>
                  <a:pt x="13879" y="10331"/>
                </a:lnTo>
                <a:lnTo>
                  <a:pt x="13879" y="10331"/>
                </a:lnTo>
                <a:cubicBezTo>
                  <a:pt x="13882" y="10330"/>
                  <a:pt x="13887" y="10329"/>
                  <a:pt x="13895" y="10325"/>
                </a:cubicBezTo>
                <a:close/>
                <a:moveTo>
                  <a:pt x="12097" y="10325"/>
                </a:moveTo>
                <a:lnTo>
                  <a:pt x="12097" y="10325"/>
                </a:lnTo>
                <a:cubicBezTo>
                  <a:pt x="12097" y="10331"/>
                  <a:pt x="12094" y="10334"/>
                  <a:pt x="12091" y="10337"/>
                </a:cubicBezTo>
                <a:lnTo>
                  <a:pt x="12097" y="10325"/>
                </a:lnTo>
                <a:close/>
                <a:moveTo>
                  <a:pt x="12109" y="10325"/>
                </a:moveTo>
                <a:cubicBezTo>
                  <a:pt x="12121" y="10337"/>
                  <a:pt x="12109" y="10337"/>
                  <a:pt x="12109" y="10337"/>
                </a:cubicBezTo>
                <a:cubicBezTo>
                  <a:pt x="12109" y="10337"/>
                  <a:pt x="12109" y="10337"/>
                  <a:pt x="12109" y="10325"/>
                </a:cubicBezTo>
                <a:close/>
                <a:moveTo>
                  <a:pt x="13871" y="10325"/>
                </a:moveTo>
                <a:lnTo>
                  <a:pt x="13859" y="10337"/>
                </a:lnTo>
                <a:lnTo>
                  <a:pt x="13879" y="10331"/>
                </a:lnTo>
                <a:lnTo>
                  <a:pt x="13879" y="10331"/>
                </a:lnTo>
                <a:cubicBezTo>
                  <a:pt x="13879" y="10331"/>
                  <a:pt x="13878" y="10331"/>
                  <a:pt x="13878" y="10331"/>
                </a:cubicBezTo>
                <a:cubicBezTo>
                  <a:pt x="13871" y="10331"/>
                  <a:pt x="13871" y="10325"/>
                  <a:pt x="13871" y="10325"/>
                </a:cubicBezTo>
                <a:close/>
                <a:moveTo>
                  <a:pt x="13847" y="10337"/>
                </a:moveTo>
                <a:cubicBezTo>
                  <a:pt x="13838" y="10342"/>
                  <a:pt x="13832" y="10347"/>
                  <a:pt x="13828" y="10352"/>
                </a:cubicBezTo>
                <a:lnTo>
                  <a:pt x="13828" y="10352"/>
                </a:lnTo>
                <a:cubicBezTo>
                  <a:pt x="13835" y="10346"/>
                  <a:pt x="13841" y="10341"/>
                  <a:pt x="13847" y="10337"/>
                </a:cubicBezTo>
                <a:close/>
                <a:moveTo>
                  <a:pt x="11561" y="10361"/>
                </a:moveTo>
                <a:cubicBezTo>
                  <a:pt x="11561" y="10361"/>
                  <a:pt x="11561" y="10373"/>
                  <a:pt x="11549" y="10373"/>
                </a:cubicBezTo>
                <a:lnTo>
                  <a:pt x="11561" y="10361"/>
                </a:lnTo>
                <a:close/>
                <a:moveTo>
                  <a:pt x="12037" y="10313"/>
                </a:moveTo>
                <a:cubicBezTo>
                  <a:pt x="12025" y="10337"/>
                  <a:pt x="12025" y="10349"/>
                  <a:pt x="12014" y="10373"/>
                </a:cubicBezTo>
                <a:lnTo>
                  <a:pt x="12002" y="10373"/>
                </a:lnTo>
                <a:lnTo>
                  <a:pt x="12014" y="10361"/>
                </a:lnTo>
                <a:cubicBezTo>
                  <a:pt x="12014" y="10354"/>
                  <a:pt x="12012" y="10351"/>
                  <a:pt x="12011" y="10351"/>
                </a:cubicBezTo>
                <a:cubicBezTo>
                  <a:pt x="12007" y="10351"/>
                  <a:pt x="12002" y="10365"/>
                  <a:pt x="12002" y="10373"/>
                </a:cubicBezTo>
                <a:lnTo>
                  <a:pt x="11990" y="10373"/>
                </a:lnTo>
                <a:cubicBezTo>
                  <a:pt x="12002" y="10349"/>
                  <a:pt x="12002" y="10349"/>
                  <a:pt x="12014" y="10313"/>
                </a:cubicBezTo>
                <a:cubicBezTo>
                  <a:pt x="12014" y="10313"/>
                  <a:pt x="12014" y="10329"/>
                  <a:pt x="12020" y="10329"/>
                </a:cubicBezTo>
                <a:cubicBezTo>
                  <a:pt x="12021" y="10329"/>
                  <a:pt x="12023" y="10328"/>
                  <a:pt x="12025" y="10325"/>
                </a:cubicBezTo>
                <a:cubicBezTo>
                  <a:pt x="12025" y="10325"/>
                  <a:pt x="12025" y="10313"/>
                  <a:pt x="12025" y="10313"/>
                </a:cubicBezTo>
                <a:close/>
                <a:moveTo>
                  <a:pt x="11372" y="10300"/>
                </a:moveTo>
                <a:cubicBezTo>
                  <a:pt x="11378" y="10300"/>
                  <a:pt x="11383" y="10303"/>
                  <a:pt x="11383" y="10313"/>
                </a:cubicBezTo>
                <a:cubicBezTo>
                  <a:pt x="11347" y="10373"/>
                  <a:pt x="11347" y="10385"/>
                  <a:pt x="11359" y="10385"/>
                </a:cubicBezTo>
                <a:cubicBezTo>
                  <a:pt x="11347" y="10385"/>
                  <a:pt x="11347" y="10397"/>
                  <a:pt x="11347" y="10397"/>
                </a:cubicBezTo>
                <a:lnTo>
                  <a:pt x="11347" y="10397"/>
                </a:lnTo>
                <a:cubicBezTo>
                  <a:pt x="11347" y="10373"/>
                  <a:pt x="11359" y="10325"/>
                  <a:pt x="11371" y="10325"/>
                </a:cubicBezTo>
                <a:cubicBezTo>
                  <a:pt x="11371" y="10313"/>
                  <a:pt x="11359" y="10313"/>
                  <a:pt x="11347" y="10313"/>
                </a:cubicBezTo>
                <a:cubicBezTo>
                  <a:pt x="11354" y="10307"/>
                  <a:pt x="11365" y="10300"/>
                  <a:pt x="11372" y="10300"/>
                </a:cubicBezTo>
                <a:close/>
                <a:moveTo>
                  <a:pt x="8665" y="10378"/>
                </a:moveTo>
                <a:lnTo>
                  <a:pt x="8656" y="10397"/>
                </a:lnTo>
                <a:cubicBezTo>
                  <a:pt x="8660" y="10393"/>
                  <a:pt x="8663" y="10385"/>
                  <a:pt x="8665" y="10378"/>
                </a:cubicBezTo>
                <a:close/>
                <a:moveTo>
                  <a:pt x="11578" y="10355"/>
                </a:moveTo>
                <a:cubicBezTo>
                  <a:pt x="11578" y="10355"/>
                  <a:pt x="11577" y="10361"/>
                  <a:pt x="11573" y="10373"/>
                </a:cubicBezTo>
                <a:cubicBezTo>
                  <a:pt x="11573" y="10373"/>
                  <a:pt x="11573" y="10385"/>
                  <a:pt x="11561" y="10397"/>
                </a:cubicBezTo>
                <a:cubicBezTo>
                  <a:pt x="11569" y="10374"/>
                  <a:pt x="11577" y="10355"/>
                  <a:pt x="11578" y="10355"/>
                </a:cubicBezTo>
                <a:close/>
                <a:moveTo>
                  <a:pt x="11990" y="10397"/>
                </a:moveTo>
                <a:lnTo>
                  <a:pt x="11990" y="10397"/>
                </a:lnTo>
                <a:cubicBezTo>
                  <a:pt x="11987" y="10401"/>
                  <a:pt x="11985" y="10407"/>
                  <a:pt x="11981" y="10413"/>
                </a:cubicBezTo>
                <a:lnTo>
                  <a:pt x="11981" y="10413"/>
                </a:lnTo>
                <a:cubicBezTo>
                  <a:pt x="11985" y="10412"/>
                  <a:pt x="11990" y="10404"/>
                  <a:pt x="11990" y="10397"/>
                </a:cubicBezTo>
                <a:close/>
                <a:moveTo>
                  <a:pt x="12156" y="10421"/>
                </a:moveTo>
                <a:cubicBezTo>
                  <a:pt x="12156" y="10425"/>
                  <a:pt x="12158" y="10427"/>
                  <a:pt x="12160" y="10429"/>
                </a:cubicBezTo>
                <a:lnTo>
                  <a:pt x="12160" y="10429"/>
                </a:lnTo>
                <a:cubicBezTo>
                  <a:pt x="12156" y="10426"/>
                  <a:pt x="12156" y="10421"/>
                  <a:pt x="12156" y="10421"/>
                </a:cubicBezTo>
                <a:close/>
                <a:moveTo>
                  <a:pt x="12160" y="10429"/>
                </a:moveTo>
                <a:lnTo>
                  <a:pt x="12160" y="10429"/>
                </a:lnTo>
                <a:cubicBezTo>
                  <a:pt x="12161" y="10431"/>
                  <a:pt x="12164" y="10432"/>
                  <a:pt x="12168" y="10432"/>
                </a:cubicBezTo>
                <a:cubicBezTo>
                  <a:pt x="12168" y="10432"/>
                  <a:pt x="12163" y="10432"/>
                  <a:pt x="12160" y="10429"/>
                </a:cubicBezTo>
                <a:close/>
                <a:moveTo>
                  <a:pt x="12216" y="10409"/>
                </a:moveTo>
                <a:cubicBezTo>
                  <a:pt x="12180" y="10409"/>
                  <a:pt x="12180" y="10421"/>
                  <a:pt x="12204" y="10432"/>
                </a:cubicBezTo>
                <a:cubicBezTo>
                  <a:pt x="12199" y="10435"/>
                  <a:pt x="12194" y="10436"/>
                  <a:pt x="12191" y="10436"/>
                </a:cubicBezTo>
                <a:cubicBezTo>
                  <a:pt x="12185" y="10436"/>
                  <a:pt x="12181" y="10433"/>
                  <a:pt x="12175" y="10433"/>
                </a:cubicBezTo>
                <a:cubicBezTo>
                  <a:pt x="12171" y="10433"/>
                  <a:pt x="12165" y="10436"/>
                  <a:pt x="12156" y="10444"/>
                </a:cubicBezTo>
                <a:cubicBezTo>
                  <a:pt x="12156" y="10432"/>
                  <a:pt x="12156" y="10432"/>
                  <a:pt x="12156" y="10421"/>
                </a:cubicBezTo>
                <a:cubicBezTo>
                  <a:pt x="12156" y="10421"/>
                  <a:pt x="12156" y="10409"/>
                  <a:pt x="12156" y="10409"/>
                </a:cubicBezTo>
                <a:close/>
                <a:moveTo>
                  <a:pt x="12954" y="10361"/>
                </a:moveTo>
                <a:cubicBezTo>
                  <a:pt x="12954" y="10373"/>
                  <a:pt x="12966" y="10373"/>
                  <a:pt x="12978" y="10373"/>
                </a:cubicBezTo>
                <a:cubicBezTo>
                  <a:pt x="12942" y="10397"/>
                  <a:pt x="12895" y="10432"/>
                  <a:pt x="12871" y="10444"/>
                </a:cubicBezTo>
                <a:cubicBezTo>
                  <a:pt x="12871" y="10432"/>
                  <a:pt x="12895" y="10409"/>
                  <a:pt x="12930" y="10385"/>
                </a:cubicBezTo>
                <a:cubicBezTo>
                  <a:pt x="12930" y="10385"/>
                  <a:pt x="12930" y="10373"/>
                  <a:pt x="12942" y="10373"/>
                </a:cubicBezTo>
                <a:cubicBezTo>
                  <a:pt x="12942" y="10361"/>
                  <a:pt x="12954" y="10361"/>
                  <a:pt x="12954" y="10361"/>
                </a:cubicBezTo>
                <a:close/>
                <a:moveTo>
                  <a:pt x="12240" y="10444"/>
                </a:moveTo>
                <a:cubicBezTo>
                  <a:pt x="12234" y="10450"/>
                  <a:pt x="12231" y="10453"/>
                  <a:pt x="12229" y="10453"/>
                </a:cubicBezTo>
                <a:cubicBezTo>
                  <a:pt x="12228" y="10453"/>
                  <a:pt x="12228" y="10450"/>
                  <a:pt x="12228" y="10444"/>
                </a:cubicBezTo>
                <a:close/>
                <a:moveTo>
                  <a:pt x="11561" y="10397"/>
                </a:moveTo>
                <a:lnTo>
                  <a:pt x="11561" y="10397"/>
                </a:lnTo>
                <a:cubicBezTo>
                  <a:pt x="11573" y="10409"/>
                  <a:pt x="11573" y="10409"/>
                  <a:pt x="11585" y="10409"/>
                </a:cubicBezTo>
                <a:cubicBezTo>
                  <a:pt x="11585" y="10421"/>
                  <a:pt x="11585" y="10444"/>
                  <a:pt x="11585" y="10444"/>
                </a:cubicBezTo>
                <a:cubicBezTo>
                  <a:pt x="11575" y="10457"/>
                  <a:pt x="11569" y="10462"/>
                  <a:pt x="11565" y="10462"/>
                </a:cubicBezTo>
                <a:cubicBezTo>
                  <a:pt x="11555" y="10462"/>
                  <a:pt x="11561" y="10423"/>
                  <a:pt x="11561" y="10397"/>
                </a:cubicBezTo>
                <a:close/>
                <a:moveTo>
                  <a:pt x="8672" y="10326"/>
                </a:moveTo>
                <a:cubicBezTo>
                  <a:pt x="8676" y="10326"/>
                  <a:pt x="8680" y="10334"/>
                  <a:pt x="8680" y="10361"/>
                </a:cubicBezTo>
                <a:cubicBezTo>
                  <a:pt x="8678" y="10359"/>
                  <a:pt x="8677" y="10359"/>
                  <a:pt x="8675" y="10359"/>
                </a:cubicBezTo>
                <a:cubicBezTo>
                  <a:pt x="8671" y="10359"/>
                  <a:pt x="8668" y="10368"/>
                  <a:pt x="8665" y="10378"/>
                </a:cubicBezTo>
                <a:lnTo>
                  <a:pt x="8665" y="10378"/>
                </a:lnTo>
                <a:lnTo>
                  <a:pt x="8668" y="10373"/>
                </a:lnTo>
                <a:lnTo>
                  <a:pt x="8668" y="10373"/>
                </a:lnTo>
                <a:cubicBezTo>
                  <a:pt x="8668" y="10467"/>
                  <a:pt x="8644" y="10398"/>
                  <a:pt x="8632" y="10466"/>
                </a:cubicBezTo>
                <a:lnTo>
                  <a:pt x="8632" y="10466"/>
                </a:lnTo>
                <a:cubicBezTo>
                  <a:pt x="8634" y="10423"/>
                  <a:pt x="8645" y="10381"/>
                  <a:pt x="8656" y="10349"/>
                </a:cubicBezTo>
                <a:cubicBezTo>
                  <a:pt x="8656" y="10349"/>
                  <a:pt x="8665" y="10326"/>
                  <a:pt x="8672" y="10326"/>
                </a:cubicBezTo>
                <a:close/>
                <a:moveTo>
                  <a:pt x="11623" y="10401"/>
                </a:moveTo>
                <a:cubicBezTo>
                  <a:pt x="11628" y="10401"/>
                  <a:pt x="11633" y="10407"/>
                  <a:pt x="11633" y="10421"/>
                </a:cubicBezTo>
                <a:cubicBezTo>
                  <a:pt x="11621" y="10444"/>
                  <a:pt x="11621" y="10456"/>
                  <a:pt x="11609" y="10456"/>
                </a:cubicBezTo>
                <a:cubicBezTo>
                  <a:pt x="11609" y="10456"/>
                  <a:pt x="11597" y="10468"/>
                  <a:pt x="11597" y="10468"/>
                </a:cubicBezTo>
                <a:cubicBezTo>
                  <a:pt x="11597" y="10456"/>
                  <a:pt x="11609" y="10456"/>
                  <a:pt x="11609" y="10432"/>
                </a:cubicBezTo>
                <a:cubicBezTo>
                  <a:pt x="11609" y="10421"/>
                  <a:pt x="11609" y="10409"/>
                  <a:pt x="11609" y="10409"/>
                </a:cubicBezTo>
                <a:cubicBezTo>
                  <a:pt x="11614" y="10404"/>
                  <a:pt x="11619" y="10401"/>
                  <a:pt x="11623" y="10401"/>
                </a:cubicBezTo>
                <a:close/>
                <a:moveTo>
                  <a:pt x="12252" y="10444"/>
                </a:moveTo>
                <a:cubicBezTo>
                  <a:pt x="12264" y="10456"/>
                  <a:pt x="12275" y="10468"/>
                  <a:pt x="12252" y="10468"/>
                </a:cubicBezTo>
                <a:lnTo>
                  <a:pt x="12240" y="10468"/>
                </a:lnTo>
                <a:cubicBezTo>
                  <a:pt x="12240" y="10456"/>
                  <a:pt x="12252" y="10456"/>
                  <a:pt x="12252" y="10444"/>
                </a:cubicBezTo>
                <a:close/>
                <a:moveTo>
                  <a:pt x="12002" y="10397"/>
                </a:moveTo>
                <a:cubicBezTo>
                  <a:pt x="11978" y="10444"/>
                  <a:pt x="11966" y="10480"/>
                  <a:pt x="11942" y="10492"/>
                </a:cubicBezTo>
                <a:cubicBezTo>
                  <a:pt x="11952" y="10473"/>
                  <a:pt x="11969" y="10439"/>
                  <a:pt x="11981" y="10413"/>
                </a:cubicBezTo>
                <a:lnTo>
                  <a:pt x="11981" y="10413"/>
                </a:lnTo>
                <a:cubicBezTo>
                  <a:pt x="11981" y="10414"/>
                  <a:pt x="11981" y="10414"/>
                  <a:pt x="11980" y="10414"/>
                </a:cubicBezTo>
                <a:cubicBezTo>
                  <a:pt x="11979" y="10414"/>
                  <a:pt x="11978" y="10412"/>
                  <a:pt x="11978" y="10409"/>
                </a:cubicBezTo>
                <a:lnTo>
                  <a:pt x="11978" y="10397"/>
                </a:lnTo>
                <a:close/>
                <a:moveTo>
                  <a:pt x="11728" y="10411"/>
                </a:moveTo>
                <a:cubicBezTo>
                  <a:pt x="11734" y="10411"/>
                  <a:pt x="11714" y="10479"/>
                  <a:pt x="11726" y="10479"/>
                </a:cubicBezTo>
                <a:cubicBezTo>
                  <a:pt x="11728" y="10479"/>
                  <a:pt x="11731" y="10478"/>
                  <a:pt x="11734" y="10474"/>
                </a:cubicBezTo>
                <a:lnTo>
                  <a:pt x="11734" y="10474"/>
                </a:lnTo>
                <a:cubicBezTo>
                  <a:pt x="11724" y="10487"/>
                  <a:pt x="11716" y="10506"/>
                  <a:pt x="11716" y="10516"/>
                </a:cubicBezTo>
                <a:cubicBezTo>
                  <a:pt x="11704" y="10504"/>
                  <a:pt x="11680" y="10480"/>
                  <a:pt x="11668" y="10468"/>
                </a:cubicBezTo>
                <a:cubicBezTo>
                  <a:pt x="11674" y="10462"/>
                  <a:pt x="11680" y="10459"/>
                  <a:pt x="11686" y="10459"/>
                </a:cubicBezTo>
                <a:cubicBezTo>
                  <a:pt x="11692" y="10459"/>
                  <a:pt x="11698" y="10462"/>
                  <a:pt x="11704" y="10468"/>
                </a:cubicBezTo>
                <a:lnTo>
                  <a:pt x="11704" y="10456"/>
                </a:lnTo>
                <a:cubicBezTo>
                  <a:pt x="11719" y="10423"/>
                  <a:pt x="11726" y="10411"/>
                  <a:pt x="11728" y="10411"/>
                </a:cubicBezTo>
                <a:close/>
                <a:moveTo>
                  <a:pt x="9085" y="10468"/>
                </a:moveTo>
                <a:cubicBezTo>
                  <a:pt x="9085" y="10480"/>
                  <a:pt x="9085" y="10504"/>
                  <a:pt x="9097" y="10528"/>
                </a:cubicBezTo>
                <a:cubicBezTo>
                  <a:pt x="9085" y="10516"/>
                  <a:pt x="9073" y="10516"/>
                  <a:pt x="9073" y="10516"/>
                </a:cubicBezTo>
                <a:cubicBezTo>
                  <a:pt x="9073" y="10492"/>
                  <a:pt x="9085" y="10468"/>
                  <a:pt x="9085" y="10468"/>
                </a:cubicBezTo>
                <a:close/>
                <a:moveTo>
                  <a:pt x="13121" y="10492"/>
                </a:moveTo>
                <a:cubicBezTo>
                  <a:pt x="13121" y="10492"/>
                  <a:pt x="13121" y="10504"/>
                  <a:pt x="13121" y="10516"/>
                </a:cubicBezTo>
                <a:cubicBezTo>
                  <a:pt x="13109" y="10516"/>
                  <a:pt x="13097" y="10516"/>
                  <a:pt x="13085" y="10528"/>
                </a:cubicBezTo>
                <a:cubicBezTo>
                  <a:pt x="13097" y="10516"/>
                  <a:pt x="13109" y="10504"/>
                  <a:pt x="13121" y="10492"/>
                </a:cubicBezTo>
                <a:close/>
                <a:moveTo>
                  <a:pt x="12799" y="10504"/>
                </a:moveTo>
                <a:cubicBezTo>
                  <a:pt x="12787" y="10504"/>
                  <a:pt x="12799" y="10516"/>
                  <a:pt x="12764" y="10552"/>
                </a:cubicBezTo>
                <a:cubicBezTo>
                  <a:pt x="12752" y="10552"/>
                  <a:pt x="12752" y="10540"/>
                  <a:pt x="12740" y="10528"/>
                </a:cubicBezTo>
                <a:cubicBezTo>
                  <a:pt x="12764" y="10516"/>
                  <a:pt x="12776" y="10504"/>
                  <a:pt x="12787" y="10504"/>
                </a:cubicBezTo>
                <a:close/>
                <a:moveTo>
                  <a:pt x="12813" y="10541"/>
                </a:moveTo>
                <a:cubicBezTo>
                  <a:pt x="12815" y="10541"/>
                  <a:pt x="12815" y="10544"/>
                  <a:pt x="12811" y="10552"/>
                </a:cubicBezTo>
                <a:cubicBezTo>
                  <a:pt x="12799" y="10563"/>
                  <a:pt x="12799" y="10563"/>
                  <a:pt x="12787" y="10575"/>
                </a:cubicBezTo>
                <a:cubicBezTo>
                  <a:pt x="12776" y="10575"/>
                  <a:pt x="12776" y="10563"/>
                  <a:pt x="12764" y="10563"/>
                </a:cubicBezTo>
                <a:cubicBezTo>
                  <a:pt x="12788" y="10555"/>
                  <a:pt x="12807" y="10541"/>
                  <a:pt x="12813" y="10541"/>
                </a:cubicBezTo>
                <a:close/>
                <a:moveTo>
                  <a:pt x="11644" y="10468"/>
                </a:moveTo>
                <a:lnTo>
                  <a:pt x="11644" y="10468"/>
                </a:lnTo>
                <a:cubicBezTo>
                  <a:pt x="11668" y="10599"/>
                  <a:pt x="11633" y="10480"/>
                  <a:pt x="11644" y="10611"/>
                </a:cubicBezTo>
                <a:lnTo>
                  <a:pt x="11644" y="10623"/>
                </a:lnTo>
                <a:lnTo>
                  <a:pt x="11633" y="10623"/>
                </a:lnTo>
                <a:cubicBezTo>
                  <a:pt x="11633" y="10623"/>
                  <a:pt x="11644" y="10623"/>
                  <a:pt x="11644" y="10611"/>
                </a:cubicBezTo>
                <a:cubicBezTo>
                  <a:pt x="11633" y="10611"/>
                  <a:pt x="11633" y="10623"/>
                  <a:pt x="11633" y="10623"/>
                </a:cubicBezTo>
                <a:cubicBezTo>
                  <a:pt x="11621" y="10623"/>
                  <a:pt x="11621" y="10623"/>
                  <a:pt x="11621" y="10611"/>
                </a:cubicBezTo>
                <a:cubicBezTo>
                  <a:pt x="11621" y="10611"/>
                  <a:pt x="11621" y="10611"/>
                  <a:pt x="11621" y="10599"/>
                </a:cubicBezTo>
                <a:cubicBezTo>
                  <a:pt x="11633" y="10599"/>
                  <a:pt x="11644" y="10599"/>
                  <a:pt x="11633" y="10552"/>
                </a:cubicBezTo>
                <a:lnTo>
                  <a:pt x="11633" y="10552"/>
                </a:lnTo>
                <a:cubicBezTo>
                  <a:pt x="11633" y="10552"/>
                  <a:pt x="11633" y="10563"/>
                  <a:pt x="11621" y="10563"/>
                </a:cubicBezTo>
                <a:cubicBezTo>
                  <a:pt x="11633" y="10540"/>
                  <a:pt x="11633" y="10504"/>
                  <a:pt x="11633" y="10480"/>
                </a:cubicBezTo>
                <a:lnTo>
                  <a:pt x="11633" y="10480"/>
                </a:lnTo>
                <a:cubicBezTo>
                  <a:pt x="11621" y="10516"/>
                  <a:pt x="11609" y="10540"/>
                  <a:pt x="11609" y="10575"/>
                </a:cubicBezTo>
                <a:cubicBezTo>
                  <a:pt x="11597" y="10540"/>
                  <a:pt x="11585" y="10504"/>
                  <a:pt x="11585" y="10504"/>
                </a:cubicBezTo>
                <a:lnTo>
                  <a:pt x="11597" y="10504"/>
                </a:lnTo>
                <a:cubicBezTo>
                  <a:pt x="11609" y="10504"/>
                  <a:pt x="11621" y="10504"/>
                  <a:pt x="11621" y="10492"/>
                </a:cubicBezTo>
                <a:cubicBezTo>
                  <a:pt x="11621" y="10492"/>
                  <a:pt x="11621" y="10492"/>
                  <a:pt x="11633" y="10480"/>
                </a:cubicBezTo>
                <a:lnTo>
                  <a:pt x="11633" y="10480"/>
                </a:lnTo>
                <a:cubicBezTo>
                  <a:pt x="11633" y="10480"/>
                  <a:pt x="11633" y="10480"/>
                  <a:pt x="11633" y="10480"/>
                </a:cubicBezTo>
                <a:cubicBezTo>
                  <a:pt x="11633" y="10480"/>
                  <a:pt x="11644" y="10480"/>
                  <a:pt x="11644" y="10468"/>
                </a:cubicBezTo>
                <a:close/>
                <a:moveTo>
                  <a:pt x="12275" y="10623"/>
                </a:moveTo>
                <a:cubicBezTo>
                  <a:pt x="12275" y="10623"/>
                  <a:pt x="12275" y="10635"/>
                  <a:pt x="12275" y="10635"/>
                </a:cubicBezTo>
                <a:lnTo>
                  <a:pt x="12264" y="10635"/>
                </a:lnTo>
                <a:lnTo>
                  <a:pt x="12275" y="10623"/>
                </a:lnTo>
                <a:close/>
                <a:moveTo>
                  <a:pt x="12811" y="10623"/>
                </a:moveTo>
                <a:cubicBezTo>
                  <a:pt x="12799" y="10623"/>
                  <a:pt x="12799" y="10635"/>
                  <a:pt x="12799" y="10635"/>
                </a:cubicBezTo>
                <a:cubicBezTo>
                  <a:pt x="12799" y="10635"/>
                  <a:pt x="12799" y="10623"/>
                  <a:pt x="12799" y="10623"/>
                </a:cubicBezTo>
                <a:close/>
                <a:moveTo>
                  <a:pt x="12823" y="10623"/>
                </a:moveTo>
                <a:cubicBezTo>
                  <a:pt x="12823" y="10623"/>
                  <a:pt x="12823" y="10635"/>
                  <a:pt x="12823" y="10635"/>
                </a:cubicBezTo>
                <a:cubicBezTo>
                  <a:pt x="12823" y="10635"/>
                  <a:pt x="12811" y="10647"/>
                  <a:pt x="12811" y="10647"/>
                </a:cubicBezTo>
                <a:cubicBezTo>
                  <a:pt x="12811" y="10647"/>
                  <a:pt x="12811" y="10635"/>
                  <a:pt x="12811" y="10635"/>
                </a:cubicBezTo>
                <a:cubicBezTo>
                  <a:pt x="12811" y="10635"/>
                  <a:pt x="12811" y="10635"/>
                  <a:pt x="12823" y="10623"/>
                </a:cubicBezTo>
                <a:close/>
                <a:moveTo>
                  <a:pt x="12323" y="10647"/>
                </a:moveTo>
                <a:cubicBezTo>
                  <a:pt x="12323" y="10647"/>
                  <a:pt x="12335" y="10659"/>
                  <a:pt x="12335" y="10659"/>
                </a:cubicBezTo>
                <a:cubicBezTo>
                  <a:pt x="12335" y="10659"/>
                  <a:pt x="12335" y="10659"/>
                  <a:pt x="12335" y="10671"/>
                </a:cubicBezTo>
                <a:cubicBezTo>
                  <a:pt x="12323" y="10659"/>
                  <a:pt x="12323" y="10659"/>
                  <a:pt x="12311" y="10659"/>
                </a:cubicBezTo>
                <a:cubicBezTo>
                  <a:pt x="12311" y="10659"/>
                  <a:pt x="12323" y="10647"/>
                  <a:pt x="12323" y="10647"/>
                </a:cubicBezTo>
                <a:close/>
                <a:moveTo>
                  <a:pt x="11990" y="10683"/>
                </a:moveTo>
                <a:lnTo>
                  <a:pt x="11998" y="10693"/>
                </a:lnTo>
                <a:lnTo>
                  <a:pt x="11998" y="10693"/>
                </a:lnTo>
                <a:cubicBezTo>
                  <a:pt x="11996" y="10689"/>
                  <a:pt x="11993" y="10686"/>
                  <a:pt x="11990" y="10683"/>
                </a:cubicBezTo>
                <a:close/>
                <a:moveTo>
                  <a:pt x="11811" y="10492"/>
                </a:moveTo>
                <a:lnTo>
                  <a:pt x="11787" y="10516"/>
                </a:lnTo>
                <a:cubicBezTo>
                  <a:pt x="11787" y="10552"/>
                  <a:pt x="11811" y="10552"/>
                  <a:pt x="11823" y="10575"/>
                </a:cubicBezTo>
                <a:cubicBezTo>
                  <a:pt x="11835" y="10540"/>
                  <a:pt x="11847" y="10552"/>
                  <a:pt x="11859" y="10504"/>
                </a:cubicBezTo>
                <a:lnTo>
                  <a:pt x="11859" y="10504"/>
                </a:lnTo>
                <a:cubicBezTo>
                  <a:pt x="11844" y="10565"/>
                  <a:pt x="11849" y="10583"/>
                  <a:pt x="11863" y="10583"/>
                </a:cubicBezTo>
                <a:cubicBezTo>
                  <a:pt x="11881" y="10583"/>
                  <a:pt x="11916" y="10547"/>
                  <a:pt x="11934" y="10547"/>
                </a:cubicBezTo>
                <a:cubicBezTo>
                  <a:pt x="11946" y="10547"/>
                  <a:pt x="11952" y="10562"/>
                  <a:pt x="11942" y="10611"/>
                </a:cubicBezTo>
                <a:cubicBezTo>
                  <a:pt x="11942" y="10611"/>
                  <a:pt x="11930" y="10611"/>
                  <a:pt x="11930" y="10623"/>
                </a:cubicBezTo>
                <a:cubicBezTo>
                  <a:pt x="11918" y="10623"/>
                  <a:pt x="11918" y="10623"/>
                  <a:pt x="11918" y="10635"/>
                </a:cubicBezTo>
                <a:lnTo>
                  <a:pt x="11906" y="10694"/>
                </a:lnTo>
                <a:cubicBezTo>
                  <a:pt x="11894" y="10671"/>
                  <a:pt x="11883" y="10659"/>
                  <a:pt x="11871" y="10647"/>
                </a:cubicBezTo>
                <a:cubicBezTo>
                  <a:pt x="11856" y="10624"/>
                  <a:pt x="11850" y="10616"/>
                  <a:pt x="11845" y="10616"/>
                </a:cubicBezTo>
                <a:cubicBezTo>
                  <a:pt x="11842" y="10616"/>
                  <a:pt x="11839" y="10619"/>
                  <a:pt x="11835" y="10623"/>
                </a:cubicBezTo>
                <a:cubicBezTo>
                  <a:pt x="11823" y="10611"/>
                  <a:pt x="11799" y="10599"/>
                  <a:pt x="11752" y="10528"/>
                </a:cubicBezTo>
                <a:cubicBezTo>
                  <a:pt x="11775" y="10516"/>
                  <a:pt x="11787" y="10504"/>
                  <a:pt x="11811" y="10492"/>
                </a:cubicBezTo>
                <a:close/>
                <a:moveTo>
                  <a:pt x="12371" y="10671"/>
                </a:moveTo>
                <a:cubicBezTo>
                  <a:pt x="12371" y="10683"/>
                  <a:pt x="12383" y="10683"/>
                  <a:pt x="12383" y="10683"/>
                </a:cubicBezTo>
                <a:cubicBezTo>
                  <a:pt x="12383" y="10694"/>
                  <a:pt x="12383" y="10694"/>
                  <a:pt x="12383" y="10694"/>
                </a:cubicBezTo>
                <a:cubicBezTo>
                  <a:pt x="12371" y="10694"/>
                  <a:pt x="12371" y="10683"/>
                  <a:pt x="12359" y="10683"/>
                </a:cubicBezTo>
                <a:lnTo>
                  <a:pt x="12347" y="10683"/>
                </a:lnTo>
                <a:cubicBezTo>
                  <a:pt x="12347" y="10671"/>
                  <a:pt x="12347" y="10671"/>
                  <a:pt x="12359" y="10671"/>
                </a:cubicBezTo>
                <a:lnTo>
                  <a:pt x="12359" y="10683"/>
                </a:lnTo>
                <a:lnTo>
                  <a:pt x="12371" y="10671"/>
                </a:lnTo>
                <a:close/>
                <a:moveTo>
                  <a:pt x="12168" y="10575"/>
                </a:moveTo>
                <a:cubicBezTo>
                  <a:pt x="12121" y="10647"/>
                  <a:pt x="12144" y="10623"/>
                  <a:pt x="12109" y="10694"/>
                </a:cubicBezTo>
                <a:cubicBezTo>
                  <a:pt x="12109" y="10694"/>
                  <a:pt x="12109" y="10706"/>
                  <a:pt x="12109" y="10706"/>
                </a:cubicBezTo>
                <a:cubicBezTo>
                  <a:pt x="12085" y="10683"/>
                  <a:pt x="12073" y="10671"/>
                  <a:pt x="12073" y="10671"/>
                </a:cubicBezTo>
                <a:cubicBezTo>
                  <a:pt x="12111" y="10610"/>
                  <a:pt x="12125" y="10600"/>
                  <a:pt x="12132" y="10600"/>
                </a:cubicBezTo>
                <a:cubicBezTo>
                  <a:pt x="12136" y="10600"/>
                  <a:pt x="12138" y="10603"/>
                  <a:pt x="12142" y="10603"/>
                </a:cubicBezTo>
                <a:cubicBezTo>
                  <a:pt x="12146" y="10603"/>
                  <a:pt x="12153" y="10598"/>
                  <a:pt x="12168" y="10575"/>
                </a:cubicBezTo>
                <a:close/>
                <a:moveTo>
                  <a:pt x="12275" y="10694"/>
                </a:moveTo>
                <a:lnTo>
                  <a:pt x="12275" y="10694"/>
                </a:lnTo>
                <a:cubicBezTo>
                  <a:pt x="12286" y="10705"/>
                  <a:pt x="12296" y="10715"/>
                  <a:pt x="12306" y="10718"/>
                </a:cubicBezTo>
                <a:lnTo>
                  <a:pt x="12306" y="10718"/>
                </a:lnTo>
                <a:lnTo>
                  <a:pt x="12275" y="10694"/>
                </a:lnTo>
                <a:close/>
                <a:moveTo>
                  <a:pt x="12359" y="10706"/>
                </a:moveTo>
                <a:cubicBezTo>
                  <a:pt x="12347" y="10718"/>
                  <a:pt x="12347" y="10718"/>
                  <a:pt x="12347" y="10718"/>
                </a:cubicBezTo>
                <a:lnTo>
                  <a:pt x="12347" y="10706"/>
                </a:lnTo>
                <a:close/>
                <a:moveTo>
                  <a:pt x="12320" y="10728"/>
                </a:moveTo>
                <a:cubicBezTo>
                  <a:pt x="12317" y="10729"/>
                  <a:pt x="12314" y="10730"/>
                  <a:pt x="12311" y="10730"/>
                </a:cubicBezTo>
                <a:lnTo>
                  <a:pt x="12323" y="10730"/>
                </a:lnTo>
                <a:lnTo>
                  <a:pt x="12320" y="10728"/>
                </a:lnTo>
                <a:close/>
                <a:moveTo>
                  <a:pt x="12418" y="10706"/>
                </a:moveTo>
                <a:cubicBezTo>
                  <a:pt x="12418" y="10706"/>
                  <a:pt x="12430" y="10718"/>
                  <a:pt x="12442" y="10718"/>
                </a:cubicBezTo>
                <a:cubicBezTo>
                  <a:pt x="12442" y="10718"/>
                  <a:pt x="12442" y="10730"/>
                  <a:pt x="12442" y="10730"/>
                </a:cubicBezTo>
                <a:cubicBezTo>
                  <a:pt x="12430" y="10718"/>
                  <a:pt x="12418" y="10718"/>
                  <a:pt x="12418" y="10718"/>
                </a:cubicBezTo>
                <a:cubicBezTo>
                  <a:pt x="12418" y="10706"/>
                  <a:pt x="12418" y="10706"/>
                  <a:pt x="12418" y="10706"/>
                </a:cubicBezTo>
                <a:close/>
                <a:moveTo>
                  <a:pt x="12035" y="10489"/>
                </a:moveTo>
                <a:cubicBezTo>
                  <a:pt x="12037" y="10489"/>
                  <a:pt x="12037" y="10490"/>
                  <a:pt x="12037" y="10492"/>
                </a:cubicBezTo>
                <a:cubicBezTo>
                  <a:pt x="12014" y="10516"/>
                  <a:pt x="12002" y="10575"/>
                  <a:pt x="11990" y="10611"/>
                </a:cubicBezTo>
                <a:cubicBezTo>
                  <a:pt x="12002" y="10587"/>
                  <a:pt x="12002" y="10575"/>
                  <a:pt x="12014" y="10552"/>
                </a:cubicBezTo>
                <a:lnTo>
                  <a:pt x="12014" y="10552"/>
                </a:lnTo>
                <a:cubicBezTo>
                  <a:pt x="12006" y="10574"/>
                  <a:pt x="12004" y="10582"/>
                  <a:pt x="12006" y="10582"/>
                </a:cubicBezTo>
                <a:cubicBezTo>
                  <a:pt x="12011" y="10582"/>
                  <a:pt x="12048" y="10508"/>
                  <a:pt x="12059" y="10508"/>
                </a:cubicBezTo>
                <a:cubicBezTo>
                  <a:pt x="12062" y="10508"/>
                  <a:pt x="12063" y="10514"/>
                  <a:pt x="12061" y="10528"/>
                </a:cubicBezTo>
                <a:lnTo>
                  <a:pt x="12037" y="10552"/>
                </a:lnTo>
                <a:cubicBezTo>
                  <a:pt x="12058" y="10541"/>
                  <a:pt x="12078" y="10513"/>
                  <a:pt x="12084" y="10513"/>
                </a:cubicBezTo>
                <a:cubicBezTo>
                  <a:pt x="12085" y="10513"/>
                  <a:pt x="12085" y="10514"/>
                  <a:pt x="12085" y="10516"/>
                </a:cubicBezTo>
                <a:cubicBezTo>
                  <a:pt x="12061" y="10587"/>
                  <a:pt x="12061" y="10540"/>
                  <a:pt x="12037" y="10599"/>
                </a:cubicBezTo>
                <a:cubicBezTo>
                  <a:pt x="12047" y="10599"/>
                  <a:pt x="12092" y="10534"/>
                  <a:pt x="12100" y="10534"/>
                </a:cubicBezTo>
                <a:cubicBezTo>
                  <a:pt x="12103" y="10534"/>
                  <a:pt x="12102" y="10539"/>
                  <a:pt x="12097" y="10552"/>
                </a:cubicBezTo>
                <a:cubicBezTo>
                  <a:pt x="12085" y="10575"/>
                  <a:pt x="12085" y="10563"/>
                  <a:pt x="12073" y="10587"/>
                </a:cubicBezTo>
                <a:cubicBezTo>
                  <a:pt x="12037" y="10659"/>
                  <a:pt x="12049" y="10647"/>
                  <a:pt x="12061" y="10659"/>
                </a:cubicBezTo>
                <a:lnTo>
                  <a:pt x="12061" y="10671"/>
                </a:lnTo>
                <a:cubicBezTo>
                  <a:pt x="12068" y="10678"/>
                  <a:pt x="12075" y="10685"/>
                  <a:pt x="12080" y="10692"/>
                </a:cubicBezTo>
                <a:lnTo>
                  <a:pt x="12080" y="10692"/>
                </a:lnTo>
                <a:lnTo>
                  <a:pt x="12061" y="10683"/>
                </a:lnTo>
                <a:cubicBezTo>
                  <a:pt x="12061" y="10683"/>
                  <a:pt x="12061" y="10671"/>
                  <a:pt x="12061" y="10671"/>
                </a:cubicBezTo>
                <a:lnTo>
                  <a:pt x="12014" y="10635"/>
                </a:lnTo>
                <a:lnTo>
                  <a:pt x="12014" y="10635"/>
                </a:lnTo>
                <a:cubicBezTo>
                  <a:pt x="12014" y="10635"/>
                  <a:pt x="12037" y="10671"/>
                  <a:pt x="12061" y="10694"/>
                </a:cubicBezTo>
                <a:cubicBezTo>
                  <a:pt x="12061" y="10706"/>
                  <a:pt x="12073" y="10706"/>
                  <a:pt x="12073" y="10718"/>
                </a:cubicBezTo>
                <a:lnTo>
                  <a:pt x="12073" y="10718"/>
                </a:lnTo>
                <a:cubicBezTo>
                  <a:pt x="12073" y="10716"/>
                  <a:pt x="12073" y="10715"/>
                  <a:pt x="12072" y="10715"/>
                </a:cubicBezTo>
                <a:cubicBezTo>
                  <a:pt x="12068" y="10715"/>
                  <a:pt x="12057" y="10732"/>
                  <a:pt x="12037" y="10742"/>
                </a:cubicBezTo>
                <a:lnTo>
                  <a:pt x="12037" y="10730"/>
                </a:lnTo>
                <a:cubicBezTo>
                  <a:pt x="12037" y="10730"/>
                  <a:pt x="12037" y="10718"/>
                  <a:pt x="12025" y="10718"/>
                </a:cubicBezTo>
                <a:cubicBezTo>
                  <a:pt x="12025" y="10730"/>
                  <a:pt x="12025" y="10730"/>
                  <a:pt x="12025" y="10730"/>
                </a:cubicBezTo>
                <a:lnTo>
                  <a:pt x="11998" y="10693"/>
                </a:lnTo>
                <a:lnTo>
                  <a:pt x="11998" y="10693"/>
                </a:lnTo>
                <a:cubicBezTo>
                  <a:pt x="12003" y="10702"/>
                  <a:pt x="12005" y="10713"/>
                  <a:pt x="12014" y="10730"/>
                </a:cubicBezTo>
                <a:cubicBezTo>
                  <a:pt x="12009" y="10720"/>
                  <a:pt x="12006" y="10716"/>
                  <a:pt x="12003" y="10716"/>
                </a:cubicBezTo>
                <a:cubicBezTo>
                  <a:pt x="12000" y="10716"/>
                  <a:pt x="11997" y="10723"/>
                  <a:pt x="11990" y="10730"/>
                </a:cubicBezTo>
                <a:cubicBezTo>
                  <a:pt x="11978" y="10694"/>
                  <a:pt x="11954" y="10659"/>
                  <a:pt x="11942" y="10623"/>
                </a:cubicBezTo>
                <a:lnTo>
                  <a:pt x="11966" y="10611"/>
                </a:lnTo>
                <a:cubicBezTo>
                  <a:pt x="11990" y="10563"/>
                  <a:pt x="11978" y="10587"/>
                  <a:pt x="11990" y="10540"/>
                </a:cubicBezTo>
                <a:cubicBezTo>
                  <a:pt x="12009" y="10510"/>
                  <a:pt x="12029" y="10489"/>
                  <a:pt x="12035" y="10489"/>
                </a:cubicBezTo>
                <a:close/>
                <a:moveTo>
                  <a:pt x="12357" y="10721"/>
                </a:moveTo>
                <a:cubicBezTo>
                  <a:pt x="12359" y="10721"/>
                  <a:pt x="12359" y="10724"/>
                  <a:pt x="12359" y="10730"/>
                </a:cubicBezTo>
                <a:cubicBezTo>
                  <a:pt x="12359" y="10730"/>
                  <a:pt x="12359" y="10730"/>
                  <a:pt x="12359" y="10742"/>
                </a:cubicBezTo>
                <a:cubicBezTo>
                  <a:pt x="12347" y="10730"/>
                  <a:pt x="12347" y="10730"/>
                  <a:pt x="12347" y="10730"/>
                </a:cubicBezTo>
                <a:cubicBezTo>
                  <a:pt x="12353" y="10724"/>
                  <a:pt x="12356" y="10721"/>
                  <a:pt x="12357" y="10721"/>
                </a:cubicBezTo>
                <a:close/>
                <a:moveTo>
                  <a:pt x="13412" y="10722"/>
                </a:moveTo>
                <a:lnTo>
                  <a:pt x="13412" y="10722"/>
                </a:lnTo>
                <a:cubicBezTo>
                  <a:pt x="13399" y="10728"/>
                  <a:pt x="13385" y="10735"/>
                  <a:pt x="13371" y="10742"/>
                </a:cubicBezTo>
                <a:cubicBezTo>
                  <a:pt x="13388" y="10734"/>
                  <a:pt x="13399" y="10731"/>
                  <a:pt x="13412" y="10722"/>
                </a:cubicBezTo>
                <a:close/>
                <a:moveTo>
                  <a:pt x="12270" y="10740"/>
                </a:moveTo>
                <a:cubicBezTo>
                  <a:pt x="12268" y="10740"/>
                  <a:pt x="12274" y="10747"/>
                  <a:pt x="12287" y="10754"/>
                </a:cubicBezTo>
                <a:cubicBezTo>
                  <a:pt x="12277" y="10744"/>
                  <a:pt x="12272" y="10740"/>
                  <a:pt x="12270" y="10740"/>
                </a:cubicBezTo>
                <a:close/>
                <a:moveTo>
                  <a:pt x="12299" y="10671"/>
                </a:moveTo>
                <a:cubicBezTo>
                  <a:pt x="12311" y="10671"/>
                  <a:pt x="12311" y="10683"/>
                  <a:pt x="12323" y="10683"/>
                </a:cubicBezTo>
                <a:cubicBezTo>
                  <a:pt x="12311" y="10694"/>
                  <a:pt x="12311" y="10694"/>
                  <a:pt x="12311" y="10694"/>
                </a:cubicBezTo>
                <a:cubicBezTo>
                  <a:pt x="12311" y="10706"/>
                  <a:pt x="12311" y="10718"/>
                  <a:pt x="12311" y="10718"/>
                </a:cubicBezTo>
                <a:cubicBezTo>
                  <a:pt x="12310" y="10718"/>
                  <a:pt x="12308" y="10718"/>
                  <a:pt x="12306" y="10718"/>
                </a:cubicBezTo>
                <a:lnTo>
                  <a:pt x="12306" y="10718"/>
                </a:lnTo>
                <a:lnTo>
                  <a:pt x="12320" y="10728"/>
                </a:lnTo>
                <a:lnTo>
                  <a:pt x="12320" y="10728"/>
                </a:lnTo>
                <a:cubicBezTo>
                  <a:pt x="12328" y="10724"/>
                  <a:pt x="12335" y="10715"/>
                  <a:pt x="12335" y="10706"/>
                </a:cubicBezTo>
                <a:cubicBezTo>
                  <a:pt x="12335" y="10718"/>
                  <a:pt x="12335" y="10718"/>
                  <a:pt x="12335" y="10730"/>
                </a:cubicBezTo>
                <a:lnTo>
                  <a:pt x="12323" y="10730"/>
                </a:lnTo>
                <a:cubicBezTo>
                  <a:pt x="12311" y="10742"/>
                  <a:pt x="12299" y="10754"/>
                  <a:pt x="12287" y="10754"/>
                </a:cubicBezTo>
                <a:cubicBezTo>
                  <a:pt x="12287" y="10766"/>
                  <a:pt x="12275" y="10766"/>
                  <a:pt x="12275" y="10766"/>
                </a:cubicBezTo>
                <a:cubicBezTo>
                  <a:pt x="12264" y="10754"/>
                  <a:pt x="12252" y="10754"/>
                  <a:pt x="12240" y="10742"/>
                </a:cubicBezTo>
                <a:cubicBezTo>
                  <a:pt x="12252" y="10730"/>
                  <a:pt x="12264" y="10718"/>
                  <a:pt x="12275" y="10694"/>
                </a:cubicBezTo>
                <a:cubicBezTo>
                  <a:pt x="12287" y="10694"/>
                  <a:pt x="12299" y="10683"/>
                  <a:pt x="12299" y="10671"/>
                </a:cubicBezTo>
                <a:close/>
                <a:moveTo>
                  <a:pt x="12383" y="10742"/>
                </a:moveTo>
                <a:cubicBezTo>
                  <a:pt x="12382" y="10754"/>
                  <a:pt x="12380" y="10756"/>
                  <a:pt x="12371" y="10766"/>
                </a:cubicBezTo>
                <a:cubicBezTo>
                  <a:pt x="12371" y="10755"/>
                  <a:pt x="12381" y="10743"/>
                  <a:pt x="12383" y="10742"/>
                </a:cubicBezTo>
                <a:close/>
                <a:moveTo>
                  <a:pt x="12947" y="10741"/>
                </a:moveTo>
                <a:cubicBezTo>
                  <a:pt x="12951" y="10741"/>
                  <a:pt x="12945" y="10751"/>
                  <a:pt x="12930" y="10766"/>
                </a:cubicBezTo>
                <a:cubicBezTo>
                  <a:pt x="12930" y="10754"/>
                  <a:pt x="12930" y="10754"/>
                  <a:pt x="12930" y="10754"/>
                </a:cubicBezTo>
                <a:cubicBezTo>
                  <a:pt x="12939" y="10745"/>
                  <a:pt x="12945" y="10741"/>
                  <a:pt x="12947" y="10741"/>
                </a:cubicBezTo>
                <a:close/>
                <a:moveTo>
                  <a:pt x="11930" y="10647"/>
                </a:moveTo>
                <a:cubicBezTo>
                  <a:pt x="11930" y="10653"/>
                  <a:pt x="11933" y="10659"/>
                  <a:pt x="11936" y="10665"/>
                </a:cubicBezTo>
                <a:lnTo>
                  <a:pt x="11936" y="10665"/>
                </a:lnTo>
                <a:cubicBezTo>
                  <a:pt x="11933" y="10662"/>
                  <a:pt x="11932" y="10660"/>
                  <a:pt x="11932" y="10660"/>
                </a:cubicBezTo>
                <a:lnTo>
                  <a:pt x="11932" y="10660"/>
                </a:lnTo>
                <a:cubicBezTo>
                  <a:pt x="11931" y="10660"/>
                  <a:pt x="11942" y="10674"/>
                  <a:pt x="11942" y="10683"/>
                </a:cubicBezTo>
                <a:lnTo>
                  <a:pt x="11942" y="10683"/>
                </a:lnTo>
                <a:cubicBezTo>
                  <a:pt x="11942" y="10677"/>
                  <a:pt x="11939" y="10671"/>
                  <a:pt x="11936" y="10665"/>
                </a:cubicBezTo>
                <a:lnTo>
                  <a:pt x="11936" y="10665"/>
                </a:lnTo>
                <a:cubicBezTo>
                  <a:pt x="11938" y="10666"/>
                  <a:pt x="11940" y="10668"/>
                  <a:pt x="11942" y="10671"/>
                </a:cubicBezTo>
                <a:cubicBezTo>
                  <a:pt x="11966" y="10694"/>
                  <a:pt x="11978" y="10718"/>
                  <a:pt x="11990" y="10742"/>
                </a:cubicBezTo>
                <a:cubicBezTo>
                  <a:pt x="11990" y="10754"/>
                  <a:pt x="11978" y="10766"/>
                  <a:pt x="11966" y="10778"/>
                </a:cubicBezTo>
                <a:cubicBezTo>
                  <a:pt x="11942" y="10742"/>
                  <a:pt x="11930" y="10718"/>
                  <a:pt x="11918" y="10706"/>
                </a:cubicBezTo>
                <a:cubicBezTo>
                  <a:pt x="11918" y="10683"/>
                  <a:pt x="11930" y="10671"/>
                  <a:pt x="11930" y="10647"/>
                </a:cubicBezTo>
                <a:close/>
                <a:moveTo>
                  <a:pt x="12025" y="10754"/>
                </a:moveTo>
                <a:cubicBezTo>
                  <a:pt x="12014" y="10766"/>
                  <a:pt x="12014" y="10766"/>
                  <a:pt x="12014" y="10778"/>
                </a:cubicBezTo>
                <a:cubicBezTo>
                  <a:pt x="12014" y="10766"/>
                  <a:pt x="12002" y="10766"/>
                  <a:pt x="12002" y="10754"/>
                </a:cubicBezTo>
                <a:close/>
                <a:moveTo>
                  <a:pt x="12171" y="10714"/>
                </a:moveTo>
                <a:cubicBezTo>
                  <a:pt x="12180" y="10714"/>
                  <a:pt x="12180" y="10725"/>
                  <a:pt x="12180" y="10742"/>
                </a:cubicBezTo>
                <a:cubicBezTo>
                  <a:pt x="12180" y="10742"/>
                  <a:pt x="12168" y="10754"/>
                  <a:pt x="12168" y="10778"/>
                </a:cubicBezTo>
                <a:cubicBezTo>
                  <a:pt x="12168" y="10766"/>
                  <a:pt x="12156" y="10766"/>
                  <a:pt x="12156" y="10766"/>
                </a:cubicBezTo>
                <a:lnTo>
                  <a:pt x="12156" y="10718"/>
                </a:lnTo>
                <a:cubicBezTo>
                  <a:pt x="12163" y="10715"/>
                  <a:pt x="12167" y="10714"/>
                  <a:pt x="12171" y="10714"/>
                </a:cubicBezTo>
                <a:close/>
                <a:moveTo>
                  <a:pt x="12442" y="10766"/>
                </a:moveTo>
                <a:cubicBezTo>
                  <a:pt x="12442" y="10766"/>
                  <a:pt x="12442" y="10778"/>
                  <a:pt x="12430" y="10778"/>
                </a:cubicBezTo>
                <a:cubicBezTo>
                  <a:pt x="12442" y="10766"/>
                  <a:pt x="12442" y="10766"/>
                  <a:pt x="12442" y="10766"/>
                </a:cubicBezTo>
                <a:close/>
                <a:moveTo>
                  <a:pt x="12002" y="10778"/>
                </a:moveTo>
                <a:lnTo>
                  <a:pt x="12002" y="10778"/>
                </a:lnTo>
                <a:cubicBezTo>
                  <a:pt x="12002" y="10778"/>
                  <a:pt x="11997" y="10783"/>
                  <a:pt x="11993" y="10789"/>
                </a:cubicBezTo>
                <a:lnTo>
                  <a:pt x="11993" y="10789"/>
                </a:lnTo>
                <a:cubicBezTo>
                  <a:pt x="12002" y="10787"/>
                  <a:pt x="12002" y="10778"/>
                  <a:pt x="12002" y="10778"/>
                </a:cubicBezTo>
                <a:close/>
                <a:moveTo>
                  <a:pt x="12371" y="10778"/>
                </a:moveTo>
                <a:cubicBezTo>
                  <a:pt x="12371" y="10778"/>
                  <a:pt x="12359" y="10790"/>
                  <a:pt x="12359" y="10790"/>
                </a:cubicBezTo>
                <a:lnTo>
                  <a:pt x="12359" y="10790"/>
                </a:lnTo>
                <a:cubicBezTo>
                  <a:pt x="12359" y="10790"/>
                  <a:pt x="12359" y="10778"/>
                  <a:pt x="12371" y="10778"/>
                </a:cubicBezTo>
                <a:close/>
                <a:moveTo>
                  <a:pt x="10116" y="10771"/>
                </a:moveTo>
                <a:cubicBezTo>
                  <a:pt x="10109" y="10786"/>
                  <a:pt x="10112" y="10789"/>
                  <a:pt x="10112" y="10799"/>
                </a:cubicBezTo>
                <a:lnTo>
                  <a:pt x="10112" y="10799"/>
                </a:lnTo>
                <a:lnTo>
                  <a:pt x="10116" y="10771"/>
                </a:lnTo>
                <a:close/>
                <a:moveTo>
                  <a:pt x="12002" y="10766"/>
                </a:moveTo>
                <a:cubicBezTo>
                  <a:pt x="12002" y="10778"/>
                  <a:pt x="12002" y="10790"/>
                  <a:pt x="12002" y="10790"/>
                </a:cubicBezTo>
                <a:cubicBezTo>
                  <a:pt x="12002" y="10802"/>
                  <a:pt x="12002" y="10802"/>
                  <a:pt x="11990" y="10802"/>
                </a:cubicBezTo>
                <a:cubicBezTo>
                  <a:pt x="11990" y="10797"/>
                  <a:pt x="11991" y="10793"/>
                  <a:pt x="11993" y="10789"/>
                </a:cubicBezTo>
                <a:lnTo>
                  <a:pt x="11993" y="10789"/>
                </a:lnTo>
                <a:cubicBezTo>
                  <a:pt x="11992" y="10790"/>
                  <a:pt x="11991" y="10790"/>
                  <a:pt x="11990" y="10790"/>
                </a:cubicBezTo>
                <a:lnTo>
                  <a:pt x="11990" y="10790"/>
                </a:lnTo>
                <a:cubicBezTo>
                  <a:pt x="11990" y="10778"/>
                  <a:pt x="11990" y="10778"/>
                  <a:pt x="12002" y="10766"/>
                </a:cubicBezTo>
                <a:close/>
                <a:moveTo>
                  <a:pt x="12085" y="10730"/>
                </a:moveTo>
                <a:cubicBezTo>
                  <a:pt x="12097" y="10742"/>
                  <a:pt x="12097" y="10742"/>
                  <a:pt x="12097" y="10742"/>
                </a:cubicBezTo>
                <a:cubicBezTo>
                  <a:pt x="12097" y="10754"/>
                  <a:pt x="12097" y="10754"/>
                  <a:pt x="12097" y="10754"/>
                </a:cubicBezTo>
                <a:cubicBezTo>
                  <a:pt x="12109" y="10754"/>
                  <a:pt x="12109" y="10754"/>
                  <a:pt x="12109" y="10766"/>
                </a:cubicBezTo>
                <a:cubicBezTo>
                  <a:pt x="12097" y="10778"/>
                  <a:pt x="12097" y="10790"/>
                  <a:pt x="12085" y="10802"/>
                </a:cubicBezTo>
                <a:lnTo>
                  <a:pt x="12073" y="10778"/>
                </a:lnTo>
                <a:cubicBezTo>
                  <a:pt x="12073" y="10754"/>
                  <a:pt x="12085" y="10742"/>
                  <a:pt x="12085" y="10730"/>
                </a:cubicBezTo>
                <a:close/>
                <a:moveTo>
                  <a:pt x="12359" y="10767"/>
                </a:moveTo>
                <a:cubicBezTo>
                  <a:pt x="12358" y="10779"/>
                  <a:pt x="12347" y="10790"/>
                  <a:pt x="12347" y="10802"/>
                </a:cubicBezTo>
                <a:cubicBezTo>
                  <a:pt x="12347" y="10802"/>
                  <a:pt x="12347" y="10802"/>
                  <a:pt x="12347" y="10790"/>
                </a:cubicBezTo>
                <a:lnTo>
                  <a:pt x="12347" y="10778"/>
                </a:lnTo>
                <a:cubicBezTo>
                  <a:pt x="12353" y="10772"/>
                  <a:pt x="12356" y="10769"/>
                  <a:pt x="12359" y="10767"/>
                </a:cubicBezTo>
                <a:close/>
                <a:moveTo>
                  <a:pt x="12228" y="10742"/>
                </a:moveTo>
                <a:cubicBezTo>
                  <a:pt x="12240" y="10754"/>
                  <a:pt x="12240" y="10766"/>
                  <a:pt x="12252" y="10766"/>
                </a:cubicBezTo>
                <a:lnTo>
                  <a:pt x="12252" y="10778"/>
                </a:lnTo>
                <a:cubicBezTo>
                  <a:pt x="12252" y="10778"/>
                  <a:pt x="12240" y="10766"/>
                  <a:pt x="12228" y="10754"/>
                </a:cubicBezTo>
                <a:lnTo>
                  <a:pt x="12228" y="10754"/>
                </a:lnTo>
                <a:cubicBezTo>
                  <a:pt x="12240" y="10766"/>
                  <a:pt x="12240" y="10778"/>
                  <a:pt x="12252" y="10790"/>
                </a:cubicBezTo>
                <a:cubicBezTo>
                  <a:pt x="12252" y="10790"/>
                  <a:pt x="12252" y="10790"/>
                  <a:pt x="12252" y="10802"/>
                </a:cubicBezTo>
                <a:lnTo>
                  <a:pt x="12240" y="10802"/>
                </a:lnTo>
                <a:cubicBezTo>
                  <a:pt x="12240" y="10802"/>
                  <a:pt x="12240" y="10813"/>
                  <a:pt x="12240" y="10813"/>
                </a:cubicBezTo>
                <a:cubicBezTo>
                  <a:pt x="12232" y="10813"/>
                  <a:pt x="12224" y="10803"/>
                  <a:pt x="12216" y="10803"/>
                </a:cubicBezTo>
                <a:cubicBezTo>
                  <a:pt x="12212" y="10803"/>
                  <a:pt x="12208" y="10806"/>
                  <a:pt x="12204" y="10813"/>
                </a:cubicBezTo>
                <a:cubicBezTo>
                  <a:pt x="12204" y="10802"/>
                  <a:pt x="12204" y="10790"/>
                  <a:pt x="12204" y="10790"/>
                </a:cubicBezTo>
                <a:cubicBezTo>
                  <a:pt x="12216" y="10778"/>
                  <a:pt x="12216" y="10766"/>
                  <a:pt x="12216" y="10766"/>
                </a:cubicBezTo>
                <a:lnTo>
                  <a:pt x="12228" y="10754"/>
                </a:lnTo>
                <a:cubicBezTo>
                  <a:pt x="12228" y="10754"/>
                  <a:pt x="12228" y="10754"/>
                  <a:pt x="12228" y="10742"/>
                </a:cubicBezTo>
                <a:close/>
                <a:moveTo>
                  <a:pt x="9875" y="10806"/>
                </a:moveTo>
                <a:cubicBezTo>
                  <a:pt x="9872" y="10807"/>
                  <a:pt x="9867" y="10812"/>
                  <a:pt x="9859" y="10825"/>
                </a:cubicBezTo>
                <a:cubicBezTo>
                  <a:pt x="9864" y="10820"/>
                  <a:pt x="9870" y="10814"/>
                  <a:pt x="9875" y="10806"/>
                </a:cubicBezTo>
                <a:close/>
                <a:moveTo>
                  <a:pt x="10112" y="10799"/>
                </a:moveTo>
                <a:lnTo>
                  <a:pt x="10109" y="10825"/>
                </a:lnTo>
                <a:cubicBezTo>
                  <a:pt x="10112" y="10813"/>
                  <a:pt x="10112" y="10805"/>
                  <a:pt x="10112" y="10799"/>
                </a:cubicBezTo>
                <a:close/>
                <a:moveTo>
                  <a:pt x="12406" y="10778"/>
                </a:moveTo>
                <a:cubicBezTo>
                  <a:pt x="12406" y="10778"/>
                  <a:pt x="12395" y="10790"/>
                  <a:pt x="12395" y="10790"/>
                </a:cubicBezTo>
                <a:cubicBezTo>
                  <a:pt x="12395" y="10790"/>
                  <a:pt x="12395" y="10802"/>
                  <a:pt x="12395" y="10802"/>
                </a:cubicBezTo>
                <a:lnTo>
                  <a:pt x="12383" y="10825"/>
                </a:lnTo>
                <a:cubicBezTo>
                  <a:pt x="12371" y="10813"/>
                  <a:pt x="12371" y="10813"/>
                  <a:pt x="12359" y="10813"/>
                </a:cubicBezTo>
                <a:cubicBezTo>
                  <a:pt x="12371" y="10802"/>
                  <a:pt x="12371" y="10802"/>
                  <a:pt x="12371" y="10790"/>
                </a:cubicBezTo>
                <a:lnTo>
                  <a:pt x="12383" y="10790"/>
                </a:lnTo>
                <a:lnTo>
                  <a:pt x="12406" y="10778"/>
                </a:lnTo>
                <a:close/>
                <a:moveTo>
                  <a:pt x="12454" y="10790"/>
                </a:moveTo>
                <a:lnTo>
                  <a:pt x="12442" y="10825"/>
                </a:lnTo>
                <a:cubicBezTo>
                  <a:pt x="12454" y="10813"/>
                  <a:pt x="12454" y="10790"/>
                  <a:pt x="12454" y="10790"/>
                </a:cubicBezTo>
                <a:close/>
                <a:moveTo>
                  <a:pt x="13347" y="10837"/>
                </a:moveTo>
                <a:cubicBezTo>
                  <a:pt x="13346" y="10841"/>
                  <a:pt x="13345" y="10845"/>
                  <a:pt x="13344" y="10849"/>
                </a:cubicBezTo>
                <a:lnTo>
                  <a:pt x="13344" y="10849"/>
                </a:lnTo>
                <a:cubicBezTo>
                  <a:pt x="13349" y="10846"/>
                  <a:pt x="13354" y="10842"/>
                  <a:pt x="13359" y="10837"/>
                </a:cubicBezTo>
                <a:close/>
                <a:moveTo>
                  <a:pt x="12454" y="10766"/>
                </a:moveTo>
                <a:cubicBezTo>
                  <a:pt x="12454" y="10778"/>
                  <a:pt x="12466" y="10778"/>
                  <a:pt x="12466" y="10778"/>
                </a:cubicBezTo>
                <a:lnTo>
                  <a:pt x="12454" y="10778"/>
                </a:lnTo>
                <a:cubicBezTo>
                  <a:pt x="12478" y="10790"/>
                  <a:pt x="12502" y="10813"/>
                  <a:pt x="12549" y="10837"/>
                </a:cubicBezTo>
                <a:lnTo>
                  <a:pt x="12537" y="10837"/>
                </a:lnTo>
                <a:cubicBezTo>
                  <a:pt x="12502" y="10817"/>
                  <a:pt x="12484" y="10810"/>
                  <a:pt x="12477" y="10810"/>
                </a:cubicBezTo>
                <a:cubicBezTo>
                  <a:pt x="12468" y="10810"/>
                  <a:pt x="12481" y="10824"/>
                  <a:pt x="12502" y="10837"/>
                </a:cubicBezTo>
                <a:cubicBezTo>
                  <a:pt x="12502" y="10837"/>
                  <a:pt x="12502" y="10849"/>
                  <a:pt x="12514" y="10849"/>
                </a:cubicBezTo>
                <a:cubicBezTo>
                  <a:pt x="12502" y="10849"/>
                  <a:pt x="12502" y="10861"/>
                  <a:pt x="12502" y="10861"/>
                </a:cubicBezTo>
                <a:cubicBezTo>
                  <a:pt x="12490" y="10849"/>
                  <a:pt x="12466" y="10837"/>
                  <a:pt x="12442" y="10825"/>
                </a:cubicBezTo>
                <a:cubicBezTo>
                  <a:pt x="12430" y="10813"/>
                  <a:pt x="12430" y="10813"/>
                  <a:pt x="12430" y="10813"/>
                </a:cubicBezTo>
                <a:cubicBezTo>
                  <a:pt x="12430" y="10802"/>
                  <a:pt x="12430" y="10802"/>
                  <a:pt x="12430" y="10790"/>
                </a:cubicBezTo>
                <a:cubicBezTo>
                  <a:pt x="12430" y="10790"/>
                  <a:pt x="12433" y="10793"/>
                  <a:pt x="12438" y="10793"/>
                </a:cubicBezTo>
                <a:cubicBezTo>
                  <a:pt x="12442" y="10793"/>
                  <a:pt x="12448" y="10790"/>
                  <a:pt x="12454" y="10778"/>
                </a:cubicBezTo>
                <a:cubicBezTo>
                  <a:pt x="12454" y="10766"/>
                  <a:pt x="12454" y="10766"/>
                  <a:pt x="12454" y="10766"/>
                </a:cubicBezTo>
                <a:close/>
                <a:moveTo>
                  <a:pt x="12597" y="10861"/>
                </a:moveTo>
                <a:lnTo>
                  <a:pt x="12597" y="10861"/>
                </a:lnTo>
                <a:cubicBezTo>
                  <a:pt x="12609" y="10873"/>
                  <a:pt x="12609" y="10873"/>
                  <a:pt x="12609" y="10873"/>
                </a:cubicBezTo>
                <a:cubicBezTo>
                  <a:pt x="12609" y="10873"/>
                  <a:pt x="12597" y="10873"/>
                  <a:pt x="12597" y="10861"/>
                </a:cubicBezTo>
                <a:close/>
                <a:moveTo>
                  <a:pt x="12454" y="10861"/>
                </a:moveTo>
                <a:cubicBezTo>
                  <a:pt x="12454" y="10873"/>
                  <a:pt x="12466" y="10873"/>
                  <a:pt x="12478" y="10885"/>
                </a:cubicBezTo>
                <a:cubicBezTo>
                  <a:pt x="12473" y="10880"/>
                  <a:pt x="12469" y="10876"/>
                  <a:pt x="12466" y="10873"/>
                </a:cubicBezTo>
                <a:cubicBezTo>
                  <a:pt x="12454" y="10861"/>
                  <a:pt x="12454" y="10861"/>
                  <a:pt x="12454" y="10861"/>
                </a:cubicBezTo>
                <a:close/>
                <a:moveTo>
                  <a:pt x="12478" y="10885"/>
                </a:moveTo>
                <a:cubicBezTo>
                  <a:pt x="12478" y="10885"/>
                  <a:pt x="12478" y="10885"/>
                  <a:pt x="12478" y="10885"/>
                </a:cubicBezTo>
                <a:cubicBezTo>
                  <a:pt x="12478" y="10885"/>
                  <a:pt x="12478" y="10885"/>
                  <a:pt x="12478" y="10885"/>
                </a:cubicBezTo>
                <a:close/>
                <a:moveTo>
                  <a:pt x="12478" y="10885"/>
                </a:moveTo>
                <a:cubicBezTo>
                  <a:pt x="12478" y="10897"/>
                  <a:pt x="12490" y="10897"/>
                  <a:pt x="12490" y="10897"/>
                </a:cubicBezTo>
                <a:cubicBezTo>
                  <a:pt x="12485" y="10892"/>
                  <a:pt x="12481" y="10888"/>
                  <a:pt x="12478" y="10885"/>
                </a:cubicBezTo>
                <a:close/>
                <a:moveTo>
                  <a:pt x="12442" y="10837"/>
                </a:moveTo>
                <a:cubicBezTo>
                  <a:pt x="12454" y="10849"/>
                  <a:pt x="12466" y="10861"/>
                  <a:pt x="12478" y="10873"/>
                </a:cubicBezTo>
                <a:cubicBezTo>
                  <a:pt x="12490" y="10873"/>
                  <a:pt x="12490" y="10885"/>
                  <a:pt x="12502" y="10885"/>
                </a:cubicBezTo>
                <a:cubicBezTo>
                  <a:pt x="12502" y="10885"/>
                  <a:pt x="12502" y="10897"/>
                  <a:pt x="12490" y="10897"/>
                </a:cubicBezTo>
                <a:cubicBezTo>
                  <a:pt x="12490" y="10909"/>
                  <a:pt x="12490" y="10909"/>
                  <a:pt x="12490" y="10909"/>
                </a:cubicBezTo>
                <a:cubicBezTo>
                  <a:pt x="12490" y="10909"/>
                  <a:pt x="12478" y="10897"/>
                  <a:pt x="12478" y="10897"/>
                </a:cubicBezTo>
                <a:cubicBezTo>
                  <a:pt x="12478" y="10897"/>
                  <a:pt x="12478" y="10897"/>
                  <a:pt x="12478" y="10885"/>
                </a:cubicBezTo>
                <a:cubicBezTo>
                  <a:pt x="12478" y="10885"/>
                  <a:pt x="12478" y="10885"/>
                  <a:pt x="12478" y="10885"/>
                </a:cubicBezTo>
                <a:lnTo>
                  <a:pt x="12478" y="10885"/>
                </a:lnTo>
                <a:cubicBezTo>
                  <a:pt x="12478" y="10885"/>
                  <a:pt x="12478" y="10897"/>
                  <a:pt x="12466" y="10897"/>
                </a:cubicBezTo>
                <a:cubicBezTo>
                  <a:pt x="12466" y="10897"/>
                  <a:pt x="12466" y="10885"/>
                  <a:pt x="12466" y="10885"/>
                </a:cubicBezTo>
                <a:lnTo>
                  <a:pt x="12454" y="10885"/>
                </a:lnTo>
                <a:cubicBezTo>
                  <a:pt x="12454" y="10873"/>
                  <a:pt x="12454" y="10873"/>
                  <a:pt x="12454" y="10861"/>
                </a:cubicBezTo>
                <a:cubicBezTo>
                  <a:pt x="12442" y="10849"/>
                  <a:pt x="12442" y="10837"/>
                  <a:pt x="12442" y="10837"/>
                </a:cubicBezTo>
                <a:close/>
                <a:moveTo>
                  <a:pt x="13228" y="10814"/>
                </a:moveTo>
                <a:cubicBezTo>
                  <a:pt x="13184" y="10854"/>
                  <a:pt x="13138" y="10901"/>
                  <a:pt x="13097" y="10909"/>
                </a:cubicBezTo>
                <a:cubicBezTo>
                  <a:pt x="13133" y="10885"/>
                  <a:pt x="13180" y="10849"/>
                  <a:pt x="13192" y="10837"/>
                </a:cubicBezTo>
                <a:lnTo>
                  <a:pt x="13192" y="10837"/>
                </a:lnTo>
                <a:cubicBezTo>
                  <a:pt x="13192" y="10837"/>
                  <a:pt x="13182" y="10843"/>
                  <a:pt x="13175" y="10843"/>
                </a:cubicBezTo>
                <a:cubicBezTo>
                  <a:pt x="13171" y="10843"/>
                  <a:pt x="13168" y="10841"/>
                  <a:pt x="13168" y="10837"/>
                </a:cubicBezTo>
                <a:lnTo>
                  <a:pt x="13228" y="10814"/>
                </a:lnTo>
                <a:close/>
                <a:moveTo>
                  <a:pt x="12323" y="10861"/>
                </a:moveTo>
                <a:cubicBezTo>
                  <a:pt x="12323" y="10861"/>
                  <a:pt x="12335" y="10873"/>
                  <a:pt x="12335" y="10873"/>
                </a:cubicBezTo>
                <a:cubicBezTo>
                  <a:pt x="12347" y="10885"/>
                  <a:pt x="12347" y="10885"/>
                  <a:pt x="12347" y="10897"/>
                </a:cubicBezTo>
                <a:cubicBezTo>
                  <a:pt x="12347" y="10897"/>
                  <a:pt x="12347" y="10897"/>
                  <a:pt x="12335" y="10909"/>
                </a:cubicBezTo>
                <a:cubicBezTo>
                  <a:pt x="12335" y="10909"/>
                  <a:pt x="12330" y="10914"/>
                  <a:pt x="12326" y="10914"/>
                </a:cubicBezTo>
                <a:cubicBezTo>
                  <a:pt x="12324" y="10914"/>
                  <a:pt x="12323" y="10913"/>
                  <a:pt x="12323" y="10909"/>
                </a:cubicBezTo>
                <a:cubicBezTo>
                  <a:pt x="12323" y="10909"/>
                  <a:pt x="12311" y="10909"/>
                  <a:pt x="12311" y="10897"/>
                </a:cubicBezTo>
                <a:lnTo>
                  <a:pt x="12323" y="10885"/>
                </a:lnTo>
                <a:lnTo>
                  <a:pt x="12323" y="10873"/>
                </a:lnTo>
                <a:lnTo>
                  <a:pt x="12323" y="10861"/>
                </a:lnTo>
                <a:close/>
                <a:moveTo>
                  <a:pt x="13442" y="10885"/>
                </a:moveTo>
                <a:lnTo>
                  <a:pt x="13442" y="10885"/>
                </a:lnTo>
                <a:cubicBezTo>
                  <a:pt x="13442" y="10885"/>
                  <a:pt x="13418" y="10904"/>
                  <a:pt x="13394" y="10925"/>
                </a:cubicBezTo>
                <a:lnTo>
                  <a:pt x="13394" y="10925"/>
                </a:lnTo>
                <a:cubicBezTo>
                  <a:pt x="13399" y="10922"/>
                  <a:pt x="13403" y="10921"/>
                  <a:pt x="13407" y="10921"/>
                </a:cubicBezTo>
                <a:cubicBezTo>
                  <a:pt x="13418" y="10909"/>
                  <a:pt x="13430" y="10897"/>
                  <a:pt x="13442" y="10885"/>
                </a:cubicBezTo>
                <a:close/>
                <a:moveTo>
                  <a:pt x="13187" y="10940"/>
                </a:moveTo>
                <a:cubicBezTo>
                  <a:pt x="13190" y="10940"/>
                  <a:pt x="13192" y="10941"/>
                  <a:pt x="13192" y="10944"/>
                </a:cubicBezTo>
                <a:cubicBezTo>
                  <a:pt x="13180" y="10944"/>
                  <a:pt x="13168" y="10956"/>
                  <a:pt x="13157" y="10968"/>
                </a:cubicBezTo>
                <a:cubicBezTo>
                  <a:pt x="13157" y="10956"/>
                  <a:pt x="13157" y="10956"/>
                  <a:pt x="13145" y="10956"/>
                </a:cubicBezTo>
                <a:cubicBezTo>
                  <a:pt x="13161" y="10948"/>
                  <a:pt x="13178" y="10940"/>
                  <a:pt x="13187" y="10940"/>
                </a:cubicBezTo>
                <a:close/>
                <a:moveTo>
                  <a:pt x="13207" y="10966"/>
                </a:moveTo>
                <a:cubicBezTo>
                  <a:pt x="13210" y="10966"/>
                  <a:pt x="13209" y="10970"/>
                  <a:pt x="13204" y="10980"/>
                </a:cubicBezTo>
                <a:lnTo>
                  <a:pt x="13192" y="10992"/>
                </a:lnTo>
                <a:cubicBezTo>
                  <a:pt x="13204" y="10992"/>
                  <a:pt x="13228" y="10980"/>
                  <a:pt x="13228" y="10980"/>
                </a:cubicBezTo>
                <a:lnTo>
                  <a:pt x="13228" y="10980"/>
                </a:lnTo>
                <a:cubicBezTo>
                  <a:pt x="13216" y="10992"/>
                  <a:pt x="13216" y="11004"/>
                  <a:pt x="13204" y="11004"/>
                </a:cubicBezTo>
                <a:cubicBezTo>
                  <a:pt x="13204" y="11004"/>
                  <a:pt x="13192" y="11004"/>
                  <a:pt x="13192" y="10992"/>
                </a:cubicBezTo>
                <a:cubicBezTo>
                  <a:pt x="13180" y="10992"/>
                  <a:pt x="13180" y="10980"/>
                  <a:pt x="13180" y="10980"/>
                </a:cubicBezTo>
                <a:cubicBezTo>
                  <a:pt x="13194" y="10973"/>
                  <a:pt x="13204" y="10966"/>
                  <a:pt x="13207" y="10966"/>
                </a:cubicBezTo>
                <a:close/>
                <a:moveTo>
                  <a:pt x="13240" y="11004"/>
                </a:moveTo>
                <a:cubicBezTo>
                  <a:pt x="13243" y="11004"/>
                  <a:pt x="13240" y="11010"/>
                  <a:pt x="13228" y="11028"/>
                </a:cubicBezTo>
                <a:cubicBezTo>
                  <a:pt x="13216" y="11016"/>
                  <a:pt x="13216" y="11016"/>
                  <a:pt x="13216" y="11016"/>
                </a:cubicBezTo>
                <a:cubicBezTo>
                  <a:pt x="13228" y="11010"/>
                  <a:pt x="13237" y="11004"/>
                  <a:pt x="13240" y="11004"/>
                </a:cubicBezTo>
                <a:close/>
                <a:moveTo>
                  <a:pt x="13204" y="11028"/>
                </a:moveTo>
                <a:cubicBezTo>
                  <a:pt x="13192" y="11028"/>
                  <a:pt x="13192" y="11028"/>
                  <a:pt x="13192" y="11040"/>
                </a:cubicBezTo>
                <a:cubicBezTo>
                  <a:pt x="13180" y="11040"/>
                  <a:pt x="13180" y="11052"/>
                  <a:pt x="13168" y="11052"/>
                </a:cubicBezTo>
                <a:cubicBezTo>
                  <a:pt x="13168" y="11052"/>
                  <a:pt x="13168" y="11040"/>
                  <a:pt x="13157" y="11040"/>
                </a:cubicBezTo>
                <a:cubicBezTo>
                  <a:pt x="13157" y="11028"/>
                  <a:pt x="13157" y="11028"/>
                  <a:pt x="13168" y="11028"/>
                </a:cubicBezTo>
                <a:cubicBezTo>
                  <a:pt x="13168" y="11028"/>
                  <a:pt x="13168" y="11028"/>
                  <a:pt x="13157" y="11040"/>
                </a:cubicBezTo>
                <a:cubicBezTo>
                  <a:pt x="13168" y="11040"/>
                  <a:pt x="13168" y="11028"/>
                  <a:pt x="13180" y="11028"/>
                </a:cubicBezTo>
                <a:close/>
                <a:moveTo>
                  <a:pt x="13478" y="11075"/>
                </a:moveTo>
                <a:cubicBezTo>
                  <a:pt x="13478" y="11076"/>
                  <a:pt x="13477" y="11076"/>
                  <a:pt x="13477" y="11077"/>
                </a:cubicBezTo>
                <a:lnTo>
                  <a:pt x="13477" y="11077"/>
                </a:lnTo>
                <a:cubicBezTo>
                  <a:pt x="13481" y="11076"/>
                  <a:pt x="13485" y="11075"/>
                  <a:pt x="13490" y="11075"/>
                </a:cubicBezTo>
                <a:close/>
                <a:moveTo>
                  <a:pt x="13764" y="11075"/>
                </a:moveTo>
                <a:cubicBezTo>
                  <a:pt x="13762" y="11077"/>
                  <a:pt x="13762" y="11077"/>
                  <a:pt x="13762" y="11077"/>
                </a:cubicBezTo>
                <a:cubicBezTo>
                  <a:pt x="13762" y="11077"/>
                  <a:pt x="13763" y="11077"/>
                  <a:pt x="13764" y="11076"/>
                </a:cubicBezTo>
                <a:lnTo>
                  <a:pt x="13764" y="11076"/>
                </a:lnTo>
                <a:cubicBezTo>
                  <a:pt x="13764" y="11076"/>
                  <a:pt x="13764" y="11075"/>
                  <a:pt x="13764" y="11075"/>
                </a:cubicBezTo>
                <a:close/>
                <a:moveTo>
                  <a:pt x="13299" y="11064"/>
                </a:moveTo>
                <a:cubicBezTo>
                  <a:pt x="13264" y="11087"/>
                  <a:pt x="13240" y="11099"/>
                  <a:pt x="13240" y="11111"/>
                </a:cubicBezTo>
                <a:cubicBezTo>
                  <a:pt x="13240" y="11099"/>
                  <a:pt x="13228" y="11099"/>
                  <a:pt x="13228" y="11099"/>
                </a:cubicBezTo>
                <a:cubicBezTo>
                  <a:pt x="13228" y="11099"/>
                  <a:pt x="13228" y="11099"/>
                  <a:pt x="13216" y="11087"/>
                </a:cubicBezTo>
                <a:lnTo>
                  <a:pt x="13204" y="11087"/>
                </a:lnTo>
                <a:cubicBezTo>
                  <a:pt x="13216" y="11075"/>
                  <a:pt x="13216" y="11075"/>
                  <a:pt x="13216" y="11075"/>
                </a:cubicBezTo>
                <a:cubicBezTo>
                  <a:pt x="13216" y="11075"/>
                  <a:pt x="13216" y="11087"/>
                  <a:pt x="13216" y="11087"/>
                </a:cubicBezTo>
                <a:lnTo>
                  <a:pt x="13228" y="11075"/>
                </a:lnTo>
                <a:cubicBezTo>
                  <a:pt x="13231" y="11074"/>
                  <a:pt x="13233" y="11073"/>
                  <a:pt x="13235" y="11073"/>
                </a:cubicBezTo>
                <a:cubicBezTo>
                  <a:pt x="13242" y="11073"/>
                  <a:pt x="13241" y="11085"/>
                  <a:pt x="13253" y="11085"/>
                </a:cubicBezTo>
                <a:cubicBezTo>
                  <a:pt x="13261" y="11085"/>
                  <a:pt x="13274" y="11080"/>
                  <a:pt x="13299" y="11064"/>
                </a:cubicBezTo>
                <a:close/>
                <a:moveTo>
                  <a:pt x="14085" y="11099"/>
                </a:moveTo>
                <a:cubicBezTo>
                  <a:pt x="14049" y="11127"/>
                  <a:pt x="14015" y="11153"/>
                  <a:pt x="13990" y="11159"/>
                </a:cubicBezTo>
                <a:cubicBezTo>
                  <a:pt x="14013" y="11135"/>
                  <a:pt x="14071" y="11101"/>
                  <a:pt x="14085" y="11099"/>
                </a:cubicBezTo>
                <a:close/>
                <a:moveTo>
                  <a:pt x="11678" y="11236"/>
                </a:moveTo>
                <a:lnTo>
                  <a:pt x="11678" y="11236"/>
                </a:lnTo>
                <a:cubicBezTo>
                  <a:pt x="11675" y="11237"/>
                  <a:pt x="11672" y="11239"/>
                  <a:pt x="11668" y="11242"/>
                </a:cubicBezTo>
                <a:cubicBezTo>
                  <a:pt x="11674" y="11242"/>
                  <a:pt x="11677" y="11240"/>
                  <a:pt x="11678" y="11236"/>
                </a:cubicBezTo>
                <a:close/>
                <a:moveTo>
                  <a:pt x="14288" y="11218"/>
                </a:moveTo>
                <a:lnTo>
                  <a:pt x="14288" y="11218"/>
                </a:lnTo>
                <a:cubicBezTo>
                  <a:pt x="14264" y="11242"/>
                  <a:pt x="14252" y="11242"/>
                  <a:pt x="14252" y="11242"/>
                </a:cubicBezTo>
                <a:cubicBezTo>
                  <a:pt x="14276" y="11230"/>
                  <a:pt x="14287" y="11218"/>
                  <a:pt x="14288" y="11218"/>
                </a:cubicBezTo>
                <a:close/>
                <a:moveTo>
                  <a:pt x="13442" y="11171"/>
                </a:moveTo>
                <a:cubicBezTo>
                  <a:pt x="13442" y="11183"/>
                  <a:pt x="13430" y="11183"/>
                  <a:pt x="13430" y="11194"/>
                </a:cubicBezTo>
                <a:cubicBezTo>
                  <a:pt x="13418" y="11194"/>
                  <a:pt x="13407" y="11206"/>
                  <a:pt x="13407" y="11206"/>
                </a:cubicBezTo>
                <a:cubicBezTo>
                  <a:pt x="13395" y="11218"/>
                  <a:pt x="13395" y="11218"/>
                  <a:pt x="13383" y="11218"/>
                </a:cubicBezTo>
                <a:cubicBezTo>
                  <a:pt x="13383" y="11225"/>
                  <a:pt x="13383" y="11230"/>
                  <a:pt x="13383" y="11230"/>
                </a:cubicBezTo>
                <a:lnTo>
                  <a:pt x="13371" y="11230"/>
                </a:lnTo>
                <a:cubicBezTo>
                  <a:pt x="13371" y="11242"/>
                  <a:pt x="13371" y="11254"/>
                  <a:pt x="13371" y="11254"/>
                </a:cubicBezTo>
                <a:cubicBezTo>
                  <a:pt x="13359" y="11242"/>
                  <a:pt x="13347" y="11242"/>
                  <a:pt x="13335" y="11230"/>
                </a:cubicBezTo>
                <a:cubicBezTo>
                  <a:pt x="13371" y="11206"/>
                  <a:pt x="13407" y="11183"/>
                  <a:pt x="13442" y="11171"/>
                </a:cubicBezTo>
                <a:close/>
                <a:moveTo>
                  <a:pt x="12015" y="11246"/>
                </a:moveTo>
                <a:cubicBezTo>
                  <a:pt x="12018" y="11246"/>
                  <a:pt x="12021" y="11249"/>
                  <a:pt x="12025" y="11254"/>
                </a:cubicBezTo>
                <a:cubicBezTo>
                  <a:pt x="12025" y="11254"/>
                  <a:pt x="12025" y="11266"/>
                  <a:pt x="12025" y="11290"/>
                </a:cubicBezTo>
                <a:lnTo>
                  <a:pt x="12002" y="11266"/>
                </a:lnTo>
                <a:cubicBezTo>
                  <a:pt x="12009" y="11252"/>
                  <a:pt x="12011" y="11246"/>
                  <a:pt x="12015" y="11246"/>
                </a:cubicBezTo>
                <a:close/>
                <a:moveTo>
                  <a:pt x="12025" y="11302"/>
                </a:moveTo>
                <a:cubicBezTo>
                  <a:pt x="12025" y="11314"/>
                  <a:pt x="12025" y="11314"/>
                  <a:pt x="12037" y="11314"/>
                </a:cubicBezTo>
                <a:lnTo>
                  <a:pt x="12025" y="11302"/>
                </a:lnTo>
                <a:close/>
                <a:moveTo>
                  <a:pt x="13502" y="11385"/>
                </a:moveTo>
                <a:lnTo>
                  <a:pt x="13514" y="11397"/>
                </a:lnTo>
                <a:cubicBezTo>
                  <a:pt x="13514" y="11385"/>
                  <a:pt x="13514" y="11385"/>
                  <a:pt x="13502" y="11385"/>
                </a:cubicBezTo>
                <a:close/>
                <a:moveTo>
                  <a:pt x="13823" y="11373"/>
                </a:moveTo>
                <a:cubicBezTo>
                  <a:pt x="13818" y="11383"/>
                  <a:pt x="13814" y="11390"/>
                  <a:pt x="13810" y="11397"/>
                </a:cubicBezTo>
                <a:lnTo>
                  <a:pt x="13810" y="11397"/>
                </a:lnTo>
                <a:cubicBezTo>
                  <a:pt x="13813" y="11387"/>
                  <a:pt x="13816" y="11380"/>
                  <a:pt x="13823" y="11373"/>
                </a:cubicBezTo>
                <a:close/>
                <a:moveTo>
                  <a:pt x="13478" y="11445"/>
                </a:moveTo>
                <a:cubicBezTo>
                  <a:pt x="13478" y="11456"/>
                  <a:pt x="13466" y="11456"/>
                  <a:pt x="13466" y="11456"/>
                </a:cubicBezTo>
                <a:cubicBezTo>
                  <a:pt x="13466" y="11456"/>
                  <a:pt x="13466" y="11456"/>
                  <a:pt x="13478" y="11445"/>
                </a:cubicBezTo>
                <a:close/>
                <a:moveTo>
                  <a:pt x="13590" y="11453"/>
                </a:moveTo>
                <a:cubicBezTo>
                  <a:pt x="13592" y="11453"/>
                  <a:pt x="13595" y="11454"/>
                  <a:pt x="13597" y="11456"/>
                </a:cubicBezTo>
                <a:cubicBezTo>
                  <a:pt x="13561" y="11480"/>
                  <a:pt x="13561" y="11528"/>
                  <a:pt x="13561" y="11564"/>
                </a:cubicBezTo>
                <a:cubicBezTo>
                  <a:pt x="13549" y="11564"/>
                  <a:pt x="13538" y="11552"/>
                  <a:pt x="13538" y="11552"/>
                </a:cubicBezTo>
                <a:cubicBezTo>
                  <a:pt x="13538" y="11528"/>
                  <a:pt x="13538" y="11540"/>
                  <a:pt x="13549" y="11504"/>
                </a:cubicBezTo>
                <a:cubicBezTo>
                  <a:pt x="13559" y="11475"/>
                  <a:pt x="13577" y="11453"/>
                  <a:pt x="13590" y="11453"/>
                </a:cubicBezTo>
                <a:close/>
                <a:moveTo>
                  <a:pt x="14240" y="11611"/>
                </a:moveTo>
                <a:lnTo>
                  <a:pt x="14235" y="11616"/>
                </a:lnTo>
                <a:lnTo>
                  <a:pt x="14235" y="11616"/>
                </a:lnTo>
                <a:cubicBezTo>
                  <a:pt x="14241" y="11613"/>
                  <a:pt x="14243" y="11611"/>
                  <a:pt x="14240" y="11611"/>
                </a:cubicBezTo>
                <a:close/>
                <a:moveTo>
                  <a:pt x="14193" y="11611"/>
                </a:moveTo>
                <a:cubicBezTo>
                  <a:pt x="14190" y="11613"/>
                  <a:pt x="14187" y="11614"/>
                  <a:pt x="14184" y="11616"/>
                </a:cubicBezTo>
                <a:lnTo>
                  <a:pt x="14184" y="11616"/>
                </a:lnTo>
                <a:cubicBezTo>
                  <a:pt x="14190" y="11615"/>
                  <a:pt x="14197" y="11613"/>
                  <a:pt x="14204" y="11611"/>
                </a:cubicBezTo>
                <a:close/>
                <a:moveTo>
                  <a:pt x="14085" y="11611"/>
                </a:moveTo>
                <a:lnTo>
                  <a:pt x="14085" y="11623"/>
                </a:lnTo>
                <a:cubicBezTo>
                  <a:pt x="14085" y="11623"/>
                  <a:pt x="14097" y="11623"/>
                  <a:pt x="14097" y="11611"/>
                </a:cubicBezTo>
                <a:close/>
                <a:moveTo>
                  <a:pt x="14235" y="11616"/>
                </a:moveTo>
                <a:lnTo>
                  <a:pt x="14235" y="11616"/>
                </a:lnTo>
                <a:cubicBezTo>
                  <a:pt x="14221" y="11623"/>
                  <a:pt x="14186" y="11635"/>
                  <a:pt x="14169" y="11635"/>
                </a:cubicBezTo>
                <a:cubicBezTo>
                  <a:pt x="14162" y="11637"/>
                  <a:pt x="14158" y="11637"/>
                  <a:pt x="14155" y="11637"/>
                </a:cubicBezTo>
                <a:cubicBezTo>
                  <a:pt x="14146" y="11637"/>
                  <a:pt x="14164" y="11627"/>
                  <a:pt x="14184" y="11616"/>
                </a:cubicBezTo>
                <a:lnTo>
                  <a:pt x="14184" y="11616"/>
                </a:lnTo>
                <a:cubicBezTo>
                  <a:pt x="14149" y="11623"/>
                  <a:pt x="14129" y="11625"/>
                  <a:pt x="14109" y="11635"/>
                </a:cubicBezTo>
                <a:cubicBezTo>
                  <a:pt x="14121" y="11635"/>
                  <a:pt x="14133" y="11638"/>
                  <a:pt x="14151" y="11638"/>
                </a:cubicBezTo>
                <a:cubicBezTo>
                  <a:pt x="14169" y="11638"/>
                  <a:pt x="14192" y="11635"/>
                  <a:pt x="14228" y="11623"/>
                </a:cubicBezTo>
                <a:lnTo>
                  <a:pt x="14235" y="11616"/>
                </a:lnTo>
                <a:close/>
                <a:moveTo>
                  <a:pt x="14121" y="11754"/>
                </a:moveTo>
                <a:lnTo>
                  <a:pt x="14121" y="11767"/>
                </a:lnTo>
                <a:lnTo>
                  <a:pt x="14121" y="11767"/>
                </a:lnTo>
                <a:cubicBezTo>
                  <a:pt x="14124" y="11759"/>
                  <a:pt x="14124" y="11754"/>
                  <a:pt x="14121" y="11754"/>
                </a:cubicBezTo>
                <a:close/>
                <a:moveTo>
                  <a:pt x="13628" y="11473"/>
                </a:moveTo>
                <a:cubicBezTo>
                  <a:pt x="13631" y="11473"/>
                  <a:pt x="13633" y="11479"/>
                  <a:pt x="13633" y="11492"/>
                </a:cubicBezTo>
                <a:lnTo>
                  <a:pt x="13609" y="11516"/>
                </a:lnTo>
                <a:cubicBezTo>
                  <a:pt x="13629" y="11516"/>
                  <a:pt x="13650" y="11490"/>
                  <a:pt x="13663" y="11490"/>
                </a:cubicBezTo>
                <a:cubicBezTo>
                  <a:pt x="13665" y="11490"/>
                  <a:pt x="13667" y="11490"/>
                  <a:pt x="13669" y="11492"/>
                </a:cubicBezTo>
                <a:cubicBezTo>
                  <a:pt x="13645" y="11564"/>
                  <a:pt x="13645" y="11516"/>
                  <a:pt x="13621" y="11564"/>
                </a:cubicBezTo>
                <a:cubicBezTo>
                  <a:pt x="13621" y="11564"/>
                  <a:pt x="13622" y="11564"/>
                  <a:pt x="13623" y="11564"/>
                </a:cubicBezTo>
                <a:cubicBezTo>
                  <a:pt x="13635" y="11564"/>
                  <a:pt x="13675" y="11505"/>
                  <a:pt x="13689" y="11505"/>
                </a:cubicBezTo>
                <a:cubicBezTo>
                  <a:pt x="13693" y="11505"/>
                  <a:pt x="13695" y="11511"/>
                  <a:pt x="13692" y="11528"/>
                </a:cubicBezTo>
                <a:cubicBezTo>
                  <a:pt x="13680" y="11552"/>
                  <a:pt x="13669" y="11540"/>
                  <a:pt x="13657" y="11552"/>
                </a:cubicBezTo>
                <a:cubicBezTo>
                  <a:pt x="13645" y="11599"/>
                  <a:pt x="13645" y="11611"/>
                  <a:pt x="13645" y="11623"/>
                </a:cubicBezTo>
                <a:cubicBezTo>
                  <a:pt x="13621" y="11611"/>
                  <a:pt x="13609" y="11599"/>
                  <a:pt x="13597" y="11599"/>
                </a:cubicBezTo>
                <a:cubicBezTo>
                  <a:pt x="13609" y="11611"/>
                  <a:pt x="13621" y="11623"/>
                  <a:pt x="13645" y="11635"/>
                </a:cubicBezTo>
                <a:lnTo>
                  <a:pt x="13657" y="11647"/>
                </a:lnTo>
                <a:lnTo>
                  <a:pt x="13669" y="11683"/>
                </a:lnTo>
                <a:lnTo>
                  <a:pt x="13669" y="11659"/>
                </a:lnTo>
                <a:cubicBezTo>
                  <a:pt x="13669" y="11659"/>
                  <a:pt x="13669" y="11647"/>
                  <a:pt x="13680" y="11647"/>
                </a:cubicBezTo>
                <a:lnTo>
                  <a:pt x="13692" y="11647"/>
                </a:lnTo>
                <a:cubicBezTo>
                  <a:pt x="13680" y="11647"/>
                  <a:pt x="13680" y="11647"/>
                  <a:pt x="13680" y="11635"/>
                </a:cubicBezTo>
                <a:cubicBezTo>
                  <a:pt x="13706" y="11592"/>
                  <a:pt x="13720" y="11581"/>
                  <a:pt x="13730" y="11581"/>
                </a:cubicBezTo>
                <a:cubicBezTo>
                  <a:pt x="13739" y="11581"/>
                  <a:pt x="13745" y="11589"/>
                  <a:pt x="13754" y="11589"/>
                </a:cubicBezTo>
                <a:cubicBezTo>
                  <a:pt x="13764" y="11589"/>
                  <a:pt x="13777" y="11582"/>
                  <a:pt x="13799" y="11552"/>
                </a:cubicBezTo>
                <a:lnTo>
                  <a:pt x="13799" y="11552"/>
                </a:lnTo>
                <a:cubicBezTo>
                  <a:pt x="13728" y="11647"/>
                  <a:pt x="13764" y="11611"/>
                  <a:pt x="13728" y="11683"/>
                </a:cubicBezTo>
                <a:cubicBezTo>
                  <a:pt x="13728" y="11706"/>
                  <a:pt x="13728" y="11730"/>
                  <a:pt x="13716" y="11754"/>
                </a:cubicBezTo>
                <a:cubicBezTo>
                  <a:pt x="13724" y="11741"/>
                  <a:pt x="13728" y="11737"/>
                  <a:pt x="13731" y="11737"/>
                </a:cubicBezTo>
                <a:cubicBezTo>
                  <a:pt x="13737" y="11737"/>
                  <a:pt x="13735" y="11761"/>
                  <a:pt x="13744" y="11761"/>
                </a:cubicBezTo>
                <a:cubicBezTo>
                  <a:pt x="13750" y="11761"/>
                  <a:pt x="13759" y="11754"/>
                  <a:pt x="13776" y="11730"/>
                </a:cubicBezTo>
                <a:lnTo>
                  <a:pt x="13776" y="11730"/>
                </a:lnTo>
                <a:cubicBezTo>
                  <a:pt x="13764" y="11754"/>
                  <a:pt x="13787" y="11743"/>
                  <a:pt x="13754" y="11798"/>
                </a:cubicBezTo>
                <a:lnTo>
                  <a:pt x="13754" y="11798"/>
                </a:lnTo>
                <a:cubicBezTo>
                  <a:pt x="13737" y="11786"/>
                  <a:pt x="13717" y="11771"/>
                  <a:pt x="13692" y="11754"/>
                </a:cubicBezTo>
                <a:cubicBezTo>
                  <a:pt x="13726" y="11754"/>
                  <a:pt x="13550" y="11597"/>
                  <a:pt x="13587" y="11597"/>
                </a:cubicBezTo>
                <a:cubicBezTo>
                  <a:pt x="13589" y="11597"/>
                  <a:pt x="13593" y="11598"/>
                  <a:pt x="13597" y="11599"/>
                </a:cubicBezTo>
                <a:cubicBezTo>
                  <a:pt x="13585" y="11587"/>
                  <a:pt x="13573" y="11575"/>
                  <a:pt x="13561" y="11575"/>
                </a:cubicBezTo>
                <a:cubicBezTo>
                  <a:pt x="13561" y="11554"/>
                  <a:pt x="13571" y="11543"/>
                  <a:pt x="13573" y="11532"/>
                </a:cubicBezTo>
                <a:lnTo>
                  <a:pt x="13573" y="11532"/>
                </a:lnTo>
                <a:cubicBezTo>
                  <a:pt x="13571" y="11550"/>
                  <a:pt x="13572" y="11557"/>
                  <a:pt x="13575" y="11557"/>
                </a:cubicBezTo>
                <a:cubicBezTo>
                  <a:pt x="13584" y="11557"/>
                  <a:pt x="13616" y="11473"/>
                  <a:pt x="13628" y="11473"/>
                </a:cubicBezTo>
                <a:close/>
                <a:moveTo>
                  <a:pt x="1387" y="0"/>
                </a:moveTo>
                <a:cubicBezTo>
                  <a:pt x="1339" y="0"/>
                  <a:pt x="1249" y="31"/>
                  <a:pt x="1238" y="62"/>
                </a:cubicBezTo>
                <a:cubicBezTo>
                  <a:pt x="1250" y="74"/>
                  <a:pt x="1250" y="110"/>
                  <a:pt x="1226" y="134"/>
                </a:cubicBezTo>
                <a:lnTo>
                  <a:pt x="1191" y="134"/>
                </a:lnTo>
                <a:cubicBezTo>
                  <a:pt x="1107" y="229"/>
                  <a:pt x="1012" y="300"/>
                  <a:pt x="1012" y="419"/>
                </a:cubicBezTo>
                <a:lnTo>
                  <a:pt x="1107" y="407"/>
                </a:lnTo>
                <a:lnTo>
                  <a:pt x="1084" y="455"/>
                </a:lnTo>
                <a:lnTo>
                  <a:pt x="1048" y="431"/>
                </a:lnTo>
                <a:lnTo>
                  <a:pt x="1048" y="431"/>
                </a:lnTo>
                <a:cubicBezTo>
                  <a:pt x="1042" y="461"/>
                  <a:pt x="1048" y="470"/>
                  <a:pt x="1060" y="470"/>
                </a:cubicBezTo>
                <a:cubicBezTo>
                  <a:pt x="1072" y="470"/>
                  <a:pt x="1090" y="461"/>
                  <a:pt x="1107" y="455"/>
                </a:cubicBezTo>
                <a:lnTo>
                  <a:pt x="1107" y="455"/>
                </a:lnTo>
                <a:cubicBezTo>
                  <a:pt x="1096" y="479"/>
                  <a:pt x="1084" y="503"/>
                  <a:pt x="1096" y="515"/>
                </a:cubicBezTo>
                <a:lnTo>
                  <a:pt x="1203" y="467"/>
                </a:lnTo>
                <a:lnTo>
                  <a:pt x="1203" y="467"/>
                </a:lnTo>
                <a:cubicBezTo>
                  <a:pt x="1179" y="503"/>
                  <a:pt x="1131" y="527"/>
                  <a:pt x="1143" y="562"/>
                </a:cubicBezTo>
                <a:cubicBezTo>
                  <a:pt x="1191" y="538"/>
                  <a:pt x="1191" y="467"/>
                  <a:pt x="1250" y="467"/>
                </a:cubicBezTo>
                <a:cubicBezTo>
                  <a:pt x="1232" y="514"/>
                  <a:pt x="1205" y="546"/>
                  <a:pt x="1224" y="546"/>
                </a:cubicBezTo>
                <a:cubicBezTo>
                  <a:pt x="1229" y="546"/>
                  <a:pt x="1238" y="544"/>
                  <a:pt x="1250" y="538"/>
                </a:cubicBezTo>
                <a:lnTo>
                  <a:pt x="1250" y="538"/>
                </a:lnTo>
                <a:cubicBezTo>
                  <a:pt x="1241" y="566"/>
                  <a:pt x="1225" y="580"/>
                  <a:pt x="1212" y="584"/>
                </a:cubicBezTo>
                <a:lnTo>
                  <a:pt x="1212" y="584"/>
                </a:lnTo>
                <a:cubicBezTo>
                  <a:pt x="1213" y="584"/>
                  <a:pt x="1214" y="584"/>
                  <a:pt x="1215" y="584"/>
                </a:cubicBezTo>
                <a:cubicBezTo>
                  <a:pt x="1235" y="584"/>
                  <a:pt x="1253" y="600"/>
                  <a:pt x="1279" y="600"/>
                </a:cubicBezTo>
                <a:cubicBezTo>
                  <a:pt x="1291" y="600"/>
                  <a:pt x="1305" y="596"/>
                  <a:pt x="1322" y="586"/>
                </a:cubicBezTo>
                <a:lnTo>
                  <a:pt x="1322" y="586"/>
                </a:lnTo>
                <a:cubicBezTo>
                  <a:pt x="1298" y="657"/>
                  <a:pt x="1405" y="634"/>
                  <a:pt x="1334" y="717"/>
                </a:cubicBezTo>
                <a:cubicBezTo>
                  <a:pt x="1353" y="707"/>
                  <a:pt x="1403" y="690"/>
                  <a:pt x="1434" y="690"/>
                </a:cubicBezTo>
                <a:cubicBezTo>
                  <a:pt x="1442" y="690"/>
                  <a:pt x="1448" y="691"/>
                  <a:pt x="1453" y="693"/>
                </a:cubicBezTo>
                <a:cubicBezTo>
                  <a:pt x="1322" y="765"/>
                  <a:pt x="1524" y="765"/>
                  <a:pt x="1417" y="872"/>
                </a:cubicBezTo>
                <a:cubicBezTo>
                  <a:pt x="1444" y="854"/>
                  <a:pt x="1466" y="847"/>
                  <a:pt x="1485" y="847"/>
                </a:cubicBezTo>
                <a:cubicBezTo>
                  <a:pt x="1537" y="847"/>
                  <a:pt x="1567" y="897"/>
                  <a:pt x="1628" y="897"/>
                </a:cubicBezTo>
                <a:cubicBezTo>
                  <a:pt x="1633" y="897"/>
                  <a:pt x="1638" y="896"/>
                  <a:pt x="1643" y="896"/>
                </a:cubicBezTo>
                <a:lnTo>
                  <a:pt x="1643" y="896"/>
                </a:lnTo>
                <a:cubicBezTo>
                  <a:pt x="1635" y="904"/>
                  <a:pt x="1626" y="912"/>
                  <a:pt x="1622" y="912"/>
                </a:cubicBezTo>
                <a:cubicBezTo>
                  <a:pt x="1622" y="912"/>
                  <a:pt x="1622" y="912"/>
                  <a:pt x="1621" y="912"/>
                </a:cubicBezTo>
                <a:lnTo>
                  <a:pt x="1621" y="912"/>
                </a:lnTo>
                <a:cubicBezTo>
                  <a:pt x="1630" y="936"/>
                  <a:pt x="1619" y="969"/>
                  <a:pt x="1619" y="1003"/>
                </a:cubicBezTo>
                <a:cubicBezTo>
                  <a:pt x="1691" y="931"/>
                  <a:pt x="1750" y="955"/>
                  <a:pt x="1810" y="919"/>
                </a:cubicBezTo>
                <a:lnTo>
                  <a:pt x="1810" y="919"/>
                </a:lnTo>
                <a:cubicBezTo>
                  <a:pt x="1774" y="1027"/>
                  <a:pt x="1715" y="991"/>
                  <a:pt x="1655" y="1074"/>
                </a:cubicBezTo>
                <a:cubicBezTo>
                  <a:pt x="1715" y="1015"/>
                  <a:pt x="1774" y="1062"/>
                  <a:pt x="1810" y="1003"/>
                </a:cubicBezTo>
                <a:lnTo>
                  <a:pt x="1810" y="1003"/>
                </a:lnTo>
                <a:cubicBezTo>
                  <a:pt x="1786" y="1074"/>
                  <a:pt x="1810" y="1050"/>
                  <a:pt x="1762" y="1122"/>
                </a:cubicBezTo>
                <a:cubicBezTo>
                  <a:pt x="1796" y="1088"/>
                  <a:pt x="1811" y="1078"/>
                  <a:pt x="1818" y="1078"/>
                </a:cubicBezTo>
                <a:cubicBezTo>
                  <a:pt x="1828" y="1078"/>
                  <a:pt x="1826" y="1095"/>
                  <a:pt x="1843" y="1095"/>
                </a:cubicBezTo>
                <a:cubicBezTo>
                  <a:pt x="1849" y="1095"/>
                  <a:pt x="1857" y="1092"/>
                  <a:pt x="1869" y="1086"/>
                </a:cubicBezTo>
                <a:lnTo>
                  <a:pt x="1869" y="1086"/>
                </a:lnTo>
                <a:cubicBezTo>
                  <a:pt x="1869" y="1169"/>
                  <a:pt x="1798" y="1181"/>
                  <a:pt x="1869" y="1193"/>
                </a:cubicBezTo>
                <a:cubicBezTo>
                  <a:pt x="1858" y="1241"/>
                  <a:pt x="1798" y="1241"/>
                  <a:pt x="1798" y="1241"/>
                </a:cubicBezTo>
                <a:cubicBezTo>
                  <a:pt x="1804" y="1246"/>
                  <a:pt x="1809" y="1249"/>
                  <a:pt x="1815" y="1249"/>
                </a:cubicBezTo>
                <a:cubicBezTo>
                  <a:pt x="1848" y="1249"/>
                  <a:pt x="1887" y="1178"/>
                  <a:pt x="1917" y="1158"/>
                </a:cubicBezTo>
                <a:lnTo>
                  <a:pt x="1917" y="1158"/>
                </a:lnTo>
                <a:cubicBezTo>
                  <a:pt x="1988" y="1169"/>
                  <a:pt x="1893" y="1229"/>
                  <a:pt x="1881" y="1277"/>
                </a:cubicBezTo>
                <a:cubicBezTo>
                  <a:pt x="1887" y="1278"/>
                  <a:pt x="1893" y="1279"/>
                  <a:pt x="1899" y="1279"/>
                </a:cubicBezTo>
                <a:cubicBezTo>
                  <a:pt x="1936" y="1279"/>
                  <a:pt x="1984" y="1258"/>
                  <a:pt x="2009" y="1258"/>
                </a:cubicBezTo>
                <a:cubicBezTo>
                  <a:pt x="2016" y="1258"/>
                  <a:pt x="2022" y="1260"/>
                  <a:pt x="2024" y="1265"/>
                </a:cubicBezTo>
                <a:cubicBezTo>
                  <a:pt x="2024" y="1273"/>
                  <a:pt x="2024" y="1281"/>
                  <a:pt x="2016" y="1285"/>
                </a:cubicBezTo>
                <a:lnTo>
                  <a:pt x="2016" y="1285"/>
                </a:lnTo>
                <a:cubicBezTo>
                  <a:pt x="2019" y="1285"/>
                  <a:pt x="2021" y="1285"/>
                  <a:pt x="2024" y="1285"/>
                </a:cubicBezTo>
                <a:cubicBezTo>
                  <a:pt x="2077" y="1285"/>
                  <a:pt x="2099" y="1343"/>
                  <a:pt x="2162" y="1343"/>
                </a:cubicBezTo>
                <a:cubicBezTo>
                  <a:pt x="2174" y="1343"/>
                  <a:pt x="2187" y="1341"/>
                  <a:pt x="2203" y="1336"/>
                </a:cubicBezTo>
                <a:lnTo>
                  <a:pt x="2203" y="1336"/>
                </a:lnTo>
                <a:cubicBezTo>
                  <a:pt x="2203" y="1340"/>
                  <a:pt x="2202" y="1344"/>
                  <a:pt x="2200" y="1347"/>
                </a:cubicBezTo>
                <a:lnTo>
                  <a:pt x="2200" y="1347"/>
                </a:lnTo>
                <a:cubicBezTo>
                  <a:pt x="2223" y="1316"/>
                  <a:pt x="2253" y="1286"/>
                  <a:pt x="2274" y="1265"/>
                </a:cubicBezTo>
                <a:cubicBezTo>
                  <a:pt x="2278" y="1267"/>
                  <a:pt x="2283" y="1267"/>
                  <a:pt x="2288" y="1267"/>
                </a:cubicBezTo>
                <a:cubicBezTo>
                  <a:pt x="2297" y="1267"/>
                  <a:pt x="2307" y="1265"/>
                  <a:pt x="2314" y="1265"/>
                </a:cubicBezTo>
                <a:cubicBezTo>
                  <a:pt x="2325" y="1265"/>
                  <a:pt x="2328" y="1271"/>
                  <a:pt x="2310" y="1300"/>
                </a:cubicBezTo>
                <a:cubicBezTo>
                  <a:pt x="2310" y="1297"/>
                  <a:pt x="2308" y="1295"/>
                  <a:pt x="2304" y="1295"/>
                </a:cubicBezTo>
                <a:cubicBezTo>
                  <a:pt x="2296" y="1295"/>
                  <a:pt x="2279" y="1304"/>
                  <a:pt x="2262" y="1312"/>
                </a:cubicBezTo>
                <a:lnTo>
                  <a:pt x="2310" y="1312"/>
                </a:lnTo>
                <a:cubicBezTo>
                  <a:pt x="2292" y="1344"/>
                  <a:pt x="2281" y="1351"/>
                  <a:pt x="2271" y="1351"/>
                </a:cubicBezTo>
                <a:cubicBezTo>
                  <a:pt x="2262" y="1351"/>
                  <a:pt x="2254" y="1344"/>
                  <a:pt x="2244" y="1344"/>
                </a:cubicBezTo>
                <a:cubicBezTo>
                  <a:pt x="2236" y="1344"/>
                  <a:pt x="2227" y="1348"/>
                  <a:pt x="2215" y="1360"/>
                </a:cubicBezTo>
                <a:cubicBezTo>
                  <a:pt x="2274" y="1372"/>
                  <a:pt x="2358" y="1360"/>
                  <a:pt x="2369" y="1396"/>
                </a:cubicBezTo>
                <a:cubicBezTo>
                  <a:pt x="2356" y="1416"/>
                  <a:pt x="2343" y="1422"/>
                  <a:pt x="2331" y="1422"/>
                </a:cubicBezTo>
                <a:cubicBezTo>
                  <a:pt x="2317" y="1422"/>
                  <a:pt x="2305" y="1413"/>
                  <a:pt x="2295" y="1413"/>
                </a:cubicBezTo>
                <a:cubicBezTo>
                  <a:pt x="2286" y="1413"/>
                  <a:pt x="2278" y="1422"/>
                  <a:pt x="2274" y="1455"/>
                </a:cubicBezTo>
                <a:lnTo>
                  <a:pt x="2250" y="1384"/>
                </a:lnTo>
                <a:cubicBezTo>
                  <a:pt x="2229" y="1434"/>
                  <a:pt x="2220" y="1446"/>
                  <a:pt x="2214" y="1446"/>
                </a:cubicBezTo>
                <a:cubicBezTo>
                  <a:pt x="2209" y="1446"/>
                  <a:pt x="2205" y="1437"/>
                  <a:pt x="2198" y="1437"/>
                </a:cubicBezTo>
                <a:cubicBezTo>
                  <a:pt x="2191" y="1437"/>
                  <a:pt x="2179" y="1447"/>
                  <a:pt x="2155" y="1491"/>
                </a:cubicBezTo>
                <a:cubicBezTo>
                  <a:pt x="2203" y="1562"/>
                  <a:pt x="2250" y="1515"/>
                  <a:pt x="2298" y="1598"/>
                </a:cubicBezTo>
                <a:cubicBezTo>
                  <a:pt x="2334" y="1574"/>
                  <a:pt x="2334" y="1539"/>
                  <a:pt x="2381" y="1515"/>
                </a:cubicBezTo>
                <a:lnTo>
                  <a:pt x="2381" y="1515"/>
                </a:lnTo>
                <a:cubicBezTo>
                  <a:pt x="2516" y="1526"/>
                  <a:pt x="2322" y="1707"/>
                  <a:pt x="2410" y="1707"/>
                </a:cubicBezTo>
                <a:cubicBezTo>
                  <a:pt x="2416" y="1707"/>
                  <a:pt x="2422" y="1707"/>
                  <a:pt x="2429" y="1705"/>
                </a:cubicBezTo>
                <a:cubicBezTo>
                  <a:pt x="2470" y="1689"/>
                  <a:pt x="2521" y="1645"/>
                  <a:pt x="2550" y="1645"/>
                </a:cubicBezTo>
                <a:cubicBezTo>
                  <a:pt x="2563" y="1645"/>
                  <a:pt x="2572" y="1655"/>
                  <a:pt x="2572" y="1681"/>
                </a:cubicBezTo>
                <a:lnTo>
                  <a:pt x="2489" y="1741"/>
                </a:lnTo>
                <a:cubicBezTo>
                  <a:pt x="2498" y="1753"/>
                  <a:pt x="2509" y="1757"/>
                  <a:pt x="2521" y="1757"/>
                </a:cubicBezTo>
                <a:cubicBezTo>
                  <a:pt x="2549" y="1757"/>
                  <a:pt x="2580" y="1733"/>
                  <a:pt x="2602" y="1733"/>
                </a:cubicBezTo>
                <a:cubicBezTo>
                  <a:pt x="2617" y="1733"/>
                  <a:pt x="2628" y="1743"/>
                  <a:pt x="2631" y="1777"/>
                </a:cubicBezTo>
                <a:cubicBezTo>
                  <a:pt x="2626" y="1778"/>
                  <a:pt x="2621" y="1779"/>
                  <a:pt x="2615" y="1779"/>
                </a:cubicBezTo>
                <a:cubicBezTo>
                  <a:pt x="2595" y="1779"/>
                  <a:pt x="2576" y="1768"/>
                  <a:pt x="2567" y="1768"/>
                </a:cubicBezTo>
                <a:cubicBezTo>
                  <a:pt x="2562" y="1768"/>
                  <a:pt x="2560" y="1770"/>
                  <a:pt x="2560" y="1777"/>
                </a:cubicBezTo>
                <a:cubicBezTo>
                  <a:pt x="2556" y="1801"/>
                  <a:pt x="2561" y="1809"/>
                  <a:pt x="2570" y="1809"/>
                </a:cubicBezTo>
                <a:cubicBezTo>
                  <a:pt x="2587" y="1809"/>
                  <a:pt x="2620" y="1781"/>
                  <a:pt x="2641" y="1781"/>
                </a:cubicBezTo>
                <a:cubicBezTo>
                  <a:pt x="2647" y="1781"/>
                  <a:pt x="2652" y="1783"/>
                  <a:pt x="2655" y="1789"/>
                </a:cubicBezTo>
                <a:lnTo>
                  <a:pt x="2608" y="1848"/>
                </a:lnTo>
                <a:cubicBezTo>
                  <a:pt x="2667" y="1896"/>
                  <a:pt x="2774" y="1920"/>
                  <a:pt x="2858" y="1967"/>
                </a:cubicBezTo>
                <a:cubicBezTo>
                  <a:pt x="2834" y="1979"/>
                  <a:pt x="2798" y="1991"/>
                  <a:pt x="2798" y="2027"/>
                </a:cubicBezTo>
                <a:cubicBezTo>
                  <a:pt x="2905" y="2074"/>
                  <a:pt x="2965" y="2193"/>
                  <a:pt x="3001" y="2312"/>
                </a:cubicBezTo>
                <a:lnTo>
                  <a:pt x="3084" y="2289"/>
                </a:lnTo>
                <a:lnTo>
                  <a:pt x="3084" y="2289"/>
                </a:lnTo>
                <a:cubicBezTo>
                  <a:pt x="3084" y="2301"/>
                  <a:pt x="3072" y="2324"/>
                  <a:pt x="3048" y="2324"/>
                </a:cubicBezTo>
                <a:cubicBezTo>
                  <a:pt x="3051" y="2340"/>
                  <a:pt x="3055" y="2346"/>
                  <a:pt x="3060" y="2346"/>
                </a:cubicBezTo>
                <a:cubicBezTo>
                  <a:pt x="3073" y="2346"/>
                  <a:pt x="3093" y="2297"/>
                  <a:pt x="3120" y="2289"/>
                </a:cubicBezTo>
                <a:lnTo>
                  <a:pt x="3120" y="2289"/>
                </a:lnTo>
                <a:cubicBezTo>
                  <a:pt x="3143" y="2301"/>
                  <a:pt x="3120" y="2348"/>
                  <a:pt x="3084" y="2348"/>
                </a:cubicBezTo>
                <a:cubicBezTo>
                  <a:pt x="3191" y="2360"/>
                  <a:pt x="3334" y="2396"/>
                  <a:pt x="3334" y="2515"/>
                </a:cubicBezTo>
                <a:lnTo>
                  <a:pt x="3310" y="2515"/>
                </a:lnTo>
                <a:cubicBezTo>
                  <a:pt x="3313" y="2532"/>
                  <a:pt x="3323" y="2537"/>
                  <a:pt x="3336" y="2537"/>
                </a:cubicBezTo>
                <a:cubicBezTo>
                  <a:pt x="3364" y="2537"/>
                  <a:pt x="3406" y="2514"/>
                  <a:pt x="3431" y="2514"/>
                </a:cubicBezTo>
                <a:cubicBezTo>
                  <a:pt x="3447" y="2514"/>
                  <a:pt x="3456" y="2523"/>
                  <a:pt x="3453" y="2551"/>
                </a:cubicBezTo>
                <a:lnTo>
                  <a:pt x="3441" y="2551"/>
                </a:lnTo>
                <a:cubicBezTo>
                  <a:pt x="3512" y="2670"/>
                  <a:pt x="3667" y="2729"/>
                  <a:pt x="3643" y="2884"/>
                </a:cubicBezTo>
                <a:cubicBezTo>
                  <a:pt x="3659" y="2872"/>
                  <a:pt x="3671" y="2868"/>
                  <a:pt x="3681" y="2868"/>
                </a:cubicBezTo>
                <a:cubicBezTo>
                  <a:pt x="3719" y="2868"/>
                  <a:pt x="3723" y="2935"/>
                  <a:pt x="3765" y="2935"/>
                </a:cubicBezTo>
                <a:cubicBezTo>
                  <a:pt x="3779" y="2935"/>
                  <a:pt x="3797" y="2928"/>
                  <a:pt x="3822" y="2908"/>
                </a:cubicBezTo>
                <a:lnTo>
                  <a:pt x="3822" y="2908"/>
                </a:lnTo>
                <a:cubicBezTo>
                  <a:pt x="3822" y="3015"/>
                  <a:pt x="3786" y="3015"/>
                  <a:pt x="3822" y="3134"/>
                </a:cubicBezTo>
                <a:cubicBezTo>
                  <a:pt x="3824" y="3138"/>
                  <a:pt x="3828" y="3140"/>
                  <a:pt x="3834" y="3140"/>
                </a:cubicBezTo>
                <a:cubicBezTo>
                  <a:pt x="3858" y="3140"/>
                  <a:pt x="3910" y="3109"/>
                  <a:pt x="3942" y="3109"/>
                </a:cubicBezTo>
                <a:cubicBezTo>
                  <a:pt x="3946" y="3109"/>
                  <a:pt x="3950" y="3109"/>
                  <a:pt x="3953" y="3110"/>
                </a:cubicBezTo>
                <a:lnTo>
                  <a:pt x="3893" y="3170"/>
                </a:lnTo>
                <a:lnTo>
                  <a:pt x="3893" y="3170"/>
                </a:lnTo>
                <a:lnTo>
                  <a:pt x="3989" y="3146"/>
                </a:lnTo>
                <a:lnTo>
                  <a:pt x="3941" y="3229"/>
                </a:lnTo>
                <a:lnTo>
                  <a:pt x="3977" y="3241"/>
                </a:lnTo>
                <a:cubicBezTo>
                  <a:pt x="3977" y="3229"/>
                  <a:pt x="3989" y="3194"/>
                  <a:pt x="4001" y="3182"/>
                </a:cubicBezTo>
                <a:cubicBezTo>
                  <a:pt x="4060" y="3194"/>
                  <a:pt x="4048" y="3313"/>
                  <a:pt x="4024" y="3336"/>
                </a:cubicBezTo>
                <a:lnTo>
                  <a:pt x="4155" y="3384"/>
                </a:lnTo>
                <a:cubicBezTo>
                  <a:pt x="4141" y="3391"/>
                  <a:pt x="4127" y="3394"/>
                  <a:pt x="4113" y="3395"/>
                </a:cubicBezTo>
                <a:lnTo>
                  <a:pt x="4113" y="3395"/>
                </a:lnTo>
                <a:cubicBezTo>
                  <a:pt x="4111" y="3395"/>
                  <a:pt x="4108" y="3395"/>
                  <a:pt x="4104" y="3395"/>
                </a:cubicBezTo>
                <a:cubicBezTo>
                  <a:pt x="4099" y="3395"/>
                  <a:pt x="4092" y="3395"/>
                  <a:pt x="4084" y="3396"/>
                </a:cubicBezTo>
                <a:cubicBezTo>
                  <a:pt x="4094" y="3396"/>
                  <a:pt x="4103" y="3396"/>
                  <a:pt x="4113" y="3395"/>
                </a:cubicBezTo>
                <a:lnTo>
                  <a:pt x="4113" y="3395"/>
                </a:lnTo>
                <a:cubicBezTo>
                  <a:pt x="4153" y="3401"/>
                  <a:pt x="4037" y="3455"/>
                  <a:pt x="4120" y="3455"/>
                </a:cubicBezTo>
                <a:cubicBezTo>
                  <a:pt x="4132" y="3432"/>
                  <a:pt x="4167" y="3420"/>
                  <a:pt x="4179" y="3408"/>
                </a:cubicBezTo>
                <a:lnTo>
                  <a:pt x="4179" y="3408"/>
                </a:lnTo>
                <a:cubicBezTo>
                  <a:pt x="4155" y="3467"/>
                  <a:pt x="4203" y="3515"/>
                  <a:pt x="4251" y="3539"/>
                </a:cubicBezTo>
                <a:lnTo>
                  <a:pt x="4203" y="3575"/>
                </a:lnTo>
                <a:cubicBezTo>
                  <a:pt x="4263" y="3646"/>
                  <a:pt x="4358" y="3694"/>
                  <a:pt x="4429" y="3765"/>
                </a:cubicBezTo>
                <a:cubicBezTo>
                  <a:pt x="4418" y="3732"/>
                  <a:pt x="4487" y="3680"/>
                  <a:pt x="4517" y="3680"/>
                </a:cubicBezTo>
                <a:cubicBezTo>
                  <a:pt x="4520" y="3680"/>
                  <a:pt x="4522" y="3681"/>
                  <a:pt x="4525" y="3682"/>
                </a:cubicBezTo>
                <a:lnTo>
                  <a:pt x="4477" y="3741"/>
                </a:lnTo>
                <a:cubicBezTo>
                  <a:pt x="4525" y="3729"/>
                  <a:pt x="4477" y="3705"/>
                  <a:pt x="4548" y="3682"/>
                </a:cubicBezTo>
                <a:lnTo>
                  <a:pt x="4548" y="3682"/>
                </a:lnTo>
                <a:cubicBezTo>
                  <a:pt x="4572" y="3717"/>
                  <a:pt x="4489" y="3777"/>
                  <a:pt x="4465" y="3777"/>
                </a:cubicBezTo>
                <a:lnTo>
                  <a:pt x="4513" y="3789"/>
                </a:lnTo>
                <a:cubicBezTo>
                  <a:pt x="4501" y="3813"/>
                  <a:pt x="4477" y="3813"/>
                  <a:pt x="4453" y="3825"/>
                </a:cubicBezTo>
                <a:cubicBezTo>
                  <a:pt x="4455" y="3824"/>
                  <a:pt x="4457" y="3824"/>
                  <a:pt x="4459" y="3824"/>
                </a:cubicBezTo>
                <a:cubicBezTo>
                  <a:pt x="4491" y="3824"/>
                  <a:pt x="4457" y="3914"/>
                  <a:pt x="4508" y="3914"/>
                </a:cubicBezTo>
                <a:cubicBezTo>
                  <a:pt x="4516" y="3914"/>
                  <a:pt x="4525" y="3912"/>
                  <a:pt x="4536" y="3908"/>
                </a:cubicBezTo>
                <a:lnTo>
                  <a:pt x="4536" y="3908"/>
                </a:lnTo>
                <a:lnTo>
                  <a:pt x="4513" y="3920"/>
                </a:lnTo>
                <a:cubicBezTo>
                  <a:pt x="4584" y="3991"/>
                  <a:pt x="4632" y="4015"/>
                  <a:pt x="4691" y="4075"/>
                </a:cubicBezTo>
                <a:cubicBezTo>
                  <a:pt x="4751" y="4015"/>
                  <a:pt x="4763" y="4051"/>
                  <a:pt x="4822" y="4027"/>
                </a:cubicBezTo>
                <a:cubicBezTo>
                  <a:pt x="4846" y="4098"/>
                  <a:pt x="4846" y="4182"/>
                  <a:pt x="4906" y="4229"/>
                </a:cubicBezTo>
                <a:cubicBezTo>
                  <a:pt x="4914" y="4231"/>
                  <a:pt x="4921" y="4232"/>
                  <a:pt x="4927" y="4232"/>
                </a:cubicBezTo>
                <a:cubicBezTo>
                  <a:pt x="4966" y="4232"/>
                  <a:pt x="4972" y="4202"/>
                  <a:pt x="5013" y="4182"/>
                </a:cubicBezTo>
                <a:lnTo>
                  <a:pt x="5013" y="4182"/>
                </a:lnTo>
                <a:cubicBezTo>
                  <a:pt x="4965" y="4241"/>
                  <a:pt x="5025" y="4289"/>
                  <a:pt x="4953" y="4289"/>
                </a:cubicBezTo>
                <a:cubicBezTo>
                  <a:pt x="5025" y="4348"/>
                  <a:pt x="5048" y="4360"/>
                  <a:pt x="5156" y="4408"/>
                </a:cubicBezTo>
                <a:cubicBezTo>
                  <a:pt x="5167" y="4384"/>
                  <a:pt x="5167" y="4360"/>
                  <a:pt x="5191" y="4348"/>
                </a:cubicBezTo>
                <a:lnTo>
                  <a:pt x="5191" y="4348"/>
                </a:lnTo>
                <a:cubicBezTo>
                  <a:pt x="5215" y="4360"/>
                  <a:pt x="5203" y="4408"/>
                  <a:pt x="5179" y="4420"/>
                </a:cubicBezTo>
                <a:lnTo>
                  <a:pt x="5167" y="4432"/>
                </a:lnTo>
                <a:cubicBezTo>
                  <a:pt x="5328" y="4443"/>
                  <a:pt x="5234" y="4754"/>
                  <a:pt x="5377" y="4754"/>
                </a:cubicBezTo>
                <a:cubicBezTo>
                  <a:pt x="5382" y="4754"/>
                  <a:pt x="5388" y="4754"/>
                  <a:pt x="5394" y="4753"/>
                </a:cubicBezTo>
                <a:lnTo>
                  <a:pt x="5513" y="4777"/>
                </a:lnTo>
                <a:cubicBezTo>
                  <a:pt x="5537" y="4813"/>
                  <a:pt x="5453" y="4789"/>
                  <a:pt x="5453" y="4848"/>
                </a:cubicBezTo>
                <a:cubicBezTo>
                  <a:pt x="5608" y="4848"/>
                  <a:pt x="5560" y="4979"/>
                  <a:pt x="5679" y="5003"/>
                </a:cubicBezTo>
                <a:cubicBezTo>
                  <a:pt x="5584" y="5182"/>
                  <a:pt x="5846" y="5182"/>
                  <a:pt x="5834" y="5325"/>
                </a:cubicBezTo>
                <a:cubicBezTo>
                  <a:pt x="5824" y="5340"/>
                  <a:pt x="5812" y="5346"/>
                  <a:pt x="5800" y="5346"/>
                </a:cubicBezTo>
                <a:cubicBezTo>
                  <a:pt x="5783" y="5346"/>
                  <a:pt x="5765" y="5334"/>
                  <a:pt x="5751" y="5313"/>
                </a:cubicBezTo>
                <a:lnTo>
                  <a:pt x="5751" y="5408"/>
                </a:lnTo>
                <a:cubicBezTo>
                  <a:pt x="5608" y="5396"/>
                  <a:pt x="5775" y="5241"/>
                  <a:pt x="5644" y="5229"/>
                </a:cubicBezTo>
                <a:lnTo>
                  <a:pt x="5703" y="5218"/>
                </a:lnTo>
                <a:cubicBezTo>
                  <a:pt x="5654" y="5208"/>
                  <a:pt x="5579" y="5123"/>
                  <a:pt x="5486" y="5123"/>
                </a:cubicBezTo>
                <a:cubicBezTo>
                  <a:pt x="5468" y="5123"/>
                  <a:pt x="5449" y="5126"/>
                  <a:pt x="5429" y="5134"/>
                </a:cubicBezTo>
                <a:cubicBezTo>
                  <a:pt x="5429" y="5124"/>
                  <a:pt x="5448" y="5085"/>
                  <a:pt x="5469" y="5085"/>
                </a:cubicBezTo>
                <a:cubicBezTo>
                  <a:pt x="5472" y="5085"/>
                  <a:pt x="5474" y="5085"/>
                  <a:pt x="5477" y="5087"/>
                </a:cubicBezTo>
                <a:cubicBezTo>
                  <a:pt x="5394" y="4991"/>
                  <a:pt x="5179" y="4991"/>
                  <a:pt x="5156" y="4860"/>
                </a:cubicBezTo>
                <a:lnTo>
                  <a:pt x="5191" y="4837"/>
                </a:lnTo>
                <a:cubicBezTo>
                  <a:pt x="5187" y="4835"/>
                  <a:pt x="5183" y="4834"/>
                  <a:pt x="5177" y="4834"/>
                </a:cubicBezTo>
                <a:cubicBezTo>
                  <a:pt x="5164" y="4834"/>
                  <a:pt x="5148" y="4838"/>
                  <a:pt x="5136" y="4838"/>
                </a:cubicBezTo>
                <a:cubicBezTo>
                  <a:pt x="5123" y="4838"/>
                  <a:pt x="5115" y="4833"/>
                  <a:pt x="5120" y="4813"/>
                </a:cubicBezTo>
                <a:cubicBezTo>
                  <a:pt x="5132" y="4801"/>
                  <a:pt x="5156" y="4789"/>
                  <a:pt x="5144" y="4777"/>
                </a:cubicBezTo>
                <a:cubicBezTo>
                  <a:pt x="5140" y="4777"/>
                  <a:pt x="5128" y="4778"/>
                  <a:pt x="5114" y="4778"/>
                </a:cubicBezTo>
                <a:cubicBezTo>
                  <a:pt x="5085" y="4778"/>
                  <a:pt x="5048" y="4773"/>
                  <a:pt x="5048" y="4741"/>
                </a:cubicBezTo>
                <a:lnTo>
                  <a:pt x="5096" y="4729"/>
                </a:lnTo>
                <a:cubicBezTo>
                  <a:pt x="5048" y="4610"/>
                  <a:pt x="4882" y="4670"/>
                  <a:pt x="4786" y="4622"/>
                </a:cubicBezTo>
                <a:cubicBezTo>
                  <a:pt x="4870" y="4539"/>
                  <a:pt x="4822" y="4444"/>
                  <a:pt x="4798" y="4396"/>
                </a:cubicBezTo>
                <a:lnTo>
                  <a:pt x="4822" y="4384"/>
                </a:lnTo>
                <a:cubicBezTo>
                  <a:pt x="4727" y="4265"/>
                  <a:pt x="4572" y="4277"/>
                  <a:pt x="4441" y="4206"/>
                </a:cubicBezTo>
                <a:cubicBezTo>
                  <a:pt x="4477" y="4063"/>
                  <a:pt x="4274" y="3967"/>
                  <a:pt x="4227" y="3825"/>
                </a:cubicBezTo>
                <a:cubicBezTo>
                  <a:pt x="4227" y="3845"/>
                  <a:pt x="4182" y="3875"/>
                  <a:pt x="4155" y="3875"/>
                </a:cubicBezTo>
                <a:cubicBezTo>
                  <a:pt x="4151" y="3875"/>
                  <a:pt x="4147" y="3874"/>
                  <a:pt x="4144" y="3872"/>
                </a:cubicBezTo>
                <a:cubicBezTo>
                  <a:pt x="4132" y="3836"/>
                  <a:pt x="4024" y="3872"/>
                  <a:pt x="4096" y="3801"/>
                </a:cubicBezTo>
                <a:lnTo>
                  <a:pt x="4096" y="3801"/>
                </a:lnTo>
                <a:lnTo>
                  <a:pt x="4108" y="3813"/>
                </a:lnTo>
                <a:cubicBezTo>
                  <a:pt x="4155" y="3717"/>
                  <a:pt x="4096" y="3694"/>
                  <a:pt x="4060" y="3658"/>
                </a:cubicBezTo>
                <a:lnTo>
                  <a:pt x="3953" y="3741"/>
                </a:lnTo>
                <a:cubicBezTo>
                  <a:pt x="4001" y="3515"/>
                  <a:pt x="3655" y="3551"/>
                  <a:pt x="3727" y="3372"/>
                </a:cubicBezTo>
                <a:cubicBezTo>
                  <a:pt x="3679" y="3372"/>
                  <a:pt x="3655" y="3348"/>
                  <a:pt x="3608" y="3348"/>
                </a:cubicBezTo>
                <a:lnTo>
                  <a:pt x="3655" y="3301"/>
                </a:lnTo>
                <a:cubicBezTo>
                  <a:pt x="3608" y="3217"/>
                  <a:pt x="3584" y="3182"/>
                  <a:pt x="3489" y="3122"/>
                </a:cubicBezTo>
                <a:lnTo>
                  <a:pt x="3548" y="3098"/>
                </a:lnTo>
                <a:cubicBezTo>
                  <a:pt x="3543" y="3091"/>
                  <a:pt x="3535" y="3088"/>
                  <a:pt x="3525" y="3088"/>
                </a:cubicBezTo>
                <a:cubicBezTo>
                  <a:pt x="3474" y="3088"/>
                  <a:pt x="3371" y="3164"/>
                  <a:pt x="3319" y="3164"/>
                </a:cubicBezTo>
                <a:cubicBezTo>
                  <a:pt x="3310" y="3164"/>
                  <a:pt x="3304" y="3162"/>
                  <a:pt x="3298" y="3158"/>
                </a:cubicBezTo>
                <a:lnTo>
                  <a:pt x="3358" y="3063"/>
                </a:lnTo>
                <a:cubicBezTo>
                  <a:pt x="3286" y="2991"/>
                  <a:pt x="3274" y="2836"/>
                  <a:pt x="3131" y="2836"/>
                </a:cubicBezTo>
                <a:cubicBezTo>
                  <a:pt x="3141" y="2827"/>
                  <a:pt x="3159" y="2809"/>
                  <a:pt x="3171" y="2809"/>
                </a:cubicBezTo>
                <a:cubicBezTo>
                  <a:pt x="3174" y="2809"/>
                  <a:pt x="3177" y="2810"/>
                  <a:pt x="3179" y="2813"/>
                </a:cubicBezTo>
                <a:cubicBezTo>
                  <a:pt x="3153" y="2787"/>
                  <a:pt x="3115" y="2692"/>
                  <a:pt x="3059" y="2692"/>
                </a:cubicBezTo>
                <a:cubicBezTo>
                  <a:pt x="3042" y="2692"/>
                  <a:pt x="3023" y="2701"/>
                  <a:pt x="3002" y="2724"/>
                </a:cubicBezTo>
                <a:lnTo>
                  <a:pt x="3002" y="2724"/>
                </a:lnTo>
                <a:cubicBezTo>
                  <a:pt x="3036" y="2666"/>
                  <a:pt x="2910" y="2646"/>
                  <a:pt x="2834" y="2646"/>
                </a:cubicBezTo>
                <a:lnTo>
                  <a:pt x="2893" y="2598"/>
                </a:lnTo>
                <a:lnTo>
                  <a:pt x="2893" y="2598"/>
                </a:lnTo>
                <a:cubicBezTo>
                  <a:pt x="2832" y="2621"/>
                  <a:pt x="2800" y="2634"/>
                  <a:pt x="2766" y="2634"/>
                </a:cubicBezTo>
                <a:cubicBezTo>
                  <a:pt x="2747" y="2634"/>
                  <a:pt x="2728" y="2630"/>
                  <a:pt x="2703" y="2622"/>
                </a:cubicBezTo>
                <a:cubicBezTo>
                  <a:pt x="2703" y="2605"/>
                  <a:pt x="2720" y="2583"/>
                  <a:pt x="2731" y="2583"/>
                </a:cubicBezTo>
                <a:cubicBezTo>
                  <a:pt x="2732" y="2583"/>
                  <a:pt x="2734" y="2584"/>
                  <a:pt x="2735" y="2585"/>
                </a:cubicBezTo>
                <a:lnTo>
                  <a:pt x="2735" y="2585"/>
                </a:lnTo>
                <a:cubicBezTo>
                  <a:pt x="2730" y="2573"/>
                  <a:pt x="2722" y="2570"/>
                  <a:pt x="2713" y="2570"/>
                </a:cubicBezTo>
                <a:cubicBezTo>
                  <a:pt x="2699" y="2570"/>
                  <a:pt x="2681" y="2579"/>
                  <a:pt x="2664" y="2579"/>
                </a:cubicBezTo>
                <a:cubicBezTo>
                  <a:pt x="2651" y="2579"/>
                  <a:pt x="2639" y="2573"/>
                  <a:pt x="2631" y="2551"/>
                </a:cubicBezTo>
                <a:lnTo>
                  <a:pt x="2679" y="2527"/>
                </a:lnTo>
                <a:cubicBezTo>
                  <a:pt x="2663" y="2511"/>
                  <a:pt x="2652" y="2504"/>
                  <a:pt x="2639" y="2504"/>
                </a:cubicBezTo>
                <a:cubicBezTo>
                  <a:pt x="2623" y="2504"/>
                  <a:pt x="2605" y="2514"/>
                  <a:pt x="2572" y="2527"/>
                </a:cubicBezTo>
                <a:cubicBezTo>
                  <a:pt x="2524" y="2527"/>
                  <a:pt x="2500" y="2443"/>
                  <a:pt x="2536" y="2384"/>
                </a:cubicBezTo>
                <a:lnTo>
                  <a:pt x="2536" y="2384"/>
                </a:lnTo>
                <a:cubicBezTo>
                  <a:pt x="2515" y="2405"/>
                  <a:pt x="2491" y="2417"/>
                  <a:pt x="2469" y="2417"/>
                </a:cubicBezTo>
                <a:cubicBezTo>
                  <a:pt x="2453" y="2417"/>
                  <a:pt x="2439" y="2411"/>
                  <a:pt x="2429" y="2396"/>
                </a:cubicBezTo>
                <a:cubicBezTo>
                  <a:pt x="2441" y="2384"/>
                  <a:pt x="2465" y="2372"/>
                  <a:pt x="2477" y="2372"/>
                </a:cubicBezTo>
                <a:cubicBezTo>
                  <a:pt x="2429" y="2277"/>
                  <a:pt x="2310" y="2348"/>
                  <a:pt x="2310" y="2253"/>
                </a:cubicBezTo>
                <a:cubicBezTo>
                  <a:pt x="2322" y="2229"/>
                  <a:pt x="2334" y="2217"/>
                  <a:pt x="2334" y="2205"/>
                </a:cubicBezTo>
                <a:cubicBezTo>
                  <a:pt x="2375" y="2257"/>
                  <a:pt x="2417" y="2291"/>
                  <a:pt x="2419" y="2299"/>
                </a:cubicBezTo>
                <a:lnTo>
                  <a:pt x="2419" y="2299"/>
                </a:lnTo>
                <a:cubicBezTo>
                  <a:pt x="2464" y="2252"/>
                  <a:pt x="2430" y="2205"/>
                  <a:pt x="2524" y="2158"/>
                </a:cubicBezTo>
                <a:lnTo>
                  <a:pt x="2524" y="2158"/>
                </a:lnTo>
                <a:cubicBezTo>
                  <a:pt x="2486" y="2164"/>
                  <a:pt x="2431" y="2177"/>
                  <a:pt x="2384" y="2177"/>
                </a:cubicBezTo>
                <a:cubicBezTo>
                  <a:pt x="2344" y="2177"/>
                  <a:pt x="2309" y="2167"/>
                  <a:pt x="2298" y="2134"/>
                </a:cubicBezTo>
                <a:cubicBezTo>
                  <a:pt x="2298" y="2134"/>
                  <a:pt x="2298" y="2122"/>
                  <a:pt x="2298" y="2110"/>
                </a:cubicBezTo>
                <a:lnTo>
                  <a:pt x="2310" y="2110"/>
                </a:lnTo>
                <a:cubicBezTo>
                  <a:pt x="2310" y="2098"/>
                  <a:pt x="2286" y="2098"/>
                  <a:pt x="2274" y="2098"/>
                </a:cubicBezTo>
                <a:cubicBezTo>
                  <a:pt x="2262" y="2074"/>
                  <a:pt x="2262" y="2062"/>
                  <a:pt x="2250" y="2051"/>
                </a:cubicBezTo>
                <a:cubicBezTo>
                  <a:pt x="2239" y="2039"/>
                  <a:pt x="2227" y="2039"/>
                  <a:pt x="2215" y="2027"/>
                </a:cubicBezTo>
                <a:lnTo>
                  <a:pt x="2215" y="2027"/>
                </a:lnTo>
                <a:cubicBezTo>
                  <a:pt x="2223" y="2020"/>
                  <a:pt x="2231" y="2015"/>
                  <a:pt x="2239" y="2015"/>
                </a:cubicBezTo>
                <a:cubicBezTo>
                  <a:pt x="2262" y="2015"/>
                  <a:pt x="2250" y="2039"/>
                  <a:pt x="2250" y="2051"/>
                </a:cubicBezTo>
                <a:cubicBezTo>
                  <a:pt x="2286" y="2003"/>
                  <a:pt x="2215" y="1979"/>
                  <a:pt x="2191" y="1967"/>
                </a:cubicBezTo>
                <a:cubicBezTo>
                  <a:pt x="2155" y="2027"/>
                  <a:pt x="2131" y="1991"/>
                  <a:pt x="2119" y="2051"/>
                </a:cubicBezTo>
                <a:cubicBezTo>
                  <a:pt x="2119" y="2051"/>
                  <a:pt x="2131" y="2051"/>
                  <a:pt x="2143" y="2062"/>
                </a:cubicBezTo>
                <a:lnTo>
                  <a:pt x="2155" y="2062"/>
                </a:lnTo>
                <a:lnTo>
                  <a:pt x="2155" y="2074"/>
                </a:lnTo>
                <a:cubicBezTo>
                  <a:pt x="2167" y="2086"/>
                  <a:pt x="2191" y="2098"/>
                  <a:pt x="2215" y="2110"/>
                </a:cubicBezTo>
                <a:cubicBezTo>
                  <a:pt x="2193" y="2115"/>
                  <a:pt x="2174" y="2121"/>
                  <a:pt x="2160" y="2121"/>
                </a:cubicBezTo>
                <a:cubicBezTo>
                  <a:pt x="2142" y="2121"/>
                  <a:pt x="2131" y="2113"/>
                  <a:pt x="2131" y="2086"/>
                </a:cubicBezTo>
                <a:cubicBezTo>
                  <a:pt x="2096" y="2110"/>
                  <a:pt x="2048" y="2134"/>
                  <a:pt x="2024" y="2146"/>
                </a:cubicBezTo>
                <a:cubicBezTo>
                  <a:pt x="2060" y="2039"/>
                  <a:pt x="2036" y="1943"/>
                  <a:pt x="2072" y="1896"/>
                </a:cubicBezTo>
                <a:cubicBezTo>
                  <a:pt x="1989" y="1877"/>
                  <a:pt x="1921" y="1817"/>
                  <a:pt x="1835" y="1817"/>
                </a:cubicBezTo>
                <a:cubicBezTo>
                  <a:pt x="1808" y="1817"/>
                  <a:pt x="1781" y="1822"/>
                  <a:pt x="1750" y="1836"/>
                </a:cubicBezTo>
                <a:cubicBezTo>
                  <a:pt x="1727" y="1836"/>
                  <a:pt x="1750" y="1789"/>
                  <a:pt x="1762" y="1765"/>
                </a:cubicBezTo>
                <a:cubicBezTo>
                  <a:pt x="1786" y="1765"/>
                  <a:pt x="1798" y="1777"/>
                  <a:pt x="1810" y="1777"/>
                </a:cubicBezTo>
                <a:cubicBezTo>
                  <a:pt x="1766" y="1768"/>
                  <a:pt x="1722" y="1720"/>
                  <a:pt x="1673" y="1720"/>
                </a:cubicBezTo>
                <a:cubicBezTo>
                  <a:pt x="1656" y="1720"/>
                  <a:pt x="1638" y="1726"/>
                  <a:pt x="1619" y="1741"/>
                </a:cubicBezTo>
                <a:cubicBezTo>
                  <a:pt x="1596" y="1670"/>
                  <a:pt x="1703" y="1705"/>
                  <a:pt x="1631" y="1658"/>
                </a:cubicBezTo>
                <a:lnTo>
                  <a:pt x="1655" y="1646"/>
                </a:lnTo>
                <a:cubicBezTo>
                  <a:pt x="1631" y="1419"/>
                  <a:pt x="1274" y="1634"/>
                  <a:pt x="1274" y="1348"/>
                </a:cubicBezTo>
                <a:cubicBezTo>
                  <a:pt x="1274" y="1372"/>
                  <a:pt x="1274" y="1372"/>
                  <a:pt x="1262" y="1396"/>
                </a:cubicBezTo>
                <a:cubicBezTo>
                  <a:pt x="1179" y="1181"/>
                  <a:pt x="893" y="1110"/>
                  <a:pt x="869" y="860"/>
                </a:cubicBezTo>
                <a:cubicBezTo>
                  <a:pt x="863" y="824"/>
                  <a:pt x="845" y="815"/>
                  <a:pt x="822" y="815"/>
                </a:cubicBezTo>
                <a:cubicBezTo>
                  <a:pt x="798" y="815"/>
                  <a:pt x="768" y="824"/>
                  <a:pt x="738" y="824"/>
                </a:cubicBezTo>
                <a:lnTo>
                  <a:pt x="798" y="765"/>
                </a:lnTo>
                <a:lnTo>
                  <a:pt x="691" y="765"/>
                </a:lnTo>
                <a:cubicBezTo>
                  <a:pt x="572" y="729"/>
                  <a:pt x="774" y="538"/>
                  <a:pt x="607" y="503"/>
                </a:cubicBezTo>
                <a:lnTo>
                  <a:pt x="607" y="503"/>
                </a:lnTo>
                <a:lnTo>
                  <a:pt x="572" y="538"/>
                </a:lnTo>
                <a:cubicBezTo>
                  <a:pt x="560" y="503"/>
                  <a:pt x="488" y="431"/>
                  <a:pt x="548" y="419"/>
                </a:cubicBezTo>
                <a:cubicBezTo>
                  <a:pt x="542" y="419"/>
                  <a:pt x="527" y="422"/>
                  <a:pt x="517" y="422"/>
                </a:cubicBezTo>
                <a:cubicBezTo>
                  <a:pt x="506" y="422"/>
                  <a:pt x="500" y="419"/>
                  <a:pt x="512" y="407"/>
                </a:cubicBezTo>
                <a:lnTo>
                  <a:pt x="548" y="384"/>
                </a:lnTo>
                <a:lnTo>
                  <a:pt x="441" y="324"/>
                </a:lnTo>
                <a:cubicBezTo>
                  <a:pt x="453" y="241"/>
                  <a:pt x="595" y="276"/>
                  <a:pt x="572" y="181"/>
                </a:cubicBezTo>
                <a:cubicBezTo>
                  <a:pt x="552" y="152"/>
                  <a:pt x="470" y="115"/>
                  <a:pt x="427" y="115"/>
                </a:cubicBezTo>
                <a:cubicBezTo>
                  <a:pt x="417" y="115"/>
                  <a:pt x="409" y="117"/>
                  <a:pt x="405" y="122"/>
                </a:cubicBezTo>
                <a:cubicBezTo>
                  <a:pt x="405" y="134"/>
                  <a:pt x="393" y="169"/>
                  <a:pt x="357" y="181"/>
                </a:cubicBezTo>
                <a:lnTo>
                  <a:pt x="322" y="146"/>
                </a:lnTo>
                <a:cubicBezTo>
                  <a:pt x="203" y="169"/>
                  <a:pt x="72" y="157"/>
                  <a:pt x="24" y="288"/>
                </a:cubicBezTo>
                <a:lnTo>
                  <a:pt x="119" y="348"/>
                </a:lnTo>
                <a:lnTo>
                  <a:pt x="60" y="395"/>
                </a:lnTo>
                <a:lnTo>
                  <a:pt x="60" y="395"/>
                </a:lnTo>
                <a:cubicBezTo>
                  <a:pt x="60" y="395"/>
                  <a:pt x="60" y="395"/>
                  <a:pt x="60" y="395"/>
                </a:cubicBezTo>
                <a:lnTo>
                  <a:pt x="60" y="395"/>
                </a:lnTo>
                <a:lnTo>
                  <a:pt x="60" y="396"/>
                </a:lnTo>
                <a:lnTo>
                  <a:pt x="60" y="395"/>
                </a:lnTo>
                <a:lnTo>
                  <a:pt x="60" y="395"/>
                </a:lnTo>
                <a:cubicBezTo>
                  <a:pt x="72" y="400"/>
                  <a:pt x="85" y="404"/>
                  <a:pt x="95" y="407"/>
                </a:cubicBezTo>
                <a:cubicBezTo>
                  <a:pt x="72" y="419"/>
                  <a:pt x="48" y="443"/>
                  <a:pt x="48" y="455"/>
                </a:cubicBezTo>
                <a:cubicBezTo>
                  <a:pt x="36" y="467"/>
                  <a:pt x="179" y="491"/>
                  <a:pt x="179" y="491"/>
                </a:cubicBezTo>
                <a:cubicBezTo>
                  <a:pt x="143" y="515"/>
                  <a:pt x="83" y="491"/>
                  <a:pt x="72" y="550"/>
                </a:cubicBezTo>
                <a:cubicBezTo>
                  <a:pt x="77" y="551"/>
                  <a:pt x="82" y="552"/>
                  <a:pt x="87" y="552"/>
                </a:cubicBezTo>
                <a:cubicBezTo>
                  <a:pt x="131" y="552"/>
                  <a:pt x="153" y="513"/>
                  <a:pt x="181" y="513"/>
                </a:cubicBezTo>
                <a:cubicBezTo>
                  <a:pt x="184" y="513"/>
                  <a:pt x="187" y="514"/>
                  <a:pt x="191" y="515"/>
                </a:cubicBezTo>
                <a:cubicBezTo>
                  <a:pt x="95" y="562"/>
                  <a:pt x="0" y="610"/>
                  <a:pt x="0" y="729"/>
                </a:cubicBezTo>
                <a:lnTo>
                  <a:pt x="95" y="741"/>
                </a:lnTo>
                <a:lnTo>
                  <a:pt x="60" y="788"/>
                </a:lnTo>
                <a:lnTo>
                  <a:pt x="24" y="741"/>
                </a:lnTo>
                <a:lnTo>
                  <a:pt x="24" y="741"/>
                </a:lnTo>
                <a:cubicBezTo>
                  <a:pt x="7" y="783"/>
                  <a:pt x="32" y="789"/>
                  <a:pt x="61" y="789"/>
                </a:cubicBezTo>
                <a:cubicBezTo>
                  <a:pt x="73" y="789"/>
                  <a:pt x="85" y="788"/>
                  <a:pt x="95" y="788"/>
                </a:cubicBezTo>
                <a:cubicBezTo>
                  <a:pt x="72" y="812"/>
                  <a:pt x="60" y="836"/>
                  <a:pt x="60" y="848"/>
                </a:cubicBezTo>
                <a:lnTo>
                  <a:pt x="191" y="836"/>
                </a:lnTo>
                <a:lnTo>
                  <a:pt x="191" y="836"/>
                </a:lnTo>
                <a:cubicBezTo>
                  <a:pt x="167" y="872"/>
                  <a:pt x="95" y="872"/>
                  <a:pt x="107" y="919"/>
                </a:cubicBezTo>
                <a:cubicBezTo>
                  <a:pt x="159" y="919"/>
                  <a:pt x="175" y="856"/>
                  <a:pt x="218" y="856"/>
                </a:cubicBezTo>
                <a:cubicBezTo>
                  <a:pt x="224" y="856"/>
                  <a:pt x="231" y="857"/>
                  <a:pt x="238" y="860"/>
                </a:cubicBezTo>
                <a:cubicBezTo>
                  <a:pt x="214" y="919"/>
                  <a:pt x="167" y="931"/>
                  <a:pt x="226" y="943"/>
                </a:cubicBezTo>
                <a:cubicBezTo>
                  <a:pt x="203" y="967"/>
                  <a:pt x="191" y="967"/>
                  <a:pt x="167" y="967"/>
                </a:cubicBezTo>
                <a:cubicBezTo>
                  <a:pt x="207" y="967"/>
                  <a:pt x="230" y="1008"/>
                  <a:pt x="271" y="1008"/>
                </a:cubicBezTo>
                <a:cubicBezTo>
                  <a:pt x="279" y="1008"/>
                  <a:pt x="288" y="1007"/>
                  <a:pt x="298" y="1003"/>
                </a:cubicBezTo>
                <a:lnTo>
                  <a:pt x="298" y="1003"/>
                </a:lnTo>
                <a:cubicBezTo>
                  <a:pt x="286" y="1027"/>
                  <a:pt x="298" y="1050"/>
                  <a:pt x="298" y="1062"/>
                </a:cubicBezTo>
                <a:cubicBezTo>
                  <a:pt x="322" y="1086"/>
                  <a:pt x="345" y="1110"/>
                  <a:pt x="286" y="1158"/>
                </a:cubicBezTo>
                <a:cubicBezTo>
                  <a:pt x="296" y="1154"/>
                  <a:pt x="310" y="1153"/>
                  <a:pt x="324" y="1153"/>
                </a:cubicBezTo>
                <a:cubicBezTo>
                  <a:pt x="359" y="1153"/>
                  <a:pt x="400" y="1161"/>
                  <a:pt x="417" y="1169"/>
                </a:cubicBezTo>
                <a:cubicBezTo>
                  <a:pt x="274" y="1205"/>
                  <a:pt x="488" y="1277"/>
                  <a:pt x="357" y="1348"/>
                </a:cubicBezTo>
                <a:cubicBezTo>
                  <a:pt x="373" y="1344"/>
                  <a:pt x="387" y="1342"/>
                  <a:pt x="399" y="1342"/>
                </a:cubicBezTo>
                <a:cubicBezTo>
                  <a:pt x="492" y="1342"/>
                  <a:pt x="511" y="1446"/>
                  <a:pt x="595" y="1467"/>
                </a:cubicBezTo>
                <a:cubicBezTo>
                  <a:pt x="588" y="1467"/>
                  <a:pt x="580" y="1472"/>
                  <a:pt x="575" y="1472"/>
                </a:cubicBezTo>
                <a:cubicBezTo>
                  <a:pt x="574" y="1472"/>
                  <a:pt x="574" y="1472"/>
                  <a:pt x="573" y="1472"/>
                </a:cubicBezTo>
                <a:lnTo>
                  <a:pt x="573" y="1472"/>
                </a:lnTo>
                <a:cubicBezTo>
                  <a:pt x="582" y="1506"/>
                  <a:pt x="560" y="1540"/>
                  <a:pt x="560" y="1574"/>
                </a:cubicBezTo>
                <a:cubicBezTo>
                  <a:pt x="598" y="1547"/>
                  <a:pt x="631" y="1540"/>
                  <a:pt x="662" y="1540"/>
                </a:cubicBezTo>
                <a:cubicBezTo>
                  <a:pt x="700" y="1540"/>
                  <a:pt x="735" y="1550"/>
                  <a:pt x="774" y="1550"/>
                </a:cubicBezTo>
                <a:cubicBezTo>
                  <a:pt x="762" y="1550"/>
                  <a:pt x="762" y="1562"/>
                  <a:pt x="762" y="1562"/>
                </a:cubicBezTo>
                <a:cubicBezTo>
                  <a:pt x="726" y="1646"/>
                  <a:pt x="655" y="1598"/>
                  <a:pt x="595" y="1670"/>
                </a:cubicBezTo>
                <a:cubicBezTo>
                  <a:pt x="617" y="1652"/>
                  <a:pt x="636" y="1647"/>
                  <a:pt x="653" y="1647"/>
                </a:cubicBezTo>
                <a:cubicBezTo>
                  <a:pt x="677" y="1647"/>
                  <a:pt x="699" y="1657"/>
                  <a:pt x="719" y="1657"/>
                </a:cubicBezTo>
                <a:cubicBezTo>
                  <a:pt x="734" y="1657"/>
                  <a:pt x="748" y="1651"/>
                  <a:pt x="762" y="1634"/>
                </a:cubicBezTo>
                <a:lnTo>
                  <a:pt x="762" y="1634"/>
                </a:lnTo>
                <a:cubicBezTo>
                  <a:pt x="738" y="1705"/>
                  <a:pt x="762" y="1681"/>
                  <a:pt x="715" y="1753"/>
                </a:cubicBezTo>
                <a:cubicBezTo>
                  <a:pt x="745" y="1726"/>
                  <a:pt x="759" y="1718"/>
                  <a:pt x="768" y="1718"/>
                </a:cubicBezTo>
                <a:cubicBezTo>
                  <a:pt x="783" y="1718"/>
                  <a:pt x="779" y="1745"/>
                  <a:pt x="810" y="1745"/>
                </a:cubicBezTo>
                <a:cubicBezTo>
                  <a:pt x="816" y="1745"/>
                  <a:pt x="824" y="1744"/>
                  <a:pt x="834" y="1741"/>
                </a:cubicBezTo>
                <a:lnTo>
                  <a:pt x="834" y="1741"/>
                </a:lnTo>
                <a:cubicBezTo>
                  <a:pt x="822" y="1824"/>
                  <a:pt x="750" y="1824"/>
                  <a:pt x="822" y="1848"/>
                </a:cubicBezTo>
                <a:cubicBezTo>
                  <a:pt x="814" y="1880"/>
                  <a:pt x="779" y="1885"/>
                  <a:pt x="757" y="1885"/>
                </a:cubicBezTo>
                <a:cubicBezTo>
                  <a:pt x="746" y="1885"/>
                  <a:pt x="738" y="1884"/>
                  <a:pt x="738" y="1884"/>
                </a:cubicBezTo>
                <a:lnTo>
                  <a:pt x="738" y="1884"/>
                </a:lnTo>
                <a:cubicBezTo>
                  <a:pt x="749" y="1894"/>
                  <a:pt x="759" y="1898"/>
                  <a:pt x="769" y="1898"/>
                </a:cubicBezTo>
                <a:cubicBezTo>
                  <a:pt x="807" y="1898"/>
                  <a:pt x="846" y="1843"/>
                  <a:pt x="893" y="1824"/>
                </a:cubicBezTo>
                <a:lnTo>
                  <a:pt x="893" y="1824"/>
                </a:lnTo>
                <a:cubicBezTo>
                  <a:pt x="965" y="1860"/>
                  <a:pt x="857" y="1896"/>
                  <a:pt x="834" y="1943"/>
                </a:cubicBezTo>
                <a:cubicBezTo>
                  <a:pt x="851" y="1950"/>
                  <a:pt x="871" y="1952"/>
                  <a:pt x="891" y="1952"/>
                </a:cubicBezTo>
                <a:cubicBezTo>
                  <a:pt x="912" y="1952"/>
                  <a:pt x="932" y="1950"/>
                  <a:pt x="951" y="1950"/>
                </a:cubicBezTo>
                <a:cubicBezTo>
                  <a:pt x="973" y="1950"/>
                  <a:pt x="991" y="1953"/>
                  <a:pt x="1000" y="1967"/>
                </a:cubicBezTo>
                <a:cubicBezTo>
                  <a:pt x="990" y="1978"/>
                  <a:pt x="988" y="1988"/>
                  <a:pt x="980" y="1991"/>
                </a:cubicBezTo>
                <a:lnTo>
                  <a:pt x="980" y="1991"/>
                </a:lnTo>
                <a:cubicBezTo>
                  <a:pt x="982" y="1990"/>
                  <a:pt x="985" y="1990"/>
                  <a:pt x="987" y="1990"/>
                </a:cubicBezTo>
                <a:cubicBezTo>
                  <a:pt x="1055" y="1990"/>
                  <a:pt x="1074" y="2089"/>
                  <a:pt x="1163" y="2089"/>
                </a:cubicBezTo>
                <a:cubicBezTo>
                  <a:pt x="1172" y="2089"/>
                  <a:pt x="1181" y="2088"/>
                  <a:pt x="1191" y="2086"/>
                </a:cubicBezTo>
                <a:lnTo>
                  <a:pt x="1191" y="2086"/>
                </a:lnTo>
                <a:cubicBezTo>
                  <a:pt x="1191" y="2098"/>
                  <a:pt x="1179" y="2110"/>
                  <a:pt x="1179" y="2110"/>
                </a:cubicBezTo>
                <a:cubicBezTo>
                  <a:pt x="1203" y="2086"/>
                  <a:pt x="1226" y="2062"/>
                  <a:pt x="1250" y="2039"/>
                </a:cubicBezTo>
                <a:cubicBezTo>
                  <a:pt x="1262" y="2039"/>
                  <a:pt x="1274" y="2051"/>
                  <a:pt x="1286" y="2062"/>
                </a:cubicBezTo>
                <a:cubicBezTo>
                  <a:pt x="1274" y="2062"/>
                  <a:pt x="1274" y="2074"/>
                  <a:pt x="1262" y="2074"/>
                </a:cubicBezTo>
                <a:lnTo>
                  <a:pt x="1298" y="2086"/>
                </a:lnTo>
                <a:cubicBezTo>
                  <a:pt x="1283" y="2109"/>
                  <a:pt x="1272" y="2116"/>
                  <a:pt x="1263" y="2116"/>
                </a:cubicBezTo>
                <a:cubicBezTo>
                  <a:pt x="1250" y="2116"/>
                  <a:pt x="1241" y="2101"/>
                  <a:pt x="1226" y="2101"/>
                </a:cubicBezTo>
                <a:cubicBezTo>
                  <a:pt x="1219" y="2101"/>
                  <a:pt x="1212" y="2103"/>
                  <a:pt x="1203" y="2110"/>
                </a:cubicBezTo>
                <a:cubicBezTo>
                  <a:pt x="1262" y="2146"/>
                  <a:pt x="1357" y="2146"/>
                  <a:pt x="1369" y="2193"/>
                </a:cubicBezTo>
                <a:cubicBezTo>
                  <a:pt x="1355" y="2210"/>
                  <a:pt x="1343" y="2216"/>
                  <a:pt x="1333" y="2216"/>
                </a:cubicBezTo>
                <a:cubicBezTo>
                  <a:pt x="1312" y="2216"/>
                  <a:pt x="1297" y="2193"/>
                  <a:pt x="1284" y="2193"/>
                </a:cubicBezTo>
                <a:cubicBezTo>
                  <a:pt x="1276" y="2193"/>
                  <a:pt x="1269" y="2201"/>
                  <a:pt x="1262" y="2229"/>
                </a:cubicBezTo>
                <a:lnTo>
                  <a:pt x="1238" y="2158"/>
                </a:lnTo>
                <a:cubicBezTo>
                  <a:pt x="1215" y="2200"/>
                  <a:pt x="1204" y="2211"/>
                  <a:pt x="1198" y="2211"/>
                </a:cubicBezTo>
                <a:cubicBezTo>
                  <a:pt x="1192" y="2211"/>
                  <a:pt x="1190" y="2199"/>
                  <a:pt x="1183" y="2199"/>
                </a:cubicBezTo>
                <a:cubicBezTo>
                  <a:pt x="1177" y="2199"/>
                  <a:pt x="1166" y="2210"/>
                  <a:pt x="1143" y="2253"/>
                </a:cubicBezTo>
                <a:cubicBezTo>
                  <a:pt x="1179" y="2336"/>
                  <a:pt x="1238" y="2301"/>
                  <a:pt x="1286" y="2396"/>
                </a:cubicBezTo>
                <a:cubicBezTo>
                  <a:pt x="1334" y="2372"/>
                  <a:pt x="1334" y="2336"/>
                  <a:pt x="1381" y="2324"/>
                </a:cubicBezTo>
                <a:lnTo>
                  <a:pt x="1381" y="2324"/>
                </a:lnTo>
                <a:cubicBezTo>
                  <a:pt x="1531" y="2359"/>
                  <a:pt x="1301" y="2539"/>
                  <a:pt x="1428" y="2539"/>
                </a:cubicBezTo>
                <a:cubicBezTo>
                  <a:pt x="1432" y="2539"/>
                  <a:pt x="1436" y="2539"/>
                  <a:pt x="1441" y="2539"/>
                </a:cubicBezTo>
                <a:cubicBezTo>
                  <a:pt x="1477" y="2531"/>
                  <a:pt x="1527" y="2502"/>
                  <a:pt x="1560" y="2502"/>
                </a:cubicBezTo>
                <a:cubicBezTo>
                  <a:pt x="1581" y="2502"/>
                  <a:pt x="1596" y="2514"/>
                  <a:pt x="1596" y="2551"/>
                </a:cubicBezTo>
                <a:lnTo>
                  <a:pt x="1500" y="2598"/>
                </a:lnTo>
                <a:cubicBezTo>
                  <a:pt x="1514" y="2615"/>
                  <a:pt x="1530" y="2621"/>
                  <a:pt x="1546" y="2621"/>
                </a:cubicBezTo>
                <a:cubicBezTo>
                  <a:pt x="1575" y="2621"/>
                  <a:pt x="1605" y="2602"/>
                  <a:pt x="1629" y="2602"/>
                </a:cubicBezTo>
                <a:cubicBezTo>
                  <a:pt x="1646" y="2602"/>
                  <a:pt x="1659" y="2612"/>
                  <a:pt x="1667" y="2646"/>
                </a:cubicBezTo>
                <a:cubicBezTo>
                  <a:pt x="1657" y="2651"/>
                  <a:pt x="1647" y="2653"/>
                  <a:pt x="1639" y="2653"/>
                </a:cubicBezTo>
                <a:cubicBezTo>
                  <a:pt x="1615" y="2653"/>
                  <a:pt x="1596" y="2639"/>
                  <a:pt x="1588" y="2639"/>
                </a:cubicBezTo>
                <a:cubicBezTo>
                  <a:pt x="1585" y="2639"/>
                  <a:pt x="1584" y="2641"/>
                  <a:pt x="1584" y="2646"/>
                </a:cubicBezTo>
                <a:cubicBezTo>
                  <a:pt x="1580" y="2677"/>
                  <a:pt x="1586" y="2686"/>
                  <a:pt x="1597" y="2686"/>
                </a:cubicBezTo>
                <a:cubicBezTo>
                  <a:pt x="1616" y="2686"/>
                  <a:pt x="1647" y="2662"/>
                  <a:pt x="1672" y="2662"/>
                </a:cubicBezTo>
                <a:cubicBezTo>
                  <a:pt x="1679" y="2662"/>
                  <a:pt x="1685" y="2664"/>
                  <a:pt x="1691" y="2670"/>
                </a:cubicBezTo>
                <a:lnTo>
                  <a:pt x="1631" y="2729"/>
                </a:lnTo>
                <a:cubicBezTo>
                  <a:pt x="1715" y="2789"/>
                  <a:pt x="1834" y="2824"/>
                  <a:pt x="1917" y="2884"/>
                </a:cubicBezTo>
                <a:cubicBezTo>
                  <a:pt x="1893" y="2908"/>
                  <a:pt x="1869" y="2908"/>
                  <a:pt x="1858" y="2943"/>
                </a:cubicBezTo>
                <a:cubicBezTo>
                  <a:pt x="1988" y="3015"/>
                  <a:pt x="2060" y="3158"/>
                  <a:pt x="2108" y="3289"/>
                </a:cubicBezTo>
                <a:lnTo>
                  <a:pt x="2203" y="3265"/>
                </a:lnTo>
                <a:lnTo>
                  <a:pt x="2203" y="3265"/>
                </a:lnTo>
                <a:cubicBezTo>
                  <a:pt x="2203" y="3277"/>
                  <a:pt x="2191" y="3313"/>
                  <a:pt x="2167" y="3313"/>
                </a:cubicBezTo>
                <a:cubicBezTo>
                  <a:pt x="2173" y="3327"/>
                  <a:pt x="2178" y="3332"/>
                  <a:pt x="2183" y="3332"/>
                </a:cubicBezTo>
                <a:cubicBezTo>
                  <a:pt x="2199" y="3332"/>
                  <a:pt x="2214" y="3277"/>
                  <a:pt x="2250" y="3277"/>
                </a:cubicBezTo>
                <a:cubicBezTo>
                  <a:pt x="2274" y="3289"/>
                  <a:pt x="2239" y="3336"/>
                  <a:pt x="2215" y="3336"/>
                </a:cubicBezTo>
                <a:cubicBezTo>
                  <a:pt x="2322" y="3348"/>
                  <a:pt x="2489" y="3420"/>
                  <a:pt x="2500" y="3539"/>
                </a:cubicBezTo>
                <a:lnTo>
                  <a:pt x="2465" y="3539"/>
                </a:lnTo>
                <a:cubicBezTo>
                  <a:pt x="2474" y="3561"/>
                  <a:pt x="2492" y="3568"/>
                  <a:pt x="2512" y="3568"/>
                </a:cubicBezTo>
                <a:cubicBezTo>
                  <a:pt x="2545" y="3568"/>
                  <a:pt x="2585" y="3550"/>
                  <a:pt x="2612" y="3550"/>
                </a:cubicBezTo>
                <a:cubicBezTo>
                  <a:pt x="2631" y="3550"/>
                  <a:pt x="2643" y="3558"/>
                  <a:pt x="2643" y="3586"/>
                </a:cubicBezTo>
                <a:lnTo>
                  <a:pt x="2620" y="3586"/>
                </a:lnTo>
                <a:cubicBezTo>
                  <a:pt x="2715" y="3717"/>
                  <a:pt x="2893" y="3789"/>
                  <a:pt x="2893" y="3956"/>
                </a:cubicBezTo>
                <a:cubicBezTo>
                  <a:pt x="2907" y="3945"/>
                  <a:pt x="2919" y="3941"/>
                  <a:pt x="2929" y="3941"/>
                </a:cubicBezTo>
                <a:cubicBezTo>
                  <a:pt x="2974" y="3941"/>
                  <a:pt x="2988" y="4022"/>
                  <a:pt x="3036" y="4022"/>
                </a:cubicBezTo>
                <a:cubicBezTo>
                  <a:pt x="3052" y="4022"/>
                  <a:pt x="3071" y="4013"/>
                  <a:pt x="3096" y="3991"/>
                </a:cubicBezTo>
                <a:lnTo>
                  <a:pt x="3096" y="3991"/>
                </a:lnTo>
                <a:cubicBezTo>
                  <a:pt x="3108" y="4110"/>
                  <a:pt x="3072" y="4110"/>
                  <a:pt x="3131" y="4229"/>
                </a:cubicBezTo>
                <a:cubicBezTo>
                  <a:pt x="3134" y="4237"/>
                  <a:pt x="3139" y="4240"/>
                  <a:pt x="3147" y="4240"/>
                </a:cubicBezTo>
                <a:cubicBezTo>
                  <a:pt x="3171" y="4240"/>
                  <a:pt x="3215" y="4212"/>
                  <a:pt x="3251" y="4212"/>
                </a:cubicBezTo>
                <a:cubicBezTo>
                  <a:pt x="3259" y="4212"/>
                  <a:pt x="3267" y="4214"/>
                  <a:pt x="3274" y="4217"/>
                </a:cubicBezTo>
                <a:lnTo>
                  <a:pt x="3215" y="4277"/>
                </a:lnTo>
                <a:lnTo>
                  <a:pt x="3215" y="4277"/>
                </a:lnTo>
                <a:lnTo>
                  <a:pt x="3310" y="4253"/>
                </a:lnTo>
                <a:lnTo>
                  <a:pt x="3274" y="4348"/>
                </a:lnTo>
                <a:lnTo>
                  <a:pt x="3310" y="4360"/>
                </a:lnTo>
                <a:cubicBezTo>
                  <a:pt x="3310" y="4337"/>
                  <a:pt x="3310" y="4301"/>
                  <a:pt x="3334" y="4289"/>
                </a:cubicBezTo>
                <a:cubicBezTo>
                  <a:pt x="3405" y="4301"/>
                  <a:pt x="3405" y="4432"/>
                  <a:pt x="3382" y="4467"/>
                </a:cubicBezTo>
                <a:lnTo>
                  <a:pt x="3536" y="4515"/>
                </a:lnTo>
                <a:cubicBezTo>
                  <a:pt x="3524" y="4527"/>
                  <a:pt x="3510" y="4530"/>
                  <a:pt x="3495" y="4530"/>
                </a:cubicBezTo>
                <a:lnTo>
                  <a:pt x="3495" y="4530"/>
                </a:lnTo>
                <a:cubicBezTo>
                  <a:pt x="3491" y="4527"/>
                  <a:pt x="3485" y="4526"/>
                  <a:pt x="3473" y="4526"/>
                </a:cubicBezTo>
                <a:cubicBezTo>
                  <a:pt x="3468" y="4526"/>
                  <a:pt x="3461" y="4526"/>
                  <a:pt x="3453" y="4527"/>
                </a:cubicBezTo>
                <a:cubicBezTo>
                  <a:pt x="3465" y="4527"/>
                  <a:pt x="3480" y="4530"/>
                  <a:pt x="3495" y="4530"/>
                </a:cubicBezTo>
                <a:cubicBezTo>
                  <a:pt x="3495" y="4530"/>
                  <a:pt x="3495" y="4530"/>
                  <a:pt x="3495" y="4530"/>
                </a:cubicBezTo>
                <a:lnTo>
                  <a:pt x="3495" y="4530"/>
                </a:lnTo>
                <a:cubicBezTo>
                  <a:pt x="3514" y="4544"/>
                  <a:pt x="3441" y="4588"/>
                  <a:pt x="3494" y="4588"/>
                </a:cubicBezTo>
                <a:cubicBezTo>
                  <a:pt x="3499" y="4588"/>
                  <a:pt x="3505" y="4587"/>
                  <a:pt x="3512" y="4587"/>
                </a:cubicBezTo>
                <a:cubicBezTo>
                  <a:pt x="3512" y="4575"/>
                  <a:pt x="3548" y="4563"/>
                  <a:pt x="3560" y="4551"/>
                </a:cubicBezTo>
                <a:lnTo>
                  <a:pt x="3560" y="4551"/>
                </a:lnTo>
                <a:cubicBezTo>
                  <a:pt x="3548" y="4610"/>
                  <a:pt x="3608" y="4658"/>
                  <a:pt x="3667" y="4682"/>
                </a:cubicBezTo>
                <a:lnTo>
                  <a:pt x="3632" y="4717"/>
                </a:lnTo>
                <a:cubicBezTo>
                  <a:pt x="3703" y="4801"/>
                  <a:pt x="3810" y="4848"/>
                  <a:pt x="3905" y="4932"/>
                </a:cubicBezTo>
                <a:cubicBezTo>
                  <a:pt x="3895" y="4888"/>
                  <a:pt x="3953" y="4835"/>
                  <a:pt x="3981" y="4835"/>
                </a:cubicBezTo>
                <a:cubicBezTo>
                  <a:pt x="3984" y="4835"/>
                  <a:pt x="3987" y="4836"/>
                  <a:pt x="3989" y="4837"/>
                </a:cubicBezTo>
                <a:lnTo>
                  <a:pt x="3941" y="4908"/>
                </a:lnTo>
                <a:cubicBezTo>
                  <a:pt x="4001" y="4884"/>
                  <a:pt x="3941" y="4860"/>
                  <a:pt x="4024" y="4848"/>
                </a:cubicBezTo>
                <a:lnTo>
                  <a:pt x="4024" y="4848"/>
                </a:lnTo>
                <a:cubicBezTo>
                  <a:pt x="4048" y="4884"/>
                  <a:pt x="3977" y="4932"/>
                  <a:pt x="3941" y="4944"/>
                </a:cubicBezTo>
                <a:lnTo>
                  <a:pt x="4001" y="4956"/>
                </a:lnTo>
                <a:cubicBezTo>
                  <a:pt x="3989" y="4979"/>
                  <a:pt x="3965" y="4979"/>
                  <a:pt x="3941" y="5003"/>
                </a:cubicBezTo>
                <a:cubicBezTo>
                  <a:pt x="3945" y="5001"/>
                  <a:pt x="3948" y="5001"/>
                  <a:pt x="3951" y="5001"/>
                </a:cubicBezTo>
                <a:cubicBezTo>
                  <a:pt x="3979" y="5001"/>
                  <a:pt x="3966" y="5084"/>
                  <a:pt x="4007" y="5084"/>
                </a:cubicBezTo>
                <a:cubicBezTo>
                  <a:pt x="4015" y="5084"/>
                  <a:pt x="4024" y="5082"/>
                  <a:pt x="4036" y="5075"/>
                </a:cubicBezTo>
                <a:lnTo>
                  <a:pt x="4036" y="5075"/>
                </a:lnTo>
                <a:lnTo>
                  <a:pt x="4024" y="5098"/>
                </a:lnTo>
                <a:cubicBezTo>
                  <a:pt x="4120" y="5182"/>
                  <a:pt x="4179" y="5194"/>
                  <a:pt x="4251" y="5253"/>
                </a:cubicBezTo>
                <a:cubicBezTo>
                  <a:pt x="4280" y="5229"/>
                  <a:pt x="4298" y="5226"/>
                  <a:pt x="4316" y="5226"/>
                </a:cubicBezTo>
                <a:cubicBezTo>
                  <a:pt x="4322" y="5226"/>
                  <a:pt x="4328" y="5227"/>
                  <a:pt x="4334" y="5227"/>
                </a:cubicBezTo>
                <a:cubicBezTo>
                  <a:pt x="4347" y="5227"/>
                  <a:pt x="4362" y="5225"/>
                  <a:pt x="4382" y="5218"/>
                </a:cubicBezTo>
                <a:cubicBezTo>
                  <a:pt x="4417" y="5277"/>
                  <a:pt x="4441" y="5372"/>
                  <a:pt x="4513" y="5432"/>
                </a:cubicBezTo>
                <a:cubicBezTo>
                  <a:pt x="4520" y="5433"/>
                  <a:pt x="4527" y="5434"/>
                  <a:pt x="4533" y="5434"/>
                </a:cubicBezTo>
                <a:cubicBezTo>
                  <a:pt x="4582" y="5434"/>
                  <a:pt x="4577" y="5395"/>
                  <a:pt x="4620" y="5384"/>
                </a:cubicBezTo>
                <a:lnTo>
                  <a:pt x="4620" y="5384"/>
                </a:lnTo>
                <a:cubicBezTo>
                  <a:pt x="4572" y="5432"/>
                  <a:pt x="4644" y="5479"/>
                  <a:pt x="4584" y="5491"/>
                </a:cubicBezTo>
                <a:cubicBezTo>
                  <a:pt x="4667" y="5551"/>
                  <a:pt x="4691" y="5563"/>
                  <a:pt x="4822" y="5610"/>
                </a:cubicBezTo>
                <a:cubicBezTo>
                  <a:pt x="4834" y="5587"/>
                  <a:pt x="4834" y="5563"/>
                  <a:pt x="4846" y="5551"/>
                </a:cubicBezTo>
                <a:cubicBezTo>
                  <a:pt x="4870" y="5563"/>
                  <a:pt x="4870" y="5610"/>
                  <a:pt x="4846" y="5634"/>
                </a:cubicBezTo>
                <a:lnTo>
                  <a:pt x="4834" y="5634"/>
                </a:lnTo>
                <a:cubicBezTo>
                  <a:pt x="5007" y="5657"/>
                  <a:pt x="4968" y="5981"/>
                  <a:pt x="5127" y="5981"/>
                </a:cubicBezTo>
                <a:cubicBezTo>
                  <a:pt x="5132" y="5981"/>
                  <a:pt x="5138" y="5980"/>
                  <a:pt x="5144" y="5980"/>
                </a:cubicBezTo>
                <a:lnTo>
                  <a:pt x="5275" y="6003"/>
                </a:lnTo>
                <a:cubicBezTo>
                  <a:pt x="5310" y="6051"/>
                  <a:pt x="5215" y="6015"/>
                  <a:pt x="5227" y="6075"/>
                </a:cubicBezTo>
                <a:cubicBezTo>
                  <a:pt x="5394" y="6075"/>
                  <a:pt x="5370" y="6230"/>
                  <a:pt x="5501" y="6241"/>
                </a:cubicBezTo>
                <a:cubicBezTo>
                  <a:pt x="5429" y="6444"/>
                  <a:pt x="5727" y="6432"/>
                  <a:pt x="5739" y="6599"/>
                </a:cubicBezTo>
                <a:lnTo>
                  <a:pt x="5763" y="6563"/>
                </a:lnTo>
                <a:cubicBezTo>
                  <a:pt x="5768" y="6562"/>
                  <a:pt x="5772" y="6561"/>
                  <a:pt x="5775" y="6561"/>
                </a:cubicBezTo>
                <a:cubicBezTo>
                  <a:pt x="5801" y="6561"/>
                  <a:pt x="5764" y="6601"/>
                  <a:pt x="5775" y="6622"/>
                </a:cubicBezTo>
                <a:cubicBezTo>
                  <a:pt x="5798" y="6599"/>
                  <a:pt x="5787" y="6575"/>
                  <a:pt x="5810" y="6563"/>
                </a:cubicBezTo>
                <a:cubicBezTo>
                  <a:pt x="6037" y="6694"/>
                  <a:pt x="6156" y="6956"/>
                  <a:pt x="6310" y="7158"/>
                </a:cubicBezTo>
                <a:cubicBezTo>
                  <a:pt x="6319" y="7169"/>
                  <a:pt x="6330" y="7173"/>
                  <a:pt x="6342" y="7173"/>
                </a:cubicBezTo>
                <a:cubicBezTo>
                  <a:pt x="6388" y="7173"/>
                  <a:pt x="6449" y="7113"/>
                  <a:pt x="6484" y="7113"/>
                </a:cubicBezTo>
                <a:cubicBezTo>
                  <a:pt x="6502" y="7113"/>
                  <a:pt x="6513" y="7127"/>
                  <a:pt x="6513" y="7170"/>
                </a:cubicBezTo>
                <a:lnTo>
                  <a:pt x="6430" y="7218"/>
                </a:lnTo>
                <a:cubicBezTo>
                  <a:pt x="6644" y="7265"/>
                  <a:pt x="6715" y="7480"/>
                  <a:pt x="6906" y="7539"/>
                </a:cubicBezTo>
                <a:cubicBezTo>
                  <a:pt x="6889" y="7548"/>
                  <a:pt x="6878" y="7556"/>
                  <a:pt x="6869" y="7556"/>
                </a:cubicBezTo>
                <a:cubicBezTo>
                  <a:pt x="6865" y="7556"/>
                  <a:pt x="6862" y="7555"/>
                  <a:pt x="6858" y="7551"/>
                </a:cubicBezTo>
                <a:lnTo>
                  <a:pt x="6858" y="7551"/>
                </a:lnTo>
                <a:cubicBezTo>
                  <a:pt x="6842" y="7601"/>
                  <a:pt x="6893" y="7627"/>
                  <a:pt x="6939" y="7627"/>
                </a:cubicBezTo>
                <a:cubicBezTo>
                  <a:pt x="6959" y="7627"/>
                  <a:pt x="6978" y="7622"/>
                  <a:pt x="6989" y="7611"/>
                </a:cubicBezTo>
                <a:lnTo>
                  <a:pt x="6989" y="7611"/>
                </a:lnTo>
                <a:cubicBezTo>
                  <a:pt x="7013" y="7635"/>
                  <a:pt x="6965" y="7658"/>
                  <a:pt x="6953" y="7682"/>
                </a:cubicBezTo>
                <a:cubicBezTo>
                  <a:pt x="6965" y="7742"/>
                  <a:pt x="7084" y="7694"/>
                  <a:pt x="7061" y="7754"/>
                </a:cubicBezTo>
                <a:cubicBezTo>
                  <a:pt x="7057" y="7758"/>
                  <a:pt x="7053" y="7759"/>
                  <a:pt x="7049" y="7759"/>
                </a:cubicBezTo>
                <a:cubicBezTo>
                  <a:pt x="7043" y="7759"/>
                  <a:pt x="7037" y="7756"/>
                  <a:pt x="7032" y="7755"/>
                </a:cubicBezTo>
                <a:lnTo>
                  <a:pt x="7032" y="7755"/>
                </a:lnTo>
                <a:cubicBezTo>
                  <a:pt x="7056" y="7762"/>
                  <a:pt x="7086" y="7804"/>
                  <a:pt x="7112" y="7804"/>
                </a:cubicBezTo>
                <a:cubicBezTo>
                  <a:pt x="7124" y="7804"/>
                  <a:pt x="7134" y="7797"/>
                  <a:pt x="7144" y="7777"/>
                </a:cubicBezTo>
                <a:cubicBezTo>
                  <a:pt x="7168" y="7849"/>
                  <a:pt x="7263" y="7837"/>
                  <a:pt x="7275" y="7908"/>
                </a:cubicBezTo>
                <a:cubicBezTo>
                  <a:pt x="7284" y="7904"/>
                  <a:pt x="7293" y="7903"/>
                  <a:pt x="7300" y="7903"/>
                </a:cubicBezTo>
                <a:cubicBezTo>
                  <a:pt x="7341" y="7903"/>
                  <a:pt x="7345" y="7964"/>
                  <a:pt x="7378" y="7964"/>
                </a:cubicBezTo>
                <a:cubicBezTo>
                  <a:pt x="7388" y="7964"/>
                  <a:pt x="7401" y="7959"/>
                  <a:pt x="7418" y="7944"/>
                </a:cubicBezTo>
                <a:lnTo>
                  <a:pt x="7418" y="7944"/>
                </a:lnTo>
                <a:cubicBezTo>
                  <a:pt x="7341" y="8021"/>
                  <a:pt x="7427" y="8088"/>
                  <a:pt x="7497" y="8088"/>
                </a:cubicBezTo>
                <a:cubicBezTo>
                  <a:pt x="7502" y="8088"/>
                  <a:pt x="7508" y="8088"/>
                  <a:pt x="7513" y="8087"/>
                </a:cubicBezTo>
                <a:lnTo>
                  <a:pt x="7513" y="8087"/>
                </a:lnTo>
                <a:cubicBezTo>
                  <a:pt x="7477" y="8099"/>
                  <a:pt x="7513" y="8135"/>
                  <a:pt x="7465" y="8158"/>
                </a:cubicBezTo>
                <a:cubicBezTo>
                  <a:pt x="7491" y="8178"/>
                  <a:pt x="7516" y="8190"/>
                  <a:pt x="7540" y="8190"/>
                </a:cubicBezTo>
                <a:cubicBezTo>
                  <a:pt x="7561" y="8190"/>
                  <a:pt x="7580" y="8181"/>
                  <a:pt x="7596" y="8158"/>
                </a:cubicBezTo>
                <a:lnTo>
                  <a:pt x="7596" y="8158"/>
                </a:lnTo>
                <a:cubicBezTo>
                  <a:pt x="7561" y="8325"/>
                  <a:pt x="7799" y="8206"/>
                  <a:pt x="7715" y="8373"/>
                </a:cubicBezTo>
                <a:cubicBezTo>
                  <a:pt x="7870" y="8420"/>
                  <a:pt x="8013" y="8480"/>
                  <a:pt x="8120" y="8551"/>
                </a:cubicBezTo>
                <a:cubicBezTo>
                  <a:pt x="8105" y="8569"/>
                  <a:pt x="8091" y="8575"/>
                  <a:pt x="8079" y="8575"/>
                </a:cubicBezTo>
                <a:cubicBezTo>
                  <a:pt x="8046" y="8575"/>
                  <a:pt x="8018" y="8533"/>
                  <a:pt x="7982" y="8533"/>
                </a:cubicBezTo>
                <a:cubicBezTo>
                  <a:pt x="7966" y="8533"/>
                  <a:pt x="7949" y="8541"/>
                  <a:pt x="7930" y="8563"/>
                </a:cubicBezTo>
                <a:cubicBezTo>
                  <a:pt x="8061" y="8611"/>
                  <a:pt x="8180" y="8575"/>
                  <a:pt x="8251" y="8682"/>
                </a:cubicBezTo>
                <a:cubicBezTo>
                  <a:pt x="8263" y="8718"/>
                  <a:pt x="8204" y="8718"/>
                  <a:pt x="8192" y="8718"/>
                </a:cubicBezTo>
                <a:cubicBezTo>
                  <a:pt x="8311" y="8766"/>
                  <a:pt x="8358" y="8897"/>
                  <a:pt x="8489" y="8908"/>
                </a:cubicBezTo>
                <a:cubicBezTo>
                  <a:pt x="8489" y="8920"/>
                  <a:pt x="8465" y="8920"/>
                  <a:pt x="8454" y="8920"/>
                </a:cubicBezTo>
                <a:cubicBezTo>
                  <a:pt x="8470" y="8929"/>
                  <a:pt x="8475" y="8948"/>
                  <a:pt x="8488" y="8948"/>
                </a:cubicBezTo>
                <a:cubicBezTo>
                  <a:pt x="8494" y="8948"/>
                  <a:pt x="8502" y="8944"/>
                  <a:pt x="8513" y="8932"/>
                </a:cubicBezTo>
                <a:lnTo>
                  <a:pt x="8489" y="8920"/>
                </a:lnTo>
                <a:cubicBezTo>
                  <a:pt x="8510" y="8847"/>
                  <a:pt x="8633" y="8857"/>
                  <a:pt x="8678" y="8836"/>
                </a:cubicBezTo>
                <a:lnTo>
                  <a:pt x="8678" y="8836"/>
                </a:lnTo>
                <a:cubicBezTo>
                  <a:pt x="8575" y="8921"/>
                  <a:pt x="8745" y="8936"/>
                  <a:pt x="8585" y="9039"/>
                </a:cubicBezTo>
                <a:cubicBezTo>
                  <a:pt x="8596" y="9039"/>
                  <a:pt x="8632" y="9028"/>
                  <a:pt x="8656" y="9004"/>
                </a:cubicBezTo>
                <a:lnTo>
                  <a:pt x="8656" y="9004"/>
                </a:lnTo>
                <a:cubicBezTo>
                  <a:pt x="8656" y="9028"/>
                  <a:pt x="8656" y="9039"/>
                  <a:pt x="8608" y="9063"/>
                </a:cubicBezTo>
                <a:cubicBezTo>
                  <a:pt x="8620" y="9075"/>
                  <a:pt x="8620" y="9075"/>
                  <a:pt x="8608" y="9099"/>
                </a:cubicBezTo>
                <a:cubicBezTo>
                  <a:pt x="8597" y="9066"/>
                  <a:pt x="8580" y="9058"/>
                  <a:pt x="8559" y="9058"/>
                </a:cubicBezTo>
                <a:cubicBezTo>
                  <a:pt x="8539" y="9058"/>
                  <a:pt x="8517" y="9066"/>
                  <a:pt x="8496" y="9066"/>
                </a:cubicBezTo>
                <a:cubicBezTo>
                  <a:pt x="8469" y="9066"/>
                  <a:pt x="8444" y="9052"/>
                  <a:pt x="8430" y="8992"/>
                </a:cubicBezTo>
                <a:cubicBezTo>
                  <a:pt x="8428" y="8988"/>
                  <a:pt x="8426" y="8986"/>
                  <a:pt x="8424" y="8986"/>
                </a:cubicBezTo>
                <a:cubicBezTo>
                  <a:pt x="8414" y="8986"/>
                  <a:pt x="8404" y="9033"/>
                  <a:pt x="8394" y="9063"/>
                </a:cubicBezTo>
                <a:lnTo>
                  <a:pt x="8406" y="8992"/>
                </a:lnTo>
                <a:lnTo>
                  <a:pt x="8370" y="9075"/>
                </a:lnTo>
                <a:cubicBezTo>
                  <a:pt x="8365" y="9081"/>
                  <a:pt x="8361" y="9084"/>
                  <a:pt x="8358" y="9084"/>
                </a:cubicBezTo>
                <a:cubicBezTo>
                  <a:pt x="8335" y="9084"/>
                  <a:pt x="8345" y="8960"/>
                  <a:pt x="8324" y="8960"/>
                </a:cubicBezTo>
                <a:cubicBezTo>
                  <a:pt x="8318" y="8960"/>
                  <a:pt x="8310" y="8969"/>
                  <a:pt x="8299" y="8992"/>
                </a:cubicBezTo>
                <a:lnTo>
                  <a:pt x="8299" y="9039"/>
                </a:lnTo>
                <a:cubicBezTo>
                  <a:pt x="8297" y="9037"/>
                  <a:pt x="8294" y="9037"/>
                  <a:pt x="8291" y="9037"/>
                </a:cubicBezTo>
                <a:cubicBezTo>
                  <a:pt x="8285" y="9037"/>
                  <a:pt x="8278" y="9039"/>
                  <a:pt x="8272" y="9039"/>
                </a:cubicBezTo>
                <a:cubicBezTo>
                  <a:pt x="8265" y="9039"/>
                  <a:pt x="8260" y="9036"/>
                  <a:pt x="8261" y="9019"/>
                </a:cubicBezTo>
                <a:lnTo>
                  <a:pt x="8261" y="9019"/>
                </a:lnTo>
                <a:cubicBezTo>
                  <a:pt x="8259" y="9030"/>
                  <a:pt x="8255" y="9041"/>
                  <a:pt x="8253" y="9041"/>
                </a:cubicBezTo>
                <a:cubicBezTo>
                  <a:pt x="8252" y="9041"/>
                  <a:pt x="8251" y="9037"/>
                  <a:pt x="8251" y="9028"/>
                </a:cubicBezTo>
                <a:lnTo>
                  <a:pt x="8263" y="8992"/>
                </a:lnTo>
                <a:lnTo>
                  <a:pt x="8263" y="8992"/>
                </a:lnTo>
                <a:lnTo>
                  <a:pt x="8215" y="9051"/>
                </a:lnTo>
                <a:cubicBezTo>
                  <a:pt x="8204" y="9016"/>
                  <a:pt x="8251" y="8897"/>
                  <a:pt x="8215" y="8885"/>
                </a:cubicBezTo>
                <a:lnTo>
                  <a:pt x="8215" y="8885"/>
                </a:lnTo>
                <a:cubicBezTo>
                  <a:pt x="8204" y="8897"/>
                  <a:pt x="8168" y="8992"/>
                  <a:pt x="8168" y="9016"/>
                </a:cubicBezTo>
                <a:cubicBezTo>
                  <a:pt x="8168" y="9016"/>
                  <a:pt x="8168" y="9051"/>
                  <a:pt x="8168" y="9087"/>
                </a:cubicBezTo>
                <a:lnTo>
                  <a:pt x="8156" y="9111"/>
                </a:lnTo>
                <a:cubicBezTo>
                  <a:pt x="8144" y="9170"/>
                  <a:pt x="8120" y="9242"/>
                  <a:pt x="8120" y="9313"/>
                </a:cubicBezTo>
                <a:cubicBezTo>
                  <a:pt x="8067" y="9329"/>
                  <a:pt x="8003" y="9393"/>
                  <a:pt x="7952" y="9393"/>
                </a:cubicBezTo>
                <a:cubicBezTo>
                  <a:pt x="7924" y="9393"/>
                  <a:pt x="7899" y="9373"/>
                  <a:pt x="7882" y="9313"/>
                </a:cubicBezTo>
                <a:cubicBezTo>
                  <a:pt x="7882" y="9337"/>
                  <a:pt x="7882" y="9337"/>
                  <a:pt x="7882" y="9361"/>
                </a:cubicBezTo>
                <a:cubicBezTo>
                  <a:pt x="7763" y="9230"/>
                  <a:pt x="7573" y="9361"/>
                  <a:pt x="7465" y="9182"/>
                </a:cubicBezTo>
                <a:cubicBezTo>
                  <a:pt x="7458" y="9175"/>
                  <a:pt x="7451" y="9171"/>
                  <a:pt x="7445" y="9171"/>
                </a:cubicBezTo>
                <a:cubicBezTo>
                  <a:pt x="7423" y="9171"/>
                  <a:pt x="7410" y="9214"/>
                  <a:pt x="7382" y="9242"/>
                </a:cubicBezTo>
                <a:lnTo>
                  <a:pt x="7394" y="9170"/>
                </a:lnTo>
                <a:lnTo>
                  <a:pt x="7322" y="9242"/>
                </a:lnTo>
                <a:cubicBezTo>
                  <a:pt x="7316" y="9246"/>
                  <a:pt x="7311" y="9248"/>
                  <a:pt x="7306" y="9248"/>
                </a:cubicBezTo>
                <a:cubicBezTo>
                  <a:pt x="7264" y="9248"/>
                  <a:pt x="7264" y="9109"/>
                  <a:pt x="7213" y="9109"/>
                </a:cubicBezTo>
                <a:cubicBezTo>
                  <a:pt x="7201" y="9109"/>
                  <a:pt x="7186" y="9116"/>
                  <a:pt x="7168" y="9135"/>
                </a:cubicBezTo>
                <a:lnTo>
                  <a:pt x="7168" y="9182"/>
                </a:lnTo>
                <a:cubicBezTo>
                  <a:pt x="7145" y="9171"/>
                  <a:pt x="7080" y="9192"/>
                  <a:pt x="7083" y="9144"/>
                </a:cubicBezTo>
                <a:lnTo>
                  <a:pt x="7083" y="9144"/>
                </a:lnTo>
                <a:cubicBezTo>
                  <a:pt x="7081" y="9154"/>
                  <a:pt x="7075" y="9167"/>
                  <a:pt x="7069" y="9167"/>
                </a:cubicBezTo>
                <a:cubicBezTo>
                  <a:pt x="7066" y="9167"/>
                  <a:pt x="7063" y="9164"/>
                  <a:pt x="7061" y="9159"/>
                </a:cubicBezTo>
                <a:lnTo>
                  <a:pt x="7072" y="9111"/>
                </a:lnTo>
                <a:lnTo>
                  <a:pt x="6989" y="9170"/>
                </a:lnTo>
                <a:cubicBezTo>
                  <a:pt x="6953" y="9123"/>
                  <a:pt x="7037" y="9004"/>
                  <a:pt x="6965" y="8980"/>
                </a:cubicBezTo>
                <a:lnTo>
                  <a:pt x="6965" y="8980"/>
                </a:lnTo>
                <a:cubicBezTo>
                  <a:pt x="6930" y="8992"/>
                  <a:pt x="6858" y="9075"/>
                  <a:pt x="6858" y="9111"/>
                </a:cubicBezTo>
                <a:cubicBezTo>
                  <a:pt x="6870" y="9111"/>
                  <a:pt x="6882" y="9135"/>
                  <a:pt x="6882" y="9182"/>
                </a:cubicBezTo>
                <a:lnTo>
                  <a:pt x="6846" y="9194"/>
                </a:lnTo>
                <a:cubicBezTo>
                  <a:pt x="6822" y="9313"/>
                  <a:pt x="6775" y="9432"/>
                  <a:pt x="6811" y="9528"/>
                </a:cubicBezTo>
                <a:lnTo>
                  <a:pt x="6870" y="9468"/>
                </a:lnTo>
                <a:lnTo>
                  <a:pt x="6870" y="9528"/>
                </a:lnTo>
                <a:lnTo>
                  <a:pt x="6834" y="9528"/>
                </a:lnTo>
                <a:cubicBezTo>
                  <a:pt x="6838" y="9548"/>
                  <a:pt x="6844" y="9556"/>
                  <a:pt x="6850" y="9556"/>
                </a:cubicBezTo>
                <a:cubicBezTo>
                  <a:pt x="6863" y="9556"/>
                  <a:pt x="6878" y="9527"/>
                  <a:pt x="6894" y="9504"/>
                </a:cubicBezTo>
                <a:lnTo>
                  <a:pt x="6894" y="9504"/>
                </a:lnTo>
                <a:cubicBezTo>
                  <a:pt x="6882" y="9540"/>
                  <a:pt x="6882" y="9563"/>
                  <a:pt x="6894" y="9575"/>
                </a:cubicBezTo>
                <a:lnTo>
                  <a:pt x="6965" y="9480"/>
                </a:lnTo>
                <a:lnTo>
                  <a:pt x="6965" y="9480"/>
                </a:lnTo>
                <a:cubicBezTo>
                  <a:pt x="6953" y="9528"/>
                  <a:pt x="6918" y="9563"/>
                  <a:pt x="6941" y="9599"/>
                </a:cubicBezTo>
                <a:cubicBezTo>
                  <a:pt x="6977" y="9551"/>
                  <a:pt x="6953" y="9480"/>
                  <a:pt x="6989" y="9456"/>
                </a:cubicBezTo>
                <a:lnTo>
                  <a:pt x="6989" y="9456"/>
                </a:lnTo>
                <a:cubicBezTo>
                  <a:pt x="6998" y="9501"/>
                  <a:pt x="6987" y="9540"/>
                  <a:pt x="6996" y="9540"/>
                </a:cubicBezTo>
                <a:cubicBezTo>
                  <a:pt x="6999" y="9540"/>
                  <a:pt x="7004" y="9536"/>
                  <a:pt x="7013" y="9528"/>
                </a:cubicBezTo>
                <a:lnTo>
                  <a:pt x="7013" y="9528"/>
                </a:lnTo>
                <a:cubicBezTo>
                  <a:pt x="7013" y="9547"/>
                  <a:pt x="7005" y="9566"/>
                  <a:pt x="6996" y="9579"/>
                </a:cubicBezTo>
                <a:lnTo>
                  <a:pt x="6996" y="9579"/>
                </a:lnTo>
                <a:cubicBezTo>
                  <a:pt x="7019" y="9557"/>
                  <a:pt x="7051" y="9582"/>
                  <a:pt x="7072" y="9528"/>
                </a:cubicBezTo>
                <a:cubicBezTo>
                  <a:pt x="7084" y="9599"/>
                  <a:pt x="7144" y="9528"/>
                  <a:pt x="7120" y="9635"/>
                </a:cubicBezTo>
                <a:cubicBezTo>
                  <a:pt x="7132" y="9611"/>
                  <a:pt x="7180" y="9563"/>
                  <a:pt x="7203" y="9563"/>
                </a:cubicBezTo>
                <a:cubicBezTo>
                  <a:pt x="7132" y="9682"/>
                  <a:pt x="7275" y="9587"/>
                  <a:pt x="7227" y="9730"/>
                </a:cubicBezTo>
                <a:cubicBezTo>
                  <a:pt x="7251" y="9670"/>
                  <a:pt x="7278" y="9662"/>
                  <a:pt x="7306" y="9662"/>
                </a:cubicBezTo>
                <a:cubicBezTo>
                  <a:pt x="7318" y="9662"/>
                  <a:pt x="7331" y="9663"/>
                  <a:pt x="7343" y="9663"/>
                </a:cubicBezTo>
                <a:cubicBezTo>
                  <a:pt x="7360" y="9663"/>
                  <a:pt x="7377" y="9660"/>
                  <a:pt x="7394" y="9647"/>
                </a:cubicBezTo>
                <a:lnTo>
                  <a:pt x="7394" y="9647"/>
                </a:lnTo>
                <a:cubicBezTo>
                  <a:pt x="7394" y="9654"/>
                  <a:pt x="7389" y="9661"/>
                  <a:pt x="7386" y="9663"/>
                </a:cubicBezTo>
                <a:lnTo>
                  <a:pt x="7386" y="9663"/>
                </a:lnTo>
                <a:cubicBezTo>
                  <a:pt x="7404" y="9687"/>
                  <a:pt x="7395" y="9720"/>
                  <a:pt x="7406" y="9742"/>
                </a:cubicBezTo>
                <a:cubicBezTo>
                  <a:pt x="7442" y="9647"/>
                  <a:pt x="7489" y="9635"/>
                  <a:pt x="7525" y="9575"/>
                </a:cubicBezTo>
                <a:lnTo>
                  <a:pt x="7525" y="9575"/>
                </a:lnTo>
                <a:cubicBezTo>
                  <a:pt x="7525" y="9682"/>
                  <a:pt x="7477" y="9694"/>
                  <a:pt x="7465" y="9790"/>
                </a:cubicBezTo>
                <a:cubicBezTo>
                  <a:pt x="7477" y="9706"/>
                  <a:pt x="7537" y="9718"/>
                  <a:pt x="7537" y="9647"/>
                </a:cubicBezTo>
                <a:cubicBezTo>
                  <a:pt x="7549" y="9718"/>
                  <a:pt x="7561" y="9682"/>
                  <a:pt x="7549" y="9766"/>
                </a:cubicBezTo>
                <a:cubicBezTo>
                  <a:pt x="7564" y="9715"/>
                  <a:pt x="7570" y="9705"/>
                  <a:pt x="7577" y="9705"/>
                </a:cubicBezTo>
                <a:cubicBezTo>
                  <a:pt x="7581" y="9705"/>
                  <a:pt x="7584" y="9709"/>
                  <a:pt x="7590" y="9709"/>
                </a:cubicBezTo>
                <a:cubicBezTo>
                  <a:pt x="7597" y="9709"/>
                  <a:pt x="7606" y="9704"/>
                  <a:pt x="7620" y="9682"/>
                </a:cubicBezTo>
                <a:lnTo>
                  <a:pt x="7620" y="9682"/>
                </a:lnTo>
                <a:cubicBezTo>
                  <a:pt x="7630" y="9741"/>
                  <a:pt x="7607" y="9784"/>
                  <a:pt x="7626" y="9784"/>
                </a:cubicBezTo>
                <a:cubicBezTo>
                  <a:pt x="7630" y="9784"/>
                  <a:pt x="7636" y="9782"/>
                  <a:pt x="7644" y="9778"/>
                </a:cubicBezTo>
                <a:lnTo>
                  <a:pt x="7644" y="9778"/>
                </a:lnTo>
                <a:cubicBezTo>
                  <a:pt x="7646" y="9784"/>
                  <a:pt x="7646" y="9791"/>
                  <a:pt x="7646" y="9797"/>
                </a:cubicBezTo>
                <a:lnTo>
                  <a:pt x="7646" y="9797"/>
                </a:lnTo>
                <a:cubicBezTo>
                  <a:pt x="7652" y="9769"/>
                  <a:pt x="7658" y="9738"/>
                  <a:pt x="7668" y="9718"/>
                </a:cubicBezTo>
                <a:cubicBezTo>
                  <a:pt x="7672" y="9717"/>
                  <a:pt x="7675" y="9717"/>
                  <a:pt x="7678" y="9717"/>
                </a:cubicBezTo>
                <a:cubicBezTo>
                  <a:pt x="7721" y="9717"/>
                  <a:pt x="7680" y="9793"/>
                  <a:pt x="7680" y="9849"/>
                </a:cubicBezTo>
                <a:cubicBezTo>
                  <a:pt x="7713" y="9827"/>
                  <a:pt x="7757" y="9753"/>
                  <a:pt x="7772" y="9753"/>
                </a:cubicBezTo>
                <a:cubicBezTo>
                  <a:pt x="7773" y="9753"/>
                  <a:pt x="7774" y="9753"/>
                  <a:pt x="7775" y="9754"/>
                </a:cubicBezTo>
                <a:cubicBezTo>
                  <a:pt x="7775" y="9778"/>
                  <a:pt x="7775" y="9778"/>
                  <a:pt x="7775" y="9801"/>
                </a:cubicBezTo>
                <a:cubicBezTo>
                  <a:pt x="7793" y="9774"/>
                  <a:pt x="7810" y="9769"/>
                  <a:pt x="7827" y="9769"/>
                </a:cubicBezTo>
                <a:cubicBezTo>
                  <a:pt x="7836" y="9769"/>
                  <a:pt x="7845" y="9771"/>
                  <a:pt x="7855" y="9771"/>
                </a:cubicBezTo>
                <a:cubicBezTo>
                  <a:pt x="7876" y="9771"/>
                  <a:pt x="7900" y="9765"/>
                  <a:pt x="7930" y="9730"/>
                </a:cubicBezTo>
                <a:cubicBezTo>
                  <a:pt x="7930" y="9742"/>
                  <a:pt x="7930" y="9754"/>
                  <a:pt x="7930" y="9766"/>
                </a:cubicBezTo>
                <a:cubicBezTo>
                  <a:pt x="7930" y="9706"/>
                  <a:pt x="7942" y="9659"/>
                  <a:pt x="7954" y="9635"/>
                </a:cubicBezTo>
                <a:cubicBezTo>
                  <a:pt x="7968" y="9635"/>
                  <a:pt x="7983" y="9612"/>
                  <a:pt x="7989" y="9612"/>
                </a:cubicBezTo>
                <a:cubicBezTo>
                  <a:pt x="7993" y="9612"/>
                  <a:pt x="7994" y="9620"/>
                  <a:pt x="7989" y="9647"/>
                </a:cubicBezTo>
                <a:cubicBezTo>
                  <a:pt x="7989" y="9644"/>
                  <a:pt x="7989" y="9644"/>
                  <a:pt x="7988" y="9644"/>
                </a:cubicBezTo>
                <a:cubicBezTo>
                  <a:pt x="7985" y="9644"/>
                  <a:pt x="7975" y="9663"/>
                  <a:pt x="7965" y="9682"/>
                </a:cubicBezTo>
                <a:lnTo>
                  <a:pt x="7989" y="9659"/>
                </a:lnTo>
                <a:lnTo>
                  <a:pt x="7989" y="9659"/>
                </a:lnTo>
                <a:cubicBezTo>
                  <a:pt x="7977" y="9754"/>
                  <a:pt x="7954" y="9682"/>
                  <a:pt x="7942" y="9742"/>
                </a:cubicBezTo>
                <a:cubicBezTo>
                  <a:pt x="7971" y="9732"/>
                  <a:pt x="8026" y="9689"/>
                  <a:pt x="8057" y="9689"/>
                </a:cubicBezTo>
                <a:cubicBezTo>
                  <a:pt x="8063" y="9689"/>
                  <a:pt x="8069" y="9690"/>
                  <a:pt x="8073" y="9694"/>
                </a:cubicBezTo>
                <a:cubicBezTo>
                  <a:pt x="8049" y="9790"/>
                  <a:pt x="7989" y="9706"/>
                  <a:pt x="8013" y="9801"/>
                </a:cubicBezTo>
                <a:lnTo>
                  <a:pt x="7977" y="9754"/>
                </a:lnTo>
                <a:cubicBezTo>
                  <a:pt x="7973" y="9811"/>
                  <a:pt x="7968" y="9821"/>
                  <a:pt x="7963" y="9821"/>
                </a:cubicBezTo>
                <a:cubicBezTo>
                  <a:pt x="7961" y="9821"/>
                  <a:pt x="7958" y="9818"/>
                  <a:pt x="7956" y="9818"/>
                </a:cubicBezTo>
                <a:cubicBezTo>
                  <a:pt x="7951" y="9818"/>
                  <a:pt x="7946" y="9828"/>
                  <a:pt x="7942" y="9885"/>
                </a:cubicBezTo>
                <a:cubicBezTo>
                  <a:pt x="7954" y="9897"/>
                  <a:pt x="7964" y="9901"/>
                  <a:pt x="7974" y="9901"/>
                </a:cubicBezTo>
                <a:cubicBezTo>
                  <a:pt x="7995" y="9901"/>
                  <a:pt x="8013" y="9885"/>
                  <a:pt x="8037" y="9885"/>
                </a:cubicBezTo>
                <a:cubicBezTo>
                  <a:pt x="8013" y="9921"/>
                  <a:pt x="8001" y="9968"/>
                  <a:pt x="8001" y="9980"/>
                </a:cubicBezTo>
                <a:cubicBezTo>
                  <a:pt x="8001" y="9980"/>
                  <a:pt x="8013" y="10004"/>
                  <a:pt x="8001" y="10051"/>
                </a:cubicBezTo>
                <a:lnTo>
                  <a:pt x="7977" y="10063"/>
                </a:lnTo>
                <a:cubicBezTo>
                  <a:pt x="7954" y="10182"/>
                  <a:pt x="7906" y="10302"/>
                  <a:pt x="7930" y="10397"/>
                </a:cubicBezTo>
                <a:lnTo>
                  <a:pt x="7965" y="10325"/>
                </a:lnTo>
                <a:lnTo>
                  <a:pt x="7965" y="10385"/>
                </a:lnTo>
                <a:lnTo>
                  <a:pt x="7942" y="10385"/>
                </a:lnTo>
                <a:cubicBezTo>
                  <a:pt x="7942" y="10405"/>
                  <a:pt x="7944" y="10413"/>
                  <a:pt x="7949" y="10413"/>
                </a:cubicBezTo>
                <a:cubicBezTo>
                  <a:pt x="7957" y="10413"/>
                  <a:pt x="7969" y="10385"/>
                  <a:pt x="7977" y="10361"/>
                </a:cubicBezTo>
                <a:cubicBezTo>
                  <a:pt x="7977" y="10397"/>
                  <a:pt x="7977" y="10421"/>
                  <a:pt x="7977" y="10432"/>
                </a:cubicBezTo>
                <a:lnTo>
                  <a:pt x="8025" y="10325"/>
                </a:lnTo>
                <a:lnTo>
                  <a:pt x="8025" y="10325"/>
                </a:lnTo>
                <a:cubicBezTo>
                  <a:pt x="8013" y="10373"/>
                  <a:pt x="7989" y="10409"/>
                  <a:pt x="8001" y="10444"/>
                </a:cubicBezTo>
                <a:cubicBezTo>
                  <a:pt x="8025" y="10397"/>
                  <a:pt x="8013" y="10337"/>
                  <a:pt x="8049" y="10302"/>
                </a:cubicBezTo>
                <a:lnTo>
                  <a:pt x="8049" y="10302"/>
                </a:lnTo>
                <a:cubicBezTo>
                  <a:pt x="8049" y="10344"/>
                  <a:pt x="8043" y="10380"/>
                  <a:pt x="8048" y="10380"/>
                </a:cubicBezTo>
                <a:cubicBezTo>
                  <a:pt x="8050" y="10380"/>
                  <a:pt x="8054" y="10375"/>
                  <a:pt x="8061" y="10361"/>
                </a:cubicBezTo>
                <a:lnTo>
                  <a:pt x="8061" y="10361"/>
                </a:lnTo>
                <a:cubicBezTo>
                  <a:pt x="8049" y="10397"/>
                  <a:pt x="8049" y="10409"/>
                  <a:pt x="8037" y="10421"/>
                </a:cubicBezTo>
                <a:cubicBezTo>
                  <a:pt x="8061" y="10397"/>
                  <a:pt x="8073" y="10421"/>
                  <a:pt x="8096" y="10361"/>
                </a:cubicBezTo>
                <a:cubicBezTo>
                  <a:pt x="8096" y="10421"/>
                  <a:pt x="8144" y="10349"/>
                  <a:pt x="8120" y="10456"/>
                </a:cubicBezTo>
                <a:cubicBezTo>
                  <a:pt x="8132" y="10432"/>
                  <a:pt x="8156" y="10373"/>
                  <a:pt x="8168" y="10373"/>
                </a:cubicBezTo>
                <a:cubicBezTo>
                  <a:pt x="8120" y="10504"/>
                  <a:pt x="8215" y="10397"/>
                  <a:pt x="8180" y="10540"/>
                </a:cubicBezTo>
                <a:cubicBezTo>
                  <a:pt x="8226" y="10425"/>
                  <a:pt x="8249" y="10487"/>
                  <a:pt x="8294" y="10438"/>
                </a:cubicBezTo>
                <a:lnTo>
                  <a:pt x="8294" y="10438"/>
                </a:lnTo>
                <a:cubicBezTo>
                  <a:pt x="8287" y="10448"/>
                  <a:pt x="8287" y="10456"/>
                  <a:pt x="8287" y="10456"/>
                </a:cubicBezTo>
                <a:cubicBezTo>
                  <a:pt x="8299" y="10468"/>
                  <a:pt x="8299" y="10504"/>
                  <a:pt x="8299" y="10528"/>
                </a:cubicBezTo>
                <a:cubicBezTo>
                  <a:pt x="8323" y="10432"/>
                  <a:pt x="8358" y="10421"/>
                  <a:pt x="8382" y="10361"/>
                </a:cubicBezTo>
                <a:lnTo>
                  <a:pt x="8382" y="10361"/>
                </a:lnTo>
                <a:cubicBezTo>
                  <a:pt x="8382" y="10456"/>
                  <a:pt x="8346" y="10468"/>
                  <a:pt x="8323" y="10563"/>
                </a:cubicBezTo>
                <a:cubicBezTo>
                  <a:pt x="8346" y="10480"/>
                  <a:pt x="8382" y="10492"/>
                  <a:pt x="8394" y="10421"/>
                </a:cubicBezTo>
                <a:lnTo>
                  <a:pt x="8394" y="10421"/>
                </a:lnTo>
                <a:cubicBezTo>
                  <a:pt x="8394" y="10492"/>
                  <a:pt x="8394" y="10456"/>
                  <a:pt x="8382" y="10540"/>
                </a:cubicBezTo>
                <a:cubicBezTo>
                  <a:pt x="8400" y="10480"/>
                  <a:pt x="8406" y="10474"/>
                  <a:pt x="8410" y="10474"/>
                </a:cubicBezTo>
                <a:cubicBezTo>
                  <a:pt x="8412" y="10474"/>
                  <a:pt x="8413" y="10475"/>
                  <a:pt x="8414" y="10475"/>
                </a:cubicBezTo>
                <a:cubicBezTo>
                  <a:pt x="8417" y="10475"/>
                  <a:pt x="8421" y="10471"/>
                  <a:pt x="8430" y="10444"/>
                </a:cubicBezTo>
                <a:lnTo>
                  <a:pt x="8430" y="10444"/>
                </a:lnTo>
                <a:cubicBezTo>
                  <a:pt x="8439" y="10499"/>
                  <a:pt x="8427" y="10540"/>
                  <a:pt x="8432" y="10540"/>
                </a:cubicBezTo>
                <a:cubicBezTo>
                  <a:pt x="8433" y="10540"/>
                  <a:pt x="8436" y="10536"/>
                  <a:pt x="8442" y="10528"/>
                </a:cubicBezTo>
                <a:lnTo>
                  <a:pt x="8442" y="10528"/>
                </a:lnTo>
                <a:cubicBezTo>
                  <a:pt x="8454" y="10575"/>
                  <a:pt x="8418" y="10611"/>
                  <a:pt x="8418" y="10611"/>
                </a:cubicBezTo>
                <a:cubicBezTo>
                  <a:pt x="8419" y="10612"/>
                  <a:pt x="8421" y="10612"/>
                  <a:pt x="8422" y="10612"/>
                </a:cubicBezTo>
                <a:cubicBezTo>
                  <a:pt x="8443" y="10612"/>
                  <a:pt x="8454" y="10524"/>
                  <a:pt x="8465" y="10468"/>
                </a:cubicBezTo>
                <a:cubicBezTo>
                  <a:pt x="8468" y="10467"/>
                  <a:pt x="8470" y="10467"/>
                  <a:pt x="8472" y="10467"/>
                </a:cubicBezTo>
                <a:cubicBezTo>
                  <a:pt x="8497" y="10467"/>
                  <a:pt x="8465" y="10544"/>
                  <a:pt x="8465" y="10599"/>
                </a:cubicBezTo>
                <a:cubicBezTo>
                  <a:pt x="8489" y="10575"/>
                  <a:pt x="8525" y="10492"/>
                  <a:pt x="8537" y="10492"/>
                </a:cubicBezTo>
                <a:cubicBezTo>
                  <a:pt x="8537" y="10516"/>
                  <a:pt x="8537" y="10516"/>
                  <a:pt x="8525" y="10540"/>
                </a:cubicBezTo>
                <a:cubicBezTo>
                  <a:pt x="8540" y="10509"/>
                  <a:pt x="8553" y="10507"/>
                  <a:pt x="8567" y="10507"/>
                </a:cubicBezTo>
                <a:cubicBezTo>
                  <a:pt x="8569" y="10507"/>
                  <a:pt x="8572" y="10507"/>
                  <a:pt x="8574" y="10507"/>
                </a:cubicBezTo>
                <a:cubicBezTo>
                  <a:pt x="8590" y="10507"/>
                  <a:pt x="8608" y="10504"/>
                  <a:pt x="8632" y="10456"/>
                </a:cubicBezTo>
                <a:cubicBezTo>
                  <a:pt x="8632" y="10468"/>
                  <a:pt x="8632" y="10468"/>
                  <a:pt x="8632" y="10480"/>
                </a:cubicBezTo>
                <a:cubicBezTo>
                  <a:pt x="8632" y="10476"/>
                  <a:pt x="8632" y="10472"/>
                  <a:pt x="8632" y="10468"/>
                </a:cubicBezTo>
                <a:lnTo>
                  <a:pt x="8632" y="10468"/>
                </a:lnTo>
                <a:cubicBezTo>
                  <a:pt x="8663" y="10447"/>
                  <a:pt x="8694" y="10392"/>
                  <a:pt x="8709" y="10392"/>
                </a:cubicBezTo>
                <a:cubicBezTo>
                  <a:pt x="8712" y="10392"/>
                  <a:pt x="8714" y="10393"/>
                  <a:pt x="8716" y="10397"/>
                </a:cubicBezTo>
                <a:cubicBezTo>
                  <a:pt x="8704" y="10492"/>
                  <a:pt x="8668" y="10421"/>
                  <a:pt x="8680" y="10504"/>
                </a:cubicBezTo>
                <a:lnTo>
                  <a:pt x="8656" y="10468"/>
                </a:lnTo>
                <a:cubicBezTo>
                  <a:pt x="8656" y="10528"/>
                  <a:pt x="8654" y="10536"/>
                  <a:pt x="8651" y="10536"/>
                </a:cubicBezTo>
                <a:cubicBezTo>
                  <a:pt x="8649" y="10536"/>
                  <a:pt x="8648" y="10535"/>
                  <a:pt x="8647" y="10535"/>
                </a:cubicBezTo>
                <a:cubicBezTo>
                  <a:pt x="8643" y="10535"/>
                  <a:pt x="8637" y="10543"/>
                  <a:pt x="8632" y="10611"/>
                </a:cubicBezTo>
                <a:cubicBezTo>
                  <a:pt x="8637" y="10615"/>
                  <a:pt x="8642" y="10616"/>
                  <a:pt x="8647" y="10616"/>
                </a:cubicBezTo>
                <a:cubicBezTo>
                  <a:pt x="8666" y="10616"/>
                  <a:pt x="8678" y="10589"/>
                  <a:pt x="8696" y="10589"/>
                </a:cubicBezTo>
                <a:cubicBezTo>
                  <a:pt x="8702" y="10589"/>
                  <a:pt x="8708" y="10592"/>
                  <a:pt x="8716" y="10599"/>
                </a:cubicBezTo>
                <a:cubicBezTo>
                  <a:pt x="8727" y="10552"/>
                  <a:pt x="8727" y="10528"/>
                  <a:pt x="8739" y="10480"/>
                </a:cubicBezTo>
                <a:cubicBezTo>
                  <a:pt x="8747" y="10472"/>
                  <a:pt x="8753" y="10469"/>
                  <a:pt x="8758" y="10469"/>
                </a:cubicBezTo>
                <a:cubicBezTo>
                  <a:pt x="8790" y="10469"/>
                  <a:pt x="8761" y="10623"/>
                  <a:pt x="8780" y="10623"/>
                </a:cubicBezTo>
                <a:cubicBezTo>
                  <a:pt x="8784" y="10623"/>
                  <a:pt x="8790" y="10616"/>
                  <a:pt x="8799" y="10599"/>
                </a:cubicBezTo>
                <a:cubicBezTo>
                  <a:pt x="8817" y="10554"/>
                  <a:pt x="8835" y="10480"/>
                  <a:pt x="8848" y="10480"/>
                </a:cubicBezTo>
                <a:cubicBezTo>
                  <a:pt x="8852" y="10480"/>
                  <a:pt x="8856" y="10487"/>
                  <a:pt x="8858" y="10504"/>
                </a:cubicBezTo>
                <a:lnTo>
                  <a:pt x="8835" y="10599"/>
                </a:lnTo>
                <a:cubicBezTo>
                  <a:pt x="8835" y="10600"/>
                  <a:pt x="8836" y="10600"/>
                  <a:pt x="8837" y="10600"/>
                </a:cubicBezTo>
                <a:cubicBezTo>
                  <a:pt x="8856" y="10600"/>
                  <a:pt x="8874" y="10509"/>
                  <a:pt x="8893" y="10509"/>
                </a:cubicBezTo>
                <a:cubicBezTo>
                  <a:pt x="8897" y="10509"/>
                  <a:pt x="8902" y="10514"/>
                  <a:pt x="8906" y="10528"/>
                </a:cubicBezTo>
                <a:cubicBezTo>
                  <a:pt x="8882" y="10563"/>
                  <a:pt x="8870" y="10563"/>
                  <a:pt x="8870" y="10575"/>
                </a:cubicBezTo>
                <a:cubicBezTo>
                  <a:pt x="8873" y="10594"/>
                  <a:pt x="8876" y="10602"/>
                  <a:pt x="8879" y="10602"/>
                </a:cubicBezTo>
                <a:cubicBezTo>
                  <a:pt x="8888" y="10602"/>
                  <a:pt x="8898" y="10527"/>
                  <a:pt x="8915" y="10527"/>
                </a:cubicBezTo>
                <a:cubicBezTo>
                  <a:pt x="8916" y="10527"/>
                  <a:pt x="8917" y="10527"/>
                  <a:pt x="8918" y="10528"/>
                </a:cubicBezTo>
                <a:lnTo>
                  <a:pt x="8906" y="10611"/>
                </a:lnTo>
                <a:cubicBezTo>
                  <a:pt x="8942" y="10599"/>
                  <a:pt x="8989" y="10552"/>
                  <a:pt x="9037" y="10540"/>
                </a:cubicBezTo>
                <a:lnTo>
                  <a:pt x="9037" y="10540"/>
                </a:lnTo>
                <a:cubicBezTo>
                  <a:pt x="9025" y="10563"/>
                  <a:pt x="9013" y="10587"/>
                  <a:pt x="9025" y="10623"/>
                </a:cubicBezTo>
                <a:cubicBezTo>
                  <a:pt x="9037" y="10616"/>
                  <a:pt x="9049" y="10612"/>
                  <a:pt x="9060" y="10612"/>
                </a:cubicBezTo>
                <a:cubicBezTo>
                  <a:pt x="9104" y="10612"/>
                  <a:pt x="9140" y="10662"/>
                  <a:pt x="9168" y="10718"/>
                </a:cubicBezTo>
                <a:lnTo>
                  <a:pt x="9204" y="10647"/>
                </a:lnTo>
                <a:lnTo>
                  <a:pt x="9204" y="10647"/>
                </a:lnTo>
                <a:cubicBezTo>
                  <a:pt x="9204" y="10647"/>
                  <a:pt x="9204" y="10683"/>
                  <a:pt x="9192" y="10694"/>
                </a:cubicBezTo>
                <a:cubicBezTo>
                  <a:pt x="9193" y="10698"/>
                  <a:pt x="9195" y="10699"/>
                  <a:pt x="9196" y="10699"/>
                </a:cubicBezTo>
                <a:cubicBezTo>
                  <a:pt x="9204" y="10699"/>
                  <a:pt x="9205" y="10642"/>
                  <a:pt x="9216" y="10611"/>
                </a:cubicBezTo>
                <a:cubicBezTo>
                  <a:pt x="9227" y="10611"/>
                  <a:pt x="9227" y="10659"/>
                  <a:pt x="9216" y="10683"/>
                </a:cubicBezTo>
                <a:cubicBezTo>
                  <a:pt x="9245" y="10646"/>
                  <a:pt x="9284" y="10609"/>
                  <a:pt x="9315" y="10609"/>
                </a:cubicBezTo>
                <a:cubicBezTo>
                  <a:pt x="9333" y="10609"/>
                  <a:pt x="9349" y="10623"/>
                  <a:pt x="9358" y="10659"/>
                </a:cubicBezTo>
                <a:lnTo>
                  <a:pt x="9347" y="10671"/>
                </a:lnTo>
                <a:cubicBezTo>
                  <a:pt x="9349" y="10674"/>
                  <a:pt x="9351" y="10675"/>
                  <a:pt x="9353" y="10675"/>
                </a:cubicBezTo>
                <a:cubicBezTo>
                  <a:pt x="9372" y="10675"/>
                  <a:pt x="9396" y="10582"/>
                  <a:pt x="9410" y="10582"/>
                </a:cubicBezTo>
                <a:cubicBezTo>
                  <a:pt x="9413" y="10582"/>
                  <a:pt x="9416" y="10587"/>
                  <a:pt x="9418" y="10599"/>
                </a:cubicBezTo>
                <a:lnTo>
                  <a:pt x="9406" y="10611"/>
                </a:lnTo>
                <a:cubicBezTo>
                  <a:pt x="9466" y="10659"/>
                  <a:pt x="9549" y="10599"/>
                  <a:pt x="9573" y="10730"/>
                </a:cubicBezTo>
                <a:cubicBezTo>
                  <a:pt x="9579" y="10700"/>
                  <a:pt x="9586" y="10691"/>
                  <a:pt x="9593" y="10691"/>
                </a:cubicBezTo>
                <a:cubicBezTo>
                  <a:pt x="9602" y="10691"/>
                  <a:pt x="9611" y="10705"/>
                  <a:pt x="9621" y="10705"/>
                </a:cubicBezTo>
                <a:cubicBezTo>
                  <a:pt x="9632" y="10705"/>
                  <a:pt x="9643" y="10691"/>
                  <a:pt x="9656" y="10635"/>
                </a:cubicBezTo>
                <a:cubicBezTo>
                  <a:pt x="9668" y="10718"/>
                  <a:pt x="9656" y="10742"/>
                  <a:pt x="9692" y="10802"/>
                </a:cubicBezTo>
                <a:cubicBezTo>
                  <a:pt x="9692" y="10802"/>
                  <a:pt x="9693" y="10803"/>
                  <a:pt x="9694" y="10803"/>
                </a:cubicBezTo>
                <a:cubicBezTo>
                  <a:pt x="9706" y="10803"/>
                  <a:pt x="9729" y="10706"/>
                  <a:pt x="9751" y="10694"/>
                </a:cubicBezTo>
                <a:lnTo>
                  <a:pt x="9751" y="10694"/>
                </a:lnTo>
                <a:lnTo>
                  <a:pt x="9739" y="10778"/>
                </a:lnTo>
                <a:lnTo>
                  <a:pt x="9739" y="10778"/>
                </a:lnTo>
                <a:lnTo>
                  <a:pt x="9775" y="10694"/>
                </a:lnTo>
                <a:lnTo>
                  <a:pt x="9763" y="10790"/>
                </a:lnTo>
                <a:lnTo>
                  <a:pt x="9763" y="10790"/>
                </a:lnTo>
                <a:lnTo>
                  <a:pt x="9787" y="10778"/>
                </a:lnTo>
                <a:cubicBezTo>
                  <a:pt x="9775" y="10766"/>
                  <a:pt x="9775" y="10742"/>
                  <a:pt x="9787" y="10718"/>
                </a:cubicBezTo>
                <a:cubicBezTo>
                  <a:pt x="9791" y="10713"/>
                  <a:pt x="9794" y="10710"/>
                  <a:pt x="9798" y="10710"/>
                </a:cubicBezTo>
                <a:cubicBezTo>
                  <a:pt x="9817" y="10710"/>
                  <a:pt x="9833" y="10785"/>
                  <a:pt x="9823" y="10825"/>
                </a:cubicBezTo>
                <a:lnTo>
                  <a:pt x="9894" y="10766"/>
                </a:lnTo>
                <a:lnTo>
                  <a:pt x="9894" y="10766"/>
                </a:lnTo>
                <a:cubicBezTo>
                  <a:pt x="9888" y="10785"/>
                  <a:pt x="9882" y="10797"/>
                  <a:pt x="9875" y="10806"/>
                </a:cubicBezTo>
                <a:lnTo>
                  <a:pt x="9875" y="10806"/>
                </a:lnTo>
                <a:cubicBezTo>
                  <a:pt x="9875" y="10806"/>
                  <a:pt x="9876" y="10806"/>
                  <a:pt x="9876" y="10806"/>
                </a:cubicBezTo>
                <a:cubicBezTo>
                  <a:pt x="9884" y="10806"/>
                  <a:pt x="9869" y="10857"/>
                  <a:pt x="9877" y="10857"/>
                </a:cubicBezTo>
                <a:cubicBezTo>
                  <a:pt x="9880" y="10857"/>
                  <a:pt x="9885" y="10851"/>
                  <a:pt x="9894" y="10837"/>
                </a:cubicBezTo>
                <a:cubicBezTo>
                  <a:pt x="9894" y="10825"/>
                  <a:pt x="9906" y="10802"/>
                  <a:pt x="9906" y="10778"/>
                </a:cubicBezTo>
                <a:cubicBezTo>
                  <a:pt x="9906" y="10814"/>
                  <a:pt x="9927" y="10830"/>
                  <a:pt x="9947" y="10830"/>
                </a:cubicBezTo>
                <a:cubicBezTo>
                  <a:pt x="9954" y="10830"/>
                  <a:pt x="9960" y="10828"/>
                  <a:pt x="9966" y="10825"/>
                </a:cubicBezTo>
                <a:lnTo>
                  <a:pt x="9966" y="10825"/>
                </a:lnTo>
                <a:lnTo>
                  <a:pt x="9954" y="10873"/>
                </a:lnTo>
                <a:cubicBezTo>
                  <a:pt x="9963" y="10879"/>
                  <a:pt x="9974" y="10881"/>
                  <a:pt x="9986" y="10881"/>
                </a:cubicBezTo>
                <a:cubicBezTo>
                  <a:pt x="10012" y="10881"/>
                  <a:pt x="10043" y="10871"/>
                  <a:pt x="10067" y="10871"/>
                </a:cubicBezTo>
                <a:cubicBezTo>
                  <a:pt x="10073" y="10871"/>
                  <a:pt x="10079" y="10871"/>
                  <a:pt x="10085" y="10873"/>
                </a:cubicBezTo>
                <a:cubicBezTo>
                  <a:pt x="10073" y="10849"/>
                  <a:pt x="10097" y="10754"/>
                  <a:pt x="10120" y="10742"/>
                </a:cubicBezTo>
                <a:lnTo>
                  <a:pt x="10120" y="10742"/>
                </a:lnTo>
                <a:lnTo>
                  <a:pt x="10116" y="10771"/>
                </a:lnTo>
                <a:lnTo>
                  <a:pt x="10116" y="10771"/>
                </a:lnTo>
                <a:cubicBezTo>
                  <a:pt x="10119" y="10764"/>
                  <a:pt x="10124" y="10755"/>
                  <a:pt x="10132" y="10742"/>
                </a:cubicBezTo>
                <a:lnTo>
                  <a:pt x="10132" y="10742"/>
                </a:lnTo>
                <a:cubicBezTo>
                  <a:pt x="10144" y="10754"/>
                  <a:pt x="10120" y="10837"/>
                  <a:pt x="10109" y="10861"/>
                </a:cubicBezTo>
                <a:lnTo>
                  <a:pt x="10132" y="10837"/>
                </a:lnTo>
                <a:lnTo>
                  <a:pt x="10132" y="10837"/>
                </a:lnTo>
                <a:cubicBezTo>
                  <a:pt x="10132" y="10861"/>
                  <a:pt x="10120" y="10873"/>
                  <a:pt x="10109" y="10909"/>
                </a:cubicBezTo>
                <a:cubicBezTo>
                  <a:pt x="10113" y="10898"/>
                  <a:pt x="10116" y="10894"/>
                  <a:pt x="10119" y="10894"/>
                </a:cubicBezTo>
                <a:cubicBezTo>
                  <a:pt x="10129" y="10894"/>
                  <a:pt x="10134" y="10936"/>
                  <a:pt x="10143" y="10936"/>
                </a:cubicBezTo>
                <a:cubicBezTo>
                  <a:pt x="10146" y="10936"/>
                  <a:pt x="10150" y="10929"/>
                  <a:pt x="10156" y="10909"/>
                </a:cubicBezTo>
                <a:lnTo>
                  <a:pt x="10156" y="10933"/>
                </a:lnTo>
                <a:cubicBezTo>
                  <a:pt x="10166" y="10935"/>
                  <a:pt x="10174" y="10936"/>
                  <a:pt x="10182" y="10936"/>
                </a:cubicBezTo>
                <a:cubicBezTo>
                  <a:pt x="10214" y="10936"/>
                  <a:pt x="10235" y="10921"/>
                  <a:pt x="10263" y="10921"/>
                </a:cubicBezTo>
                <a:cubicBezTo>
                  <a:pt x="10287" y="10849"/>
                  <a:pt x="10299" y="10873"/>
                  <a:pt x="10323" y="10813"/>
                </a:cubicBezTo>
                <a:cubicBezTo>
                  <a:pt x="10335" y="10837"/>
                  <a:pt x="10359" y="10909"/>
                  <a:pt x="10394" y="10909"/>
                </a:cubicBezTo>
                <a:cubicBezTo>
                  <a:pt x="10418" y="10873"/>
                  <a:pt x="10406" y="10849"/>
                  <a:pt x="10430" y="10802"/>
                </a:cubicBezTo>
                <a:lnTo>
                  <a:pt x="10430" y="10802"/>
                </a:lnTo>
                <a:cubicBezTo>
                  <a:pt x="10418" y="10873"/>
                  <a:pt x="10454" y="10873"/>
                  <a:pt x="10430" y="10909"/>
                </a:cubicBezTo>
                <a:cubicBezTo>
                  <a:pt x="10466" y="10909"/>
                  <a:pt x="10478" y="10909"/>
                  <a:pt x="10537" y="10873"/>
                </a:cubicBezTo>
                <a:cubicBezTo>
                  <a:pt x="10537" y="10837"/>
                  <a:pt x="10537" y="10825"/>
                  <a:pt x="10549" y="10802"/>
                </a:cubicBezTo>
                <a:cubicBezTo>
                  <a:pt x="10561" y="10802"/>
                  <a:pt x="10561" y="10837"/>
                  <a:pt x="10549" y="10873"/>
                </a:cubicBezTo>
                <a:cubicBezTo>
                  <a:pt x="10558" y="10863"/>
                  <a:pt x="10566" y="10859"/>
                  <a:pt x="10573" y="10859"/>
                </a:cubicBezTo>
                <a:cubicBezTo>
                  <a:pt x="10614" y="10859"/>
                  <a:pt x="10634" y="11001"/>
                  <a:pt x="10677" y="11001"/>
                </a:cubicBezTo>
                <a:cubicBezTo>
                  <a:pt x="10688" y="11001"/>
                  <a:pt x="10701" y="10992"/>
                  <a:pt x="10716" y="10968"/>
                </a:cubicBezTo>
                <a:lnTo>
                  <a:pt x="10704" y="10968"/>
                </a:lnTo>
                <a:lnTo>
                  <a:pt x="10763" y="10909"/>
                </a:lnTo>
                <a:lnTo>
                  <a:pt x="10763" y="10909"/>
                </a:lnTo>
                <a:cubicBezTo>
                  <a:pt x="10787" y="10921"/>
                  <a:pt x="10740" y="10956"/>
                  <a:pt x="10751" y="11004"/>
                </a:cubicBezTo>
                <a:cubicBezTo>
                  <a:pt x="10774" y="10970"/>
                  <a:pt x="10789" y="10960"/>
                  <a:pt x="10802" y="10960"/>
                </a:cubicBezTo>
                <a:cubicBezTo>
                  <a:pt x="10821" y="10960"/>
                  <a:pt x="10833" y="10985"/>
                  <a:pt x="10853" y="10985"/>
                </a:cubicBezTo>
                <a:cubicBezTo>
                  <a:pt x="10861" y="10985"/>
                  <a:pt x="10870" y="10980"/>
                  <a:pt x="10882" y="10968"/>
                </a:cubicBezTo>
                <a:lnTo>
                  <a:pt x="10882" y="10968"/>
                </a:lnTo>
                <a:cubicBezTo>
                  <a:pt x="10878" y="11052"/>
                  <a:pt x="10897" y="11068"/>
                  <a:pt x="10922" y="11068"/>
                </a:cubicBezTo>
                <a:cubicBezTo>
                  <a:pt x="10939" y="11068"/>
                  <a:pt x="10959" y="11061"/>
                  <a:pt x="10976" y="11061"/>
                </a:cubicBezTo>
                <a:cubicBezTo>
                  <a:pt x="10994" y="11061"/>
                  <a:pt x="11010" y="11070"/>
                  <a:pt x="11013" y="11111"/>
                </a:cubicBezTo>
                <a:lnTo>
                  <a:pt x="11025" y="11064"/>
                </a:lnTo>
                <a:cubicBezTo>
                  <a:pt x="11028" y="11056"/>
                  <a:pt x="11029" y="11054"/>
                  <a:pt x="11030" y="11054"/>
                </a:cubicBezTo>
                <a:cubicBezTo>
                  <a:pt x="11033" y="11054"/>
                  <a:pt x="11028" y="11102"/>
                  <a:pt x="11037" y="11111"/>
                </a:cubicBezTo>
                <a:cubicBezTo>
                  <a:pt x="11037" y="11075"/>
                  <a:pt x="11037" y="11064"/>
                  <a:pt x="11049" y="11040"/>
                </a:cubicBezTo>
                <a:cubicBezTo>
                  <a:pt x="11061" y="11036"/>
                  <a:pt x="11072" y="11034"/>
                  <a:pt x="11083" y="11034"/>
                </a:cubicBezTo>
                <a:cubicBezTo>
                  <a:pt x="11172" y="11034"/>
                  <a:pt x="11237" y="11153"/>
                  <a:pt x="11311" y="11206"/>
                </a:cubicBezTo>
                <a:cubicBezTo>
                  <a:pt x="11312" y="11207"/>
                  <a:pt x="11313" y="11208"/>
                  <a:pt x="11314" y="11208"/>
                </a:cubicBezTo>
                <a:cubicBezTo>
                  <a:pt x="11334" y="11208"/>
                  <a:pt x="11366" y="11067"/>
                  <a:pt x="11390" y="11067"/>
                </a:cubicBezTo>
                <a:cubicBezTo>
                  <a:pt x="11396" y="11067"/>
                  <a:pt x="11402" y="11076"/>
                  <a:pt x="11406" y="11099"/>
                </a:cubicBezTo>
                <a:lnTo>
                  <a:pt x="11371" y="11183"/>
                </a:lnTo>
                <a:cubicBezTo>
                  <a:pt x="11398" y="11159"/>
                  <a:pt x="11421" y="11152"/>
                  <a:pt x="11442" y="11152"/>
                </a:cubicBezTo>
                <a:cubicBezTo>
                  <a:pt x="11477" y="11152"/>
                  <a:pt x="11506" y="11171"/>
                  <a:pt x="11539" y="11171"/>
                </a:cubicBezTo>
                <a:cubicBezTo>
                  <a:pt x="11557" y="11171"/>
                  <a:pt x="11576" y="11165"/>
                  <a:pt x="11597" y="11147"/>
                </a:cubicBezTo>
                <a:lnTo>
                  <a:pt x="11597" y="11147"/>
                </a:lnTo>
                <a:cubicBezTo>
                  <a:pt x="11597" y="11171"/>
                  <a:pt x="11585" y="11194"/>
                  <a:pt x="11573" y="11194"/>
                </a:cubicBezTo>
                <a:cubicBezTo>
                  <a:pt x="11573" y="11214"/>
                  <a:pt x="11580" y="11222"/>
                  <a:pt x="11589" y="11222"/>
                </a:cubicBezTo>
                <a:cubicBezTo>
                  <a:pt x="11607" y="11222"/>
                  <a:pt x="11637" y="11191"/>
                  <a:pt x="11644" y="11159"/>
                </a:cubicBezTo>
                <a:cubicBezTo>
                  <a:pt x="11656" y="11159"/>
                  <a:pt x="11633" y="11206"/>
                  <a:pt x="11633" y="11230"/>
                </a:cubicBezTo>
                <a:cubicBezTo>
                  <a:pt x="11634" y="11236"/>
                  <a:pt x="11637" y="11238"/>
                  <a:pt x="11640" y="11238"/>
                </a:cubicBezTo>
                <a:cubicBezTo>
                  <a:pt x="11653" y="11238"/>
                  <a:pt x="11674" y="11200"/>
                  <a:pt x="11680" y="11200"/>
                </a:cubicBezTo>
                <a:cubicBezTo>
                  <a:pt x="11682" y="11200"/>
                  <a:pt x="11683" y="11205"/>
                  <a:pt x="11680" y="11218"/>
                </a:cubicBezTo>
                <a:cubicBezTo>
                  <a:pt x="11680" y="11225"/>
                  <a:pt x="11680" y="11231"/>
                  <a:pt x="11678" y="11236"/>
                </a:cubicBezTo>
                <a:lnTo>
                  <a:pt x="11678" y="11236"/>
                </a:lnTo>
                <a:cubicBezTo>
                  <a:pt x="11681" y="11235"/>
                  <a:pt x="11683" y="11235"/>
                  <a:pt x="11686" y="11235"/>
                </a:cubicBezTo>
                <a:cubicBezTo>
                  <a:pt x="11692" y="11235"/>
                  <a:pt x="11697" y="11236"/>
                  <a:pt x="11702" y="11236"/>
                </a:cubicBezTo>
                <a:cubicBezTo>
                  <a:pt x="11713" y="11236"/>
                  <a:pt x="11722" y="11230"/>
                  <a:pt x="11728" y="11194"/>
                </a:cubicBezTo>
                <a:cubicBezTo>
                  <a:pt x="11728" y="11205"/>
                  <a:pt x="11732" y="11208"/>
                  <a:pt x="11738" y="11208"/>
                </a:cubicBezTo>
                <a:cubicBezTo>
                  <a:pt x="11746" y="11208"/>
                  <a:pt x="11757" y="11201"/>
                  <a:pt x="11764" y="11194"/>
                </a:cubicBezTo>
                <a:cubicBezTo>
                  <a:pt x="11775" y="11206"/>
                  <a:pt x="11775" y="11206"/>
                  <a:pt x="11775" y="11206"/>
                </a:cubicBezTo>
                <a:cubicBezTo>
                  <a:pt x="11787" y="11206"/>
                  <a:pt x="11787" y="11206"/>
                  <a:pt x="11787" y="11218"/>
                </a:cubicBezTo>
                <a:cubicBezTo>
                  <a:pt x="11787" y="11218"/>
                  <a:pt x="11799" y="11206"/>
                  <a:pt x="11799" y="11206"/>
                </a:cubicBezTo>
                <a:cubicBezTo>
                  <a:pt x="11811" y="11206"/>
                  <a:pt x="11835" y="11218"/>
                  <a:pt x="11847" y="11218"/>
                </a:cubicBezTo>
                <a:cubicBezTo>
                  <a:pt x="11847" y="11238"/>
                  <a:pt x="11854" y="11247"/>
                  <a:pt x="11865" y="11247"/>
                </a:cubicBezTo>
                <a:cubicBezTo>
                  <a:pt x="11873" y="11247"/>
                  <a:pt x="11884" y="11241"/>
                  <a:pt x="11894" y="11230"/>
                </a:cubicBezTo>
                <a:lnTo>
                  <a:pt x="11906" y="11230"/>
                </a:lnTo>
                <a:cubicBezTo>
                  <a:pt x="11906" y="11242"/>
                  <a:pt x="11906" y="11254"/>
                  <a:pt x="11894" y="11290"/>
                </a:cubicBezTo>
                <a:cubicBezTo>
                  <a:pt x="11897" y="11293"/>
                  <a:pt x="11901" y="11294"/>
                  <a:pt x="11905" y="11294"/>
                </a:cubicBezTo>
                <a:cubicBezTo>
                  <a:pt x="11917" y="11294"/>
                  <a:pt x="11933" y="11278"/>
                  <a:pt x="11942" y="11242"/>
                </a:cubicBezTo>
                <a:cubicBezTo>
                  <a:pt x="11942" y="11254"/>
                  <a:pt x="11942" y="11254"/>
                  <a:pt x="11954" y="11254"/>
                </a:cubicBezTo>
                <a:cubicBezTo>
                  <a:pt x="11954" y="11266"/>
                  <a:pt x="11966" y="11266"/>
                  <a:pt x="11978" y="11266"/>
                </a:cubicBezTo>
                <a:cubicBezTo>
                  <a:pt x="11990" y="11278"/>
                  <a:pt x="12002" y="11290"/>
                  <a:pt x="12014" y="11302"/>
                </a:cubicBezTo>
                <a:cubicBezTo>
                  <a:pt x="12014" y="11302"/>
                  <a:pt x="12014" y="11302"/>
                  <a:pt x="12014" y="11314"/>
                </a:cubicBezTo>
                <a:cubicBezTo>
                  <a:pt x="12014" y="11314"/>
                  <a:pt x="12014" y="11314"/>
                  <a:pt x="12025" y="11302"/>
                </a:cubicBezTo>
                <a:cubicBezTo>
                  <a:pt x="12037" y="11302"/>
                  <a:pt x="12049" y="11290"/>
                  <a:pt x="12049" y="11290"/>
                </a:cubicBezTo>
                <a:cubicBezTo>
                  <a:pt x="12061" y="11302"/>
                  <a:pt x="12073" y="11314"/>
                  <a:pt x="12085" y="11325"/>
                </a:cubicBezTo>
                <a:cubicBezTo>
                  <a:pt x="12073" y="11314"/>
                  <a:pt x="12061" y="11302"/>
                  <a:pt x="12061" y="11290"/>
                </a:cubicBezTo>
                <a:cubicBezTo>
                  <a:pt x="12073" y="11278"/>
                  <a:pt x="12097" y="11266"/>
                  <a:pt x="12109" y="11254"/>
                </a:cubicBezTo>
                <a:cubicBezTo>
                  <a:pt x="12133" y="11254"/>
                  <a:pt x="12145" y="11266"/>
                  <a:pt x="12168" y="11266"/>
                </a:cubicBezTo>
                <a:cubicBezTo>
                  <a:pt x="12168" y="11278"/>
                  <a:pt x="12168" y="11278"/>
                  <a:pt x="12168" y="11278"/>
                </a:cubicBezTo>
                <a:cubicBezTo>
                  <a:pt x="12165" y="11278"/>
                  <a:pt x="12162" y="11277"/>
                  <a:pt x="12158" y="11277"/>
                </a:cubicBezTo>
                <a:cubicBezTo>
                  <a:pt x="12145" y="11277"/>
                  <a:pt x="12130" y="11284"/>
                  <a:pt x="12121" y="11337"/>
                </a:cubicBezTo>
                <a:cubicBezTo>
                  <a:pt x="12145" y="11325"/>
                  <a:pt x="12156" y="11302"/>
                  <a:pt x="12180" y="11290"/>
                </a:cubicBezTo>
                <a:cubicBezTo>
                  <a:pt x="12192" y="11302"/>
                  <a:pt x="12192" y="11302"/>
                  <a:pt x="12204" y="11302"/>
                </a:cubicBezTo>
                <a:lnTo>
                  <a:pt x="12216" y="11290"/>
                </a:lnTo>
                <a:cubicBezTo>
                  <a:pt x="12204" y="11290"/>
                  <a:pt x="12204" y="11290"/>
                  <a:pt x="12204" y="11278"/>
                </a:cubicBezTo>
                <a:lnTo>
                  <a:pt x="12204" y="11278"/>
                </a:lnTo>
                <a:cubicBezTo>
                  <a:pt x="12204" y="11278"/>
                  <a:pt x="12204" y="11290"/>
                  <a:pt x="12216" y="11290"/>
                </a:cubicBezTo>
                <a:cubicBezTo>
                  <a:pt x="12228" y="11290"/>
                  <a:pt x="12240" y="11302"/>
                  <a:pt x="12252" y="11302"/>
                </a:cubicBezTo>
                <a:cubicBezTo>
                  <a:pt x="12252" y="11314"/>
                  <a:pt x="12240" y="11314"/>
                  <a:pt x="12240" y="11325"/>
                </a:cubicBezTo>
                <a:lnTo>
                  <a:pt x="12240" y="11325"/>
                </a:lnTo>
                <a:cubicBezTo>
                  <a:pt x="12252" y="11314"/>
                  <a:pt x="12264" y="11314"/>
                  <a:pt x="12275" y="11314"/>
                </a:cubicBezTo>
                <a:cubicBezTo>
                  <a:pt x="12287" y="11325"/>
                  <a:pt x="12311" y="11325"/>
                  <a:pt x="12335" y="11337"/>
                </a:cubicBezTo>
                <a:lnTo>
                  <a:pt x="12323" y="11337"/>
                </a:lnTo>
                <a:lnTo>
                  <a:pt x="12335" y="11349"/>
                </a:lnTo>
                <a:cubicBezTo>
                  <a:pt x="12371" y="11361"/>
                  <a:pt x="12395" y="11373"/>
                  <a:pt x="12430" y="11397"/>
                </a:cubicBezTo>
                <a:cubicBezTo>
                  <a:pt x="12585" y="11480"/>
                  <a:pt x="12776" y="11587"/>
                  <a:pt x="12942" y="11659"/>
                </a:cubicBezTo>
                <a:cubicBezTo>
                  <a:pt x="12951" y="11663"/>
                  <a:pt x="12958" y="11665"/>
                  <a:pt x="12962" y="11665"/>
                </a:cubicBezTo>
                <a:cubicBezTo>
                  <a:pt x="13005" y="11665"/>
                  <a:pt x="12799" y="11459"/>
                  <a:pt x="12834" y="11459"/>
                </a:cubicBezTo>
                <a:cubicBezTo>
                  <a:pt x="12844" y="11459"/>
                  <a:pt x="12872" y="11475"/>
                  <a:pt x="12930" y="11516"/>
                </a:cubicBezTo>
                <a:lnTo>
                  <a:pt x="13026" y="11647"/>
                </a:lnTo>
                <a:cubicBezTo>
                  <a:pt x="13034" y="11630"/>
                  <a:pt x="13049" y="11624"/>
                  <a:pt x="13070" y="11624"/>
                </a:cubicBezTo>
                <a:cubicBezTo>
                  <a:pt x="13110" y="11624"/>
                  <a:pt x="13170" y="11647"/>
                  <a:pt x="13240" y="11671"/>
                </a:cubicBezTo>
                <a:cubicBezTo>
                  <a:pt x="13302" y="11694"/>
                  <a:pt x="13375" y="11723"/>
                  <a:pt x="13415" y="11723"/>
                </a:cubicBezTo>
                <a:cubicBezTo>
                  <a:pt x="13435" y="11723"/>
                  <a:pt x="13446" y="11715"/>
                  <a:pt x="13442" y="11695"/>
                </a:cubicBezTo>
                <a:lnTo>
                  <a:pt x="13442" y="11695"/>
                </a:lnTo>
                <a:cubicBezTo>
                  <a:pt x="13478" y="11730"/>
                  <a:pt x="13538" y="11778"/>
                  <a:pt x="13514" y="11778"/>
                </a:cubicBezTo>
                <a:cubicBezTo>
                  <a:pt x="13580" y="11822"/>
                  <a:pt x="13619" y="11840"/>
                  <a:pt x="13635" y="11840"/>
                </a:cubicBezTo>
                <a:cubicBezTo>
                  <a:pt x="13661" y="11840"/>
                  <a:pt x="13624" y="11790"/>
                  <a:pt x="13549" y="11730"/>
                </a:cubicBezTo>
                <a:lnTo>
                  <a:pt x="13549" y="11730"/>
                </a:lnTo>
                <a:cubicBezTo>
                  <a:pt x="13585" y="11754"/>
                  <a:pt x="13669" y="11826"/>
                  <a:pt x="13740" y="11873"/>
                </a:cubicBezTo>
                <a:cubicBezTo>
                  <a:pt x="13766" y="11888"/>
                  <a:pt x="13779" y="11894"/>
                  <a:pt x="13785" y="11894"/>
                </a:cubicBezTo>
                <a:cubicBezTo>
                  <a:pt x="13802" y="11894"/>
                  <a:pt x="13745" y="11840"/>
                  <a:pt x="13755" y="11840"/>
                </a:cubicBezTo>
                <a:cubicBezTo>
                  <a:pt x="13759" y="11840"/>
                  <a:pt x="13777" y="11851"/>
                  <a:pt x="13823" y="11885"/>
                </a:cubicBezTo>
                <a:cubicBezTo>
                  <a:pt x="13847" y="11909"/>
                  <a:pt x="13859" y="11921"/>
                  <a:pt x="13871" y="11921"/>
                </a:cubicBezTo>
                <a:cubicBezTo>
                  <a:pt x="13859" y="11909"/>
                  <a:pt x="13859" y="11909"/>
                  <a:pt x="13871" y="11909"/>
                </a:cubicBezTo>
                <a:cubicBezTo>
                  <a:pt x="13859" y="11897"/>
                  <a:pt x="13847" y="11885"/>
                  <a:pt x="13835" y="11873"/>
                </a:cubicBezTo>
                <a:cubicBezTo>
                  <a:pt x="13819" y="11848"/>
                  <a:pt x="13796" y="11829"/>
                  <a:pt x="13756" y="11799"/>
                </a:cubicBezTo>
                <a:lnTo>
                  <a:pt x="13756" y="11799"/>
                </a:lnTo>
                <a:cubicBezTo>
                  <a:pt x="13776" y="11786"/>
                  <a:pt x="13776" y="11753"/>
                  <a:pt x="13788" y="11730"/>
                </a:cubicBezTo>
                <a:cubicBezTo>
                  <a:pt x="13797" y="11718"/>
                  <a:pt x="13804" y="11714"/>
                  <a:pt x="13809" y="11714"/>
                </a:cubicBezTo>
                <a:cubicBezTo>
                  <a:pt x="13829" y="11714"/>
                  <a:pt x="13821" y="11781"/>
                  <a:pt x="13846" y="11781"/>
                </a:cubicBezTo>
                <a:cubicBezTo>
                  <a:pt x="13854" y="11781"/>
                  <a:pt x="13865" y="11774"/>
                  <a:pt x="13883" y="11754"/>
                </a:cubicBezTo>
                <a:cubicBezTo>
                  <a:pt x="13942" y="11730"/>
                  <a:pt x="13990" y="11659"/>
                  <a:pt x="14038" y="11635"/>
                </a:cubicBezTo>
                <a:lnTo>
                  <a:pt x="14038" y="11635"/>
                </a:lnTo>
                <a:cubicBezTo>
                  <a:pt x="14026" y="11671"/>
                  <a:pt x="13990" y="11706"/>
                  <a:pt x="13990" y="11706"/>
                </a:cubicBezTo>
                <a:cubicBezTo>
                  <a:pt x="13990" y="11734"/>
                  <a:pt x="13994" y="11746"/>
                  <a:pt x="14002" y="11746"/>
                </a:cubicBezTo>
                <a:cubicBezTo>
                  <a:pt x="14008" y="11746"/>
                  <a:pt x="14016" y="11740"/>
                  <a:pt x="14026" y="11730"/>
                </a:cubicBezTo>
                <a:lnTo>
                  <a:pt x="14026" y="11730"/>
                </a:lnTo>
                <a:cubicBezTo>
                  <a:pt x="14014" y="11754"/>
                  <a:pt x="14014" y="11766"/>
                  <a:pt x="14002" y="11802"/>
                </a:cubicBezTo>
                <a:cubicBezTo>
                  <a:pt x="14012" y="11802"/>
                  <a:pt x="14038" y="11745"/>
                  <a:pt x="14046" y="11745"/>
                </a:cubicBezTo>
                <a:cubicBezTo>
                  <a:pt x="14048" y="11745"/>
                  <a:pt x="14050" y="11748"/>
                  <a:pt x="14050" y="11754"/>
                </a:cubicBezTo>
                <a:cubicBezTo>
                  <a:pt x="14038" y="11778"/>
                  <a:pt x="14014" y="11826"/>
                  <a:pt x="13990" y="11849"/>
                </a:cubicBezTo>
                <a:cubicBezTo>
                  <a:pt x="14014" y="11826"/>
                  <a:pt x="14050" y="11790"/>
                  <a:pt x="14073" y="11778"/>
                </a:cubicBezTo>
                <a:lnTo>
                  <a:pt x="14073" y="11778"/>
                </a:lnTo>
                <a:cubicBezTo>
                  <a:pt x="14061" y="11826"/>
                  <a:pt x="14038" y="11837"/>
                  <a:pt x="14026" y="11861"/>
                </a:cubicBezTo>
                <a:cubicBezTo>
                  <a:pt x="14050" y="11849"/>
                  <a:pt x="14085" y="11849"/>
                  <a:pt x="14121" y="11790"/>
                </a:cubicBezTo>
                <a:lnTo>
                  <a:pt x="14121" y="11767"/>
                </a:lnTo>
                <a:lnTo>
                  <a:pt x="14121" y="11767"/>
                </a:lnTo>
                <a:cubicBezTo>
                  <a:pt x="14114" y="11785"/>
                  <a:pt x="14094" y="11817"/>
                  <a:pt x="14085" y="11826"/>
                </a:cubicBezTo>
                <a:cubicBezTo>
                  <a:pt x="14078" y="11832"/>
                  <a:pt x="14074" y="11835"/>
                  <a:pt x="14071" y="11835"/>
                </a:cubicBezTo>
                <a:cubicBezTo>
                  <a:pt x="14058" y="11835"/>
                  <a:pt x="14076" y="11785"/>
                  <a:pt x="14085" y="11766"/>
                </a:cubicBezTo>
                <a:lnTo>
                  <a:pt x="14109" y="11754"/>
                </a:lnTo>
                <a:cubicBezTo>
                  <a:pt x="14129" y="11710"/>
                  <a:pt x="14129" y="11695"/>
                  <a:pt x="14119" y="11695"/>
                </a:cubicBezTo>
                <a:cubicBezTo>
                  <a:pt x="14101" y="11695"/>
                  <a:pt x="14053" y="11743"/>
                  <a:pt x="14040" y="11743"/>
                </a:cubicBezTo>
                <a:cubicBezTo>
                  <a:pt x="14039" y="11743"/>
                  <a:pt x="14038" y="11743"/>
                  <a:pt x="14038" y="11742"/>
                </a:cubicBezTo>
                <a:lnTo>
                  <a:pt x="14097" y="11647"/>
                </a:lnTo>
                <a:lnTo>
                  <a:pt x="14026" y="11718"/>
                </a:lnTo>
                <a:cubicBezTo>
                  <a:pt x="14038" y="11695"/>
                  <a:pt x="14061" y="11635"/>
                  <a:pt x="14085" y="11623"/>
                </a:cubicBezTo>
                <a:cubicBezTo>
                  <a:pt x="14082" y="11616"/>
                  <a:pt x="14077" y="11614"/>
                  <a:pt x="14073" y="11614"/>
                </a:cubicBezTo>
                <a:cubicBezTo>
                  <a:pt x="14068" y="11614"/>
                  <a:pt x="14064" y="11616"/>
                  <a:pt x="14061" y="11616"/>
                </a:cubicBezTo>
                <a:cubicBezTo>
                  <a:pt x="14058" y="11616"/>
                  <a:pt x="14057" y="11613"/>
                  <a:pt x="14061" y="11599"/>
                </a:cubicBezTo>
                <a:cubicBezTo>
                  <a:pt x="14061" y="11587"/>
                  <a:pt x="14061" y="11587"/>
                  <a:pt x="14061" y="11587"/>
                </a:cubicBezTo>
                <a:cubicBezTo>
                  <a:pt x="14071" y="11578"/>
                  <a:pt x="14096" y="11560"/>
                  <a:pt x="14087" y="11560"/>
                </a:cubicBezTo>
                <a:cubicBezTo>
                  <a:pt x="14084" y="11560"/>
                  <a:pt x="14080" y="11561"/>
                  <a:pt x="14073" y="11564"/>
                </a:cubicBezTo>
                <a:cubicBezTo>
                  <a:pt x="14073" y="11575"/>
                  <a:pt x="14061" y="11587"/>
                  <a:pt x="14050" y="11587"/>
                </a:cubicBezTo>
                <a:lnTo>
                  <a:pt x="14038" y="11599"/>
                </a:lnTo>
                <a:cubicBezTo>
                  <a:pt x="14047" y="11580"/>
                  <a:pt x="14065" y="11545"/>
                  <a:pt x="14071" y="11545"/>
                </a:cubicBezTo>
                <a:cubicBezTo>
                  <a:pt x="14072" y="11545"/>
                  <a:pt x="14073" y="11547"/>
                  <a:pt x="14073" y="11552"/>
                </a:cubicBezTo>
                <a:lnTo>
                  <a:pt x="14073" y="11552"/>
                </a:lnTo>
                <a:cubicBezTo>
                  <a:pt x="14073" y="11534"/>
                  <a:pt x="14068" y="11528"/>
                  <a:pt x="14060" y="11528"/>
                </a:cubicBezTo>
                <a:cubicBezTo>
                  <a:pt x="14047" y="11528"/>
                  <a:pt x="14027" y="11547"/>
                  <a:pt x="14019" y="11547"/>
                </a:cubicBezTo>
                <a:cubicBezTo>
                  <a:pt x="14015" y="11547"/>
                  <a:pt x="14016" y="11540"/>
                  <a:pt x="14026" y="11516"/>
                </a:cubicBezTo>
                <a:lnTo>
                  <a:pt x="14026" y="11516"/>
                </a:lnTo>
                <a:cubicBezTo>
                  <a:pt x="13966" y="11528"/>
                  <a:pt x="13990" y="11587"/>
                  <a:pt x="13919" y="11659"/>
                </a:cubicBezTo>
                <a:lnTo>
                  <a:pt x="13978" y="11468"/>
                </a:lnTo>
                <a:lnTo>
                  <a:pt x="13942" y="11540"/>
                </a:lnTo>
                <a:cubicBezTo>
                  <a:pt x="13942" y="11540"/>
                  <a:pt x="13942" y="11528"/>
                  <a:pt x="13954" y="11504"/>
                </a:cubicBezTo>
                <a:lnTo>
                  <a:pt x="13954" y="11504"/>
                </a:lnTo>
                <a:cubicBezTo>
                  <a:pt x="13919" y="11540"/>
                  <a:pt x="13942" y="11528"/>
                  <a:pt x="13907" y="11575"/>
                </a:cubicBezTo>
                <a:cubicBezTo>
                  <a:pt x="13919" y="11504"/>
                  <a:pt x="13847" y="11575"/>
                  <a:pt x="13895" y="11468"/>
                </a:cubicBezTo>
                <a:lnTo>
                  <a:pt x="13895" y="11468"/>
                </a:lnTo>
                <a:cubicBezTo>
                  <a:pt x="13859" y="11516"/>
                  <a:pt x="13895" y="11516"/>
                  <a:pt x="13847" y="11540"/>
                </a:cubicBezTo>
                <a:cubicBezTo>
                  <a:pt x="13867" y="11499"/>
                  <a:pt x="13871" y="11488"/>
                  <a:pt x="13867" y="11488"/>
                </a:cubicBezTo>
                <a:cubicBezTo>
                  <a:pt x="13862" y="11488"/>
                  <a:pt x="13843" y="11509"/>
                  <a:pt x="13832" y="11509"/>
                </a:cubicBezTo>
                <a:cubicBezTo>
                  <a:pt x="13827" y="11509"/>
                  <a:pt x="13823" y="11504"/>
                  <a:pt x="13823" y="11492"/>
                </a:cubicBezTo>
                <a:cubicBezTo>
                  <a:pt x="13859" y="11421"/>
                  <a:pt x="13859" y="11468"/>
                  <a:pt x="13871" y="11397"/>
                </a:cubicBezTo>
                <a:lnTo>
                  <a:pt x="13871" y="11397"/>
                </a:lnTo>
                <a:cubicBezTo>
                  <a:pt x="13854" y="11426"/>
                  <a:pt x="13845" y="11437"/>
                  <a:pt x="13840" y="11437"/>
                </a:cubicBezTo>
                <a:cubicBezTo>
                  <a:pt x="13827" y="11437"/>
                  <a:pt x="13839" y="11372"/>
                  <a:pt x="13826" y="11372"/>
                </a:cubicBezTo>
                <a:cubicBezTo>
                  <a:pt x="13825" y="11372"/>
                  <a:pt x="13824" y="11373"/>
                  <a:pt x="13823" y="11373"/>
                </a:cubicBezTo>
                <a:cubicBezTo>
                  <a:pt x="13823" y="11361"/>
                  <a:pt x="13835" y="11349"/>
                  <a:pt x="13847" y="11325"/>
                </a:cubicBezTo>
                <a:cubicBezTo>
                  <a:pt x="13837" y="11325"/>
                  <a:pt x="13818" y="11369"/>
                  <a:pt x="13805" y="11404"/>
                </a:cubicBezTo>
                <a:lnTo>
                  <a:pt x="13805" y="11404"/>
                </a:lnTo>
                <a:cubicBezTo>
                  <a:pt x="13802" y="11410"/>
                  <a:pt x="13799" y="11416"/>
                  <a:pt x="13799" y="11421"/>
                </a:cubicBezTo>
                <a:cubicBezTo>
                  <a:pt x="13796" y="11422"/>
                  <a:pt x="13793" y="11423"/>
                  <a:pt x="13790" y="11423"/>
                </a:cubicBezTo>
                <a:cubicBezTo>
                  <a:pt x="13775" y="11423"/>
                  <a:pt x="13764" y="11406"/>
                  <a:pt x="13750" y="11406"/>
                </a:cubicBezTo>
                <a:cubicBezTo>
                  <a:pt x="13747" y="11406"/>
                  <a:pt x="13743" y="11407"/>
                  <a:pt x="13740" y="11409"/>
                </a:cubicBezTo>
                <a:cubicBezTo>
                  <a:pt x="13752" y="11385"/>
                  <a:pt x="13716" y="11349"/>
                  <a:pt x="13704" y="11302"/>
                </a:cubicBezTo>
                <a:lnTo>
                  <a:pt x="13704" y="11290"/>
                </a:lnTo>
                <a:cubicBezTo>
                  <a:pt x="13669" y="11373"/>
                  <a:pt x="13645" y="11349"/>
                  <a:pt x="13621" y="11361"/>
                </a:cubicBezTo>
                <a:cubicBezTo>
                  <a:pt x="13645" y="11302"/>
                  <a:pt x="13657" y="11290"/>
                  <a:pt x="13680" y="11266"/>
                </a:cubicBezTo>
                <a:lnTo>
                  <a:pt x="13657" y="11254"/>
                </a:lnTo>
                <a:cubicBezTo>
                  <a:pt x="13645" y="11290"/>
                  <a:pt x="13633" y="11302"/>
                  <a:pt x="13621" y="11302"/>
                </a:cubicBezTo>
                <a:lnTo>
                  <a:pt x="13645" y="11242"/>
                </a:lnTo>
                <a:cubicBezTo>
                  <a:pt x="13643" y="11241"/>
                  <a:pt x="13641" y="11241"/>
                  <a:pt x="13639" y="11241"/>
                </a:cubicBezTo>
                <a:cubicBezTo>
                  <a:pt x="13622" y="11241"/>
                  <a:pt x="13598" y="11266"/>
                  <a:pt x="13580" y="11266"/>
                </a:cubicBezTo>
                <a:cubicBezTo>
                  <a:pt x="13572" y="11266"/>
                  <a:pt x="13565" y="11260"/>
                  <a:pt x="13561" y="11242"/>
                </a:cubicBezTo>
                <a:cubicBezTo>
                  <a:pt x="13549" y="11290"/>
                  <a:pt x="13526" y="11349"/>
                  <a:pt x="13514" y="11397"/>
                </a:cubicBezTo>
                <a:cubicBezTo>
                  <a:pt x="13502" y="11409"/>
                  <a:pt x="13502" y="11421"/>
                  <a:pt x="13490" y="11433"/>
                </a:cubicBezTo>
                <a:cubicBezTo>
                  <a:pt x="13490" y="11433"/>
                  <a:pt x="13490" y="11433"/>
                  <a:pt x="13478" y="11421"/>
                </a:cubicBezTo>
                <a:cubicBezTo>
                  <a:pt x="13490" y="11409"/>
                  <a:pt x="13490" y="11385"/>
                  <a:pt x="13502" y="11373"/>
                </a:cubicBezTo>
                <a:cubicBezTo>
                  <a:pt x="13502" y="11373"/>
                  <a:pt x="13514" y="11361"/>
                  <a:pt x="13514" y="11361"/>
                </a:cubicBezTo>
                <a:lnTo>
                  <a:pt x="13514" y="11361"/>
                </a:lnTo>
                <a:cubicBezTo>
                  <a:pt x="13514" y="11361"/>
                  <a:pt x="13503" y="11372"/>
                  <a:pt x="13496" y="11372"/>
                </a:cubicBezTo>
                <a:cubicBezTo>
                  <a:pt x="13493" y="11372"/>
                  <a:pt x="13490" y="11369"/>
                  <a:pt x="13490" y="11361"/>
                </a:cubicBezTo>
                <a:lnTo>
                  <a:pt x="13526" y="11314"/>
                </a:lnTo>
                <a:cubicBezTo>
                  <a:pt x="13526" y="11307"/>
                  <a:pt x="13525" y="11305"/>
                  <a:pt x="13524" y="11305"/>
                </a:cubicBezTo>
                <a:cubicBezTo>
                  <a:pt x="13518" y="11305"/>
                  <a:pt x="13503" y="11350"/>
                  <a:pt x="13492" y="11350"/>
                </a:cubicBezTo>
                <a:cubicBezTo>
                  <a:pt x="13492" y="11350"/>
                  <a:pt x="13491" y="11350"/>
                  <a:pt x="13490" y="11349"/>
                </a:cubicBezTo>
                <a:cubicBezTo>
                  <a:pt x="13502" y="11337"/>
                  <a:pt x="13502" y="11337"/>
                  <a:pt x="13502" y="11325"/>
                </a:cubicBezTo>
                <a:cubicBezTo>
                  <a:pt x="13514" y="11314"/>
                  <a:pt x="13514" y="11314"/>
                  <a:pt x="13502" y="11314"/>
                </a:cubicBezTo>
                <a:cubicBezTo>
                  <a:pt x="13514" y="11302"/>
                  <a:pt x="13514" y="11290"/>
                  <a:pt x="13514" y="11278"/>
                </a:cubicBezTo>
                <a:cubicBezTo>
                  <a:pt x="13516" y="11276"/>
                  <a:pt x="13517" y="11275"/>
                  <a:pt x="13518" y="11275"/>
                </a:cubicBezTo>
                <a:cubicBezTo>
                  <a:pt x="13521" y="11275"/>
                  <a:pt x="13519" y="11286"/>
                  <a:pt x="13520" y="11286"/>
                </a:cubicBezTo>
                <a:cubicBezTo>
                  <a:pt x="13521" y="11286"/>
                  <a:pt x="13523" y="11284"/>
                  <a:pt x="13526" y="11278"/>
                </a:cubicBezTo>
                <a:cubicBezTo>
                  <a:pt x="13526" y="11266"/>
                  <a:pt x="13514" y="11230"/>
                  <a:pt x="13526" y="11194"/>
                </a:cubicBezTo>
                <a:lnTo>
                  <a:pt x="13526" y="11194"/>
                </a:lnTo>
                <a:cubicBezTo>
                  <a:pt x="13514" y="11218"/>
                  <a:pt x="13502" y="11254"/>
                  <a:pt x="13490" y="11266"/>
                </a:cubicBezTo>
                <a:cubicBezTo>
                  <a:pt x="13466" y="11254"/>
                  <a:pt x="13502" y="11206"/>
                  <a:pt x="13502" y="11171"/>
                </a:cubicBezTo>
                <a:lnTo>
                  <a:pt x="13502" y="11171"/>
                </a:lnTo>
                <a:cubicBezTo>
                  <a:pt x="13490" y="11194"/>
                  <a:pt x="13478" y="11183"/>
                  <a:pt x="13466" y="11206"/>
                </a:cubicBezTo>
                <a:cubicBezTo>
                  <a:pt x="13466" y="11218"/>
                  <a:pt x="13466" y="11218"/>
                  <a:pt x="13454" y="11230"/>
                </a:cubicBezTo>
                <a:cubicBezTo>
                  <a:pt x="13454" y="11230"/>
                  <a:pt x="13454" y="11230"/>
                  <a:pt x="13454" y="11218"/>
                </a:cubicBezTo>
                <a:cubicBezTo>
                  <a:pt x="13454" y="11206"/>
                  <a:pt x="13454" y="11194"/>
                  <a:pt x="13466" y="11194"/>
                </a:cubicBezTo>
                <a:cubicBezTo>
                  <a:pt x="13466" y="11183"/>
                  <a:pt x="13478" y="11183"/>
                  <a:pt x="13478" y="11183"/>
                </a:cubicBezTo>
                <a:cubicBezTo>
                  <a:pt x="13490" y="11167"/>
                  <a:pt x="13490" y="11163"/>
                  <a:pt x="13486" y="11163"/>
                </a:cubicBezTo>
                <a:cubicBezTo>
                  <a:pt x="13482" y="11163"/>
                  <a:pt x="13474" y="11167"/>
                  <a:pt x="13470" y="11167"/>
                </a:cubicBezTo>
                <a:cubicBezTo>
                  <a:pt x="13466" y="11167"/>
                  <a:pt x="13466" y="11163"/>
                  <a:pt x="13478" y="11147"/>
                </a:cubicBezTo>
                <a:cubicBezTo>
                  <a:pt x="13490" y="11135"/>
                  <a:pt x="13490" y="11135"/>
                  <a:pt x="13490" y="11135"/>
                </a:cubicBezTo>
                <a:lnTo>
                  <a:pt x="13490" y="11135"/>
                </a:lnTo>
                <a:lnTo>
                  <a:pt x="13466" y="11147"/>
                </a:lnTo>
                <a:cubicBezTo>
                  <a:pt x="13476" y="11137"/>
                  <a:pt x="13501" y="11105"/>
                  <a:pt x="13510" y="11105"/>
                </a:cubicBezTo>
                <a:cubicBezTo>
                  <a:pt x="13512" y="11105"/>
                  <a:pt x="13514" y="11106"/>
                  <a:pt x="13514" y="11111"/>
                </a:cubicBezTo>
                <a:cubicBezTo>
                  <a:pt x="13521" y="11094"/>
                  <a:pt x="13516" y="11088"/>
                  <a:pt x="13508" y="11088"/>
                </a:cubicBezTo>
                <a:cubicBezTo>
                  <a:pt x="13496" y="11088"/>
                  <a:pt x="13477" y="11098"/>
                  <a:pt x="13469" y="11098"/>
                </a:cubicBezTo>
                <a:cubicBezTo>
                  <a:pt x="13464" y="11098"/>
                  <a:pt x="13464" y="11093"/>
                  <a:pt x="13477" y="11077"/>
                </a:cubicBezTo>
                <a:lnTo>
                  <a:pt x="13477" y="11077"/>
                </a:lnTo>
                <a:cubicBezTo>
                  <a:pt x="13439" y="11085"/>
                  <a:pt x="13422" y="11128"/>
                  <a:pt x="13347" y="11171"/>
                </a:cubicBezTo>
                <a:lnTo>
                  <a:pt x="13478" y="11028"/>
                </a:lnTo>
                <a:lnTo>
                  <a:pt x="13418" y="11075"/>
                </a:lnTo>
                <a:cubicBezTo>
                  <a:pt x="13418" y="11075"/>
                  <a:pt x="13418" y="11064"/>
                  <a:pt x="13442" y="11052"/>
                </a:cubicBezTo>
                <a:lnTo>
                  <a:pt x="13442" y="11052"/>
                </a:lnTo>
                <a:cubicBezTo>
                  <a:pt x="13395" y="11075"/>
                  <a:pt x="13418" y="11075"/>
                  <a:pt x="13371" y="11099"/>
                </a:cubicBezTo>
                <a:cubicBezTo>
                  <a:pt x="13418" y="11040"/>
                  <a:pt x="13323" y="11099"/>
                  <a:pt x="13418" y="11004"/>
                </a:cubicBezTo>
                <a:lnTo>
                  <a:pt x="13418" y="11004"/>
                </a:lnTo>
                <a:cubicBezTo>
                  <a:pt x="13371" y="11040"/>
                  <a:pt x="13383" y="11052"/>
                  <a:pt x="13347" y="11064"/>
                </a:cubicBezTo>
                <a:cubicBezTo>
                  <a:pt x="13382" y="11028"/>
                  <a:pt x="13387" y="11019"/>
                  <a:pt x="13380" y="11019"/>
                </a:cubicBezTo>
                <a:cubicBezTo>
                  <a:pt x="13374" y="11019"/>
                  <a:pt x="13354" y="11030"/>
                  <a:pt x="13349" y="11030"/>
                </a:cubicBezTo>
                <a:cubicBezTo>
                  <a:pt x="13347" y="11030"/>
                  <a:pt x="13348" y="11027"/>
                  <a:pt x="13359" y="11016"/>
                </a:cubicBezTo>
                <a:cubicBezTo>
                  <a:pt x="13407" y="10968"/>
                  <a:pt x="13395" y="11004"/>
                  <a:pt x="13430" y="10956"/>
                </a:cubicBezTo>
                <a:lnTo>
                  <a:pt x="13430" y="10956"/>
                </a:lnTo>
                <a:cubicBezTo>
                  <a:pt x="13407" y="10974"/>
                  <a:pt x="13395" y="10981"/>
                  <a:pt x="13390" y="10981"/>
                </a:cubicBezTo>
                <a:cubicBezTo>
                  <a:pt x="13375" y="10981"/>
                  <a:pt x="13424" y="10921"/>
                  <a:pt x="13407" y="10921"/>
                </a:cubicBezTo>
                <a:cubicBezTo>
                  <a:pt x="13383" y="10944"/>
                  <a:pt x="13371" y="10944"/>
                  <a:pt x="13359" y="10956"/>
                </a:cubicBezTo>
                <a:cubicBezTo>
                  <a:pt x="13368" y="10948"/>
                  <a:pt x="13381" y="10936"/>
                  <a:pt x="13394" y="10925"/>
                </a:cubicBezTo>
                <a:lnTo>
                  <a:pt x="13394" y="10925"/>
                </a:lnTo>
                <a:cubicBezTo>
                  <a:pt x="13385" y="10930"/>
                  <a:pt x="13375" y="10940"/>
                  <a:pt x="13359" y="10956"/>
                </a:cubicBezTo>
                <a:cubicBezTo>
                  <a:pt x="13349" y="10956"/>
                  <a:pt x="13348" y="10941"/>
                  <a:pt x="13335" y="10941"/>
                </a:cubicBezTo>
                <a:cubicBezTo>
                  <a:pt x="13332" y="10941"/>
                  <a:pt x="13328" y="10942"/>
                  <a:pt x="13323" y="10944"/>
                </a:cubicBezTo>
                <a:cubicBezTo>
                  <a:pt x="13344" y="10923"/>
                  <a:pt x="13337" y="10883"/>
                  <a:pt x="13344" y="10849"/>
                </a:cubicBezTo>
                <a:lnTo>
                  <a:pt x="13344" y="10849"/>
                </a:lnTo>
                <a:cubicBezTo>
                  <a:pt x="13318" y="10869"/>
                  <a:pt x="13304" y="10873"/>
                  <a:pt x="13293" y="10873"/>
                </a:cubicBezTo>
                <a:cubicBezTo>
                  <a:pt x="13286" y="10873"/>
                  <a:pt x="13280" y="10870"/>
                  <a:pt x="13274" y="10870"/>
                </a:cubicBezTo>
                <a:cubicBezTo>
                  <a:pt x="13271" y="10870"/>
                  <a:pt x="13268" y="10871"/>
                  <a:pt x="13264" y="10873"/>
                </a:cubicBezTo>
                <a:cubicBezTo>
                  <a:pt x="13311" y="10837"/>
                  <a:pt x="13323" y="10825"/>
                  <a:pt x="13347" y="10813"/>
                </a:cubicBezTo>
                <a:lnTo>
                  <a:pt x="13347" y="10802"/>
                </a:lnTo>
                <a:cubicBezTo>
                  <a:pt x="13323" y="10813"/>
                  <a:pt x="13299" y="10825"/>
                  <a:pt x="13288" y="10825"/>
                </a:cubicBezTo>
                <a:lnTo>
                  <a:pt x="13347" y="10778"/>
                </a:lnTo>
                <a:cubicBezTo>
                  <a:pt x="13340" y="10778"/>
                  <a:pt x="13311" y="10791"/>
                  <a:pt x="13295" y="10791"/>
                </a:cubicBezTo>
                <a:cubicBezTo>
                  <a:pt x="13284" y="10791"/>
                  <a:pt x="13278" y="10785"/>
                  <a:pt x="13288" y="10766"/>
                </a:cubicBezTo>
                <a:lnTo>
                  <a:pt x="13288" y="10766"/>
                </a:lnTo>
                <a:cubicBezTo>
                  <a:pt x="13269" y="10777"/>
                  <a:pt x="13249" y="10794"/>
                  <a:pt x="13228" y="10813"/>
                </a:cubicBezTo>
                <a:lnTo>
                  <a:pt x="13228" y="10813"/>
                </a:lnTo>
                <a:cubicBezTo>
                  <a:pt x="13230" y="10809"/>
                  <a:pt x="13230" y="10807"/>
                  <a:pt x="13227" y="10807"/>
                </a:cubicBezTo>
                <a:cubicBezTo>
                  <a:pt x="13219" y="10807"/>
                  <a:pt x="13191" y="10827"/>
                  <a:pt x="13182" y="10827"/>
                </a:cubicBezTo>
                <a:cubicBezTo>
                  <a:pt x="13181" y="10827"/>
                  <a:pt x="13180" y="10827"/>
                  <a:pt x="13180" y="10825"/>
                </a:cubicBezTo>
                <a:cubicBezTo>
                  <a:pt x="13228" y="10790"/>
                  <a:pt x="13204" y="10802"/>
                  <a:pt x="13240" y="10778"/>
                </a:cubicBezTo>
                <a:cubicBezTo>
                  <a:pt x="13252" y="10766"/>
                  <a:pt x="13264" y="10742"/>
                  <a:pt x="13288" y="10718"/>
                </a:cubicBezTo>
                <a:lnTo>
                  <a:pt x="13288" y="10718"/>
                </a:lnTo>
                <a:cubicBezTo>
                  <a:pt x="13264" y="10730"/>
                  <a:pt x="13240" y="10754"/>
                  <a:pt x="13228" y="10754"/>
                </a:cubicBezTo>
                <a:cubicBezTo>
                  <a:pt x="13216" y="10742"/>
                  <a:pt x="13276" y="10718"/>
                  <a:pt x="13288" y="10683"/>
                </a:cubicBezTo>
                <a:lnTo>
                  <a:pt x="13288" y="10683"/>
                </a:lnTo>
                <a:cubicBezTo>
                  <a:pt x="13252" y="10706"/>
                  <a:pt x="13276" y="10671"/>
                  <a:pt x="13216" y="10730"/>
                </a:cubicBezTo>
                <a:cubicBezTo>
                  <a:pt x="13216" y="10718"/>
                  <a:pt x="13240" y="10694"/>
                  <a:pt x="13264" y="10683"/>
                </a:cubicBezTo>
                <a:lnTo>
                  <a:pt x="13264" y="10683"/>
                </a:lnTo>
                <a:cubicBezTo>
                  <a:pt x="13258" y="10685"/>
                  <a:pt x="13253" y="10685"/>
                  <a:pt x="13248" y="10685"/>
                </a:cubicBezTo>
                <a:cubicBezTo>
                  <a:pt x="13240" y="10685"/>
                  <a:pt x="13233" y="10683"/>
                  <a:pt x="13225" y="10683"/>
                </a:cubicBezTo>
                <a:cubicBezTo>
                  <a:pt x="13213" y="10683"/>
                  <a:pt x="13198" y="10688"/>
                  <a:pt x="13168" y="10718"/>
                </a:cubicBezTo>
                <a:cubicBezTo>
                  <a:pt x="13157" y="10723"/>
                  <a:pt x="13148" y="10726"/>
                  <a:pt x="13141" y="10726"/>
                </a:cubicBezTo>
                <a:cubicBezTo>
                  <a:pt x="13103" y="10726"/>
                  <a:pt x="13151" y="10647"/>
                  <a:pt x="13121" y="10647"/>
                </a:cubicBezTo>
                <a:lnTo>
                  <a:pt x="13133" y="10635"/>
                </a:lnTo>
                <a:cubicBezTo>
                  <a:pt x="13117" y="10635"/>
                  <a:pt x="13106" y="10624"/>
                  <a:pt x="13087" y="10624"/>
                </a:cubicBezTo>
                <a:cubicBezTo>
                  <a:pt x="13077" y="10624"/>
                  <a:pt x="13065" y="10627"/>
                  <a:pt x="13049" y="10635"/>
                </a:cubicBezTo>
                <a:cubicBezTo>
                  <a:pt x="13049" y="10635"/>
                  <a:pt x="13073" y="10599"/>
                  <a:pt x="13109" y="10587"/>
                </a:cubicBezTo>
                <a:cubicBezTo>
                  <a:pt x="13099" y="10587"/>
                  <a:pt x="13090" y="10589"/>
                  <a:pt x="13083" y="10589"/>
                </a:cubicBezTo>
                <a:cubicBezTo>
                  <a:pt x="13072" y="10589"/>
                  <a:pt x="13066" y="10585"/>
                  <a:pt x="13073" y="10563"/>
                </a:cubicBezTo>
                <a:cubicBezTo>
                  <a:pt x="13085" y="10563"/>
                  <a:pt x="13085" y="10552"/>
                  <a:pt x="13097" y="10552"/>
                </a:cubicBezTo>
                <a:lnTo>
                  <a:pt x="13133" y="10552"/>
                </a:lnTo>
                <a:cubicBezTo>
                  <a:pt x="13133" y="10552"/>
                  <a:pt x="13133" y="10552"/>
                  <a:pt x="13121" y="10563"/>
                </a:cubicBezTo>
                <a:lnTo>
                  <a:pt x="13145" y="10552"/>
                </a:lnTo>
                <a:cubicBezTo>
                  <a:pt x="13168" y="10546"/>
                  <a:pt x="13189" y="10543"/>
                  <a:pt x="13209" y="10543"/>
                </a:cubicBezTo>
                <a:cubicBezTo>
                  <a:pt x="13228" y="10543"/>
                  <a:pt x="13246" y="10546"/>
                  <a:pt x="13264" y="10552"/>
                </a:cubicBezTo>
                <a:cubicBezTo>
                  <a:pt x="13237" y="10574"/>
                  <a:pt x="13224" y="10580"/>
                  <a:pt x="13215" y="10580"/>
                </a:cubicBezTo>
                <a:cubicBezTo>
                  <a:pt x="13206" y="10580"/>
                  <a:pt x="13202" y="10574"/>
                  <a:pt x="13192" y="10574"/>
                </a:cubicBezTo>
                <a:cubicBezTo>
                  <a:pt x="13182" y="10574"/>
                  <a:pt x="13167" y="10581"/>
                  <a:pt x="13133" y="10611"/>
                </a:cubicBezTo>
                <a:cubicBezTo>
                  <a:pt x="13173" y="10603"/>
                  <a:pt x="13230" y="10578"/>
                  <a:pt x="13262" y="10578"/>
                </a:cubicBezTo>
                <a:cubicBezTo>
                  <a:pt x="13278" y="10578"/>
                  <a:pt x="13288" y="10584"/>
                  <a:pt x="13288" y="10599"/>
                </a:cubicBezTo>
                <a:cubicBezTo>
                  <a:pt x="13288" y="10611"/>
                  <a:pt x="13252" y="10623"/>
                  <a:pt x="13228" y="10635"/>
                </a:cubicBezTo>
                <a:cubicBezTo>
                  <a:pt x="13278" y="10635"/>
                  <a:pt x="13269" y="10676"/>
                  <a:pt x="13307" y="10676"/>
                </a:cubicBezTo>
                <a:cubicBezTo>
                  <a:pt x="13314" y="10676"/>
                  <a:pt x="13323" y="10675"/>
                  <a:pt x="13335" y="10671"/>
                </a:cubicBezTo>
                <a:lnTo>
                  <a:pt x="13335" y="10671"/>
                </a:lnTo>
                <a:cubicBezTo>
                  <a:pt x="13335" y="10683"/>
                  <a:pt x="13323" y="10683"/>
                  <a:pt x="13311" y="10694"/>
                </a:cubicBezTo>
                <a:cubicBezTo>
                  <a:pt x="13311" y="10694"/>
                  <a:pt x="13311" y="10702"/>
                  <a:pt x="13318" y="10702"/>
                </a:cubicBezTo>
                <a:cubicBezTo>
                  <a:pt x="13323" y="10702"/>
                  <a:pt x="13332" y="10698"/>
                  <a:pt x="13347" y="10683"/>
                </a:cubicBezTo>
                <a:lnTo>
                  <a:pt x="13335" y="10683"/>
                </a:lnTo>
                <a:cubicBezTo>
                  <a:pt x="13383" y="10623"/>
                  <a:pt x="13466" y="10587"/>
                  <a:pt x="13502" y="10563"/>
                </a:cubicBezTo>
                <a:lnTo>
                  <a:pt x="13502" y="10563"/>
                </a:lnTo>
                <a:cubicBezTo>
                  <a:pt x="13383" y="10659"/>
                  <a:pt x="13490" y="10611"/>
                  <a:pt x="13335" y="10730"/>
                </a:cubicBezTo>
                <a:cubicBezTo>
                  <a:pt x="13347" y="10730"/>
                  <a:pt x="13371" y="10718"/>
                  <a:pt x="13395" y="10694"/>
                </a:cubicBezTo>
                <a:lnTo>
                  <a:pt x="13395" y="10694"/>
                </a:lnTo>
                <a:cubicBezTo>
                  <a:pt x="13395" y="10706"/>
                  <a:pt x="13383" y="10718"/>
                  <a:pt x="13347" y="10742"/>
                </a:cubicBezTo>
                <a:cubicBezTo>
                  <a:pt x="13378" y="10732"/>
                  <a:pt x="13408" y="10704"/>
                  <a:pt x="13424" y="10704"/>
                </a:cubicBezTo>
                <a:cubicBezTo>
                  <a:pt x="13427" y="10704"/>
                  <a:pt x="13429" y="10705"/>
                  <a:pt x="13430" y="10706"/>
                </a:cubicBezTo>
                <a:cubicBezTo>
                  <a:pt x="13423" y="10713"/>
                  <a:pt x="13418" y="10718"/>
                  <a:pt x="13412" y="10722"/>
                </a:cubicBezTo>
                <a:lnTo>
                  <a:pt x="13412" y="10722"/>
                </a:lnTo>
                <a:cubicBezTo>
                  <a:pt x="13429" y="10714"/>
                  <a:pt x="13444" y="10708"/>
                  <a:pt x="13451" y="10708"/>
                </a:cubicBezTo>
                <a:cubicBezTo>
                  <a:pt x="13456" y="10708"/>
                  <a:pt x="13458" y="10711"/>
                  <a:pt x="13454" y="10718"/>
                </a:cubicBezTo>
                <a:cubicBezTo>
                  <a:pt x="13442" y="10730"/>
                  <a:pt x="13430" y="10742"/>
                  <a:pt x="13430" y="10742"/>
                </a:cubicBezTo>
                <a:cubicBezTo>
                  <a:pt x="13433" y="10743"/>
                  <a:pt x="13436" y="10744"/>
                  <a:pt x="13439" y="10744"/>
                </a:cubicBezTo>
                <a:cubicBezTo>
                  <a:pt x="13462" y="10744"/>
                  <a:pt x="13509" y="10723"/>
                  <a:pt x="13534" y="10723"/>
                </a:cubicBezTo>
                <a:cubicBezTo>
                  <a:pt x="13546" y="10723"/>
                  <a:pt x="13553" y="10728"/>
                  <a:pt x="13549" y="10742"/>
                </a:cubicBezTo>
                <a:cubicBezTo>
                  <a:pt x="13454" y="10813"/>
                  <a:pt x="13526" y="10778"/>
                  <a:pt x="13454" y="10849"/>
                </a:cubicBezTo>
                <a:lnTo>
                  <a:pt x="13490" y="10837"/>
                </a:lnTo>
                <a:lnTo>
                  <a:pt x="13526" y="10802"/>
                </a:lnTo>
                <a:cubicBezTo>
                  <a:pt x="13526" y="10803"/>
                  <a:pt x="13527" y="10804"/>
                  <a:pt x="13530" y="10804"/>
                </a:cubicBezTo>
                <a:cubicBezTo>
                  <a:pt x="13539" y="10804"/>
                  <a:pt x="13559" y="10797"/>
                  <a:pt x="13570" y="10797"/>
                </a:cubicBezTo>
                <a:cubicBezTo>
                  <a:pt x="13578" y="10797"/>
                  <a:pt x="13582" y="10801"/>
                  <a:pt x="13573" y="10813"/>
                </a:cubicBezTo>
                <a:lnTo>
                  <a:pt x="13538" y="10825"/>
                </a:lnTo>
                <a:lnTo>
                  <a:pt x="13573" y="10837"/>
                </a:lnTo>
                <a:lnTo>
                  <a:pt x="13585" y="10802"/>
                </a:lnTo>
                <a:cubicBezTo>
                  <a:pt x="13622" y="10783"/>
                  <a:pt x="13659" y="10743"/>
                  <a:pt x="13668" y="10743"/>
                </a:cubicBezTo>
                <a:cubicBezTo>
                  <a:pt x="13671" y="10743"/>
                  <a:pt x="13671" y="10746"/>
                  <a:pt x="13669" y="10754"/>
                </a:cubicBezTo>
                <a:cubicBezTo>
                  <a:pt x="13657" y="10754"/>
                  <a:pt x="13680" y="10766"/>
                  <a:pt x="13645" y="10802"/>
                </a:cubicBezTo>
                <a:cubicBezTo>
                  <a:pt x="13658" y="10795"/>
                  <a:pt x="13676" y="10788"/>
                  <a:pt x="13686" y="10788"/>
                </a:cubicBezTo>
                <a:cubicBezTo>
                  <a:pt x="13694" y="10788"/>
                  <a:pt x="13697" y="10792"/>
                  <a:pt x="13692" y="10802"/>
                </a:cubicBezTo>
                <a:cubicBezTo>
                  <a:pt x="13669" y="10825"/>
                  <a:pt x="13609" y="10873"/>
                  <a:pt x="13597" y="10885"/>
                </a:cubicBezTo>
                <a:cubicBezTo>
                  <a:pt x="13617" y="10869"/>
                  <a:pt x="13627" y="10865"/>
                  <a:pt x="13635" y="10865"/>
                </a:cubicBezTo>
                <a:cubicBezTo>
                  <a:pt x="13643" y="10865"/>
                  <a:pt x="13649" y="10869"/>
                  <a:pt x="13658" y="10869"/>
                </a:cubicBezTo>
                <a:cubicBezTo>
                  <a:pt x="13667" y="10869"/>
                  <a:pt x="13680" y="10865"/>
                  <a:pt x="13704" y="10849"/>
                </a:cubicBezTo>
                <a:lnTo>
                  <a:pt x="13704" y="10849"/>
                </a:lnTo>
                <a:cubicBezTo>
                  <a:pt x="13692" y="10861"/>
                  <a:pt x="13645" y="10885"/>
                  <a:pt x="13645" y="10897"/>
                </a:cubicBezTo>
                <a:lnTo>
                  <a:pt x="13692" y="10861"/>
                </a:lnTo>
                <a:lnTo>
                  <a:pt x="13692" y="10861"/>
                </a:lnTo>
                <a:cubicBezTo>
                  <a:pt x="13680" y="10885"/>
                  <a:pt x="13680" y="10885"/>
                  <a:pt x="13645" y="10909"/>
                </a:cubicBezTo>
                <a:cubicBezTo>
                  <a:pt x="13646" y="10911"/>
                  <a:pt x="13648" y="10912"/>
                  <a:pt x="13650" y="10912"/>
                </a:cubicBezTo>
                <a:cubicBezTo>
                  <a:pt x="13667" y="10912"/>
                  <a:pt x="13708" y="10867"/>
                  <a:pt x="13718" y="10867"/>
                </a:cubicBezTo>
                <a:cubicBezTo>
                  <a:pt x="13721" y="10867"/>
                  <a:pt x="13721" y="10872"/>
                  <a:pt x="13716" y="10885"/>
                </a:cubicBezTo>
                <a:cubicBezTo>
                  <a:pt x="13704" y="10885"/>
                  <a:pt x="13704" y="10885"/>
                  <a:pt x="13692" y="10897"/>
                </a:cubicBezTo>
                <a:cubicBezTo>
                  <a:pt x="13680" y="10933"/>
                  <a:pt x="13752" y="10909"/>
                  <a:pt x="13740" y="10944"/>
                </a:cubicBezTo>
                <a:cubicBezTo>
                  <a:pt x="13710" y="10974"/>
                  <a:pt x="13701" y="10979"/>
                  <a:pt x="13696" y="10979"/>
                </a:cubicBezTo>
                <a:cubicBezTo>
                  <a:pt x="13694" y="10979"/>
                  <a:pt x="13693" y="10978"/>
                  <a:pt x="13690" y="10978"/>
                </a:cubicBezTo>
                <a:cubicBezTo>
                  <a:pt x="13686" y="10978"/>
                  <a:pt x="13679" y="10982"/>
                  <a:pt x="13657" y="11004"/>
                </a:cubicBezTo>
                <a:cubicBezTo>
                  <a:pt x="13660" y="11006"/>
                  <a:pt x="13666" y="11007"/>
                  <a:pt x="13673" y="11007"/>
                </a:cubicBezTo>
                <a:cubicBezTo>
                  <a:pt x="13695" y="11007"/>
                  <a:pt x="13730" y="11000"/>
                  <a:pt x="13756" y="11000"/>
                </a:cubicBezTo>
                <a:cubicBezTo>
                  <a:pt x="13774" y="11000"/>
                  <a:pt x="13788" y="11003"/>
                  <a:pt x="13788" y="11016"/>
                </a:cubicBezTo>
                <a:lnTo>
                  <a:pt x="13788" y="11004"/>
                </a:lnTo>
                <a:cubicBezTo>
                  <a:pt x="13815" y="10985"/>
                  <a:pt x="13828" y="10978"/>
                  <a:pt x="13832" y="10978"/>
                </a:cubicBezTo>
                <a:cubicBezTo>
                  <a:pt x="13845" y="10978"/>
                  <a:pt x="13781" y="11042"/>
                  <a:pt x="13801" y="11042"/>
                </a:cubicBezTo>
                <a:cubicBezTo>
                  <a:pt x="13802" y="11042"/>
                  <a:pt x="13804" y="11042"/>
                  <a:pt x="13805" y="11042"/>
                </a:cubicBezTo>
                <a:lnTo>
                  <a:pt x="13805" y="11042"/>
                </a:lnTo>
                <a:cubicBezTo>
                  <a:pt x="13793" y="11048"/>
                  <a:pt x="13770" y="11069"/>
                  <a:pt x="13764" y="11076"/>
                </a:cubicBezTo>
                <a:lnTo>
                  <a:pt x="13764" y="11076"/>
                </a:lnTo>
                <a:cubicBezTo>
                  <a:pt x="13764" y="11091"/>
                  <a:pt x="13775" y="11095"/>
                  <a:pt x="13791" y="11095"/>
                </a:cubicBezTo>
                <a:cubicBezTo>
                  <a:pt x="13813" y="11095"/>
                  <a:pt x="13844" y="11087"/>
                  <a:pt x="13871" y="11087"/>
                </a:cubicBezTo>
                <a:lnTo>
                  <a:pt x="13847" y="11111"/>
                </a:lnTo>
                <a:cubicBezTo>
                  <a:pt x="13823" y="11135"/>
                  <a:pt x="13847" y="11147"/>
                  <a:pt x="13847" y="11171"/>
                </a:cubicBezTo>
                <a:cubicBezTo>
                  <a:pt x="13871" y="11147"/>
                  <a:pt x="13871" y="11159"/>
                  <a:pt x="13919" y="11123"/>
                </a:cubicBezTo>
                <a:lnTo>
                  <a:pt x="13919" y="11123"/>
                </a:lnTo>
                <a:cubicBezTo>
                  <a:pt x="13859" y="11188"/>
                  <a:pt x="13872" y="11198"/>
                  <a:pt x="13899" y="11198"/>
                </a:cubicBezTo>
                <a:cubicBezTo>
                  <a:pt x="13912" y="11198"/>
                  <a:pt x="13928" y="11196"/>
                  <a:pt x="13941" y="11196"/>
                </a:cubicBezTo>
                <a:cubicBezTo>
                  <a:pt x="13964" y="11196"/>
                  <a:pt x="13975" y="11205"/>
                  <a:pt x="13930" y="11254"/>
                </a:cubicBezTo>
                <a:cubicBezTo>
                  <a:pt x="13930" y="11254"/>
                  <a:pt x="13907" y="11266"/>
                  <a:pt x="13907" y="11266"/>
                </a:cubicBezTo>
                <a:lnTo>
                  <a:pt x="13954" y="11278"/>
                </a:lnTo>
                <a:cubicBezTo>
                  <a:pt x="14002" y="11242"/>
                  <a:pt x="13978" y="11254"/>
                  <a:pt x="14014" y="11218"/>
                </a:cubicBezTo>
                <a:cubicBezTo>
                  <a:pt x="14049" y="11194"/>
                  <a:pt x="14073" y="11194"/>
                  <a:pt x="14073" y="11194"/>
                </a:cubicBezTo>
                <a:lnTo>
                  <a:pt x="14073" y="11194"/>
                </a:lnTo>
                <a:cubicBezTo>
                  <a:pt x="14038" y="11206"/>
                  <a:pt x="14002" y="11254"/>
                  <a:pt x="13978" y="11278"/>
                </a:cubicBezTo>
                <a:cubicBezTo>
                  <a:pt x="13990" y="11266"/>
                  <a:pt x="14002" y="11254"/>
                  <a:pt x="14026" y="11242"/>
                </a:cubicBezTo>
                <a:lnTo>
                  <a:pt x="14026" y="11242"/>
                </a:lnTo>
                <a:cubicBezTo>
                  <a:pt x="14006" y="11262"/>
                  <a:pt x="14001" y="11269"/>
                  <a:pt x="14004" y="11269"/>
                </a:cubicBezTo>
                <a:cubicBezTo>
                  <a:pt x="14012" y="11269"/>
                  <a:pt x="14069" y="11227"/>
                  <a:pt x="14080" y="11227"/>
                </a:cubicBezTo>
                <a:cubicBezTo>
                  <a:pt x="14083" y="11227"/>
                  <a:pt x="14082" y="11231"/>
                  <a:pt x="14073" y="11242"/>
                </a:cubicBezTo>
                <a:lnTo>
                  <a:pt x="14050" y="11254"/>
                </a:lnTo>
                <a:cubicBezTo>
                  <a:pt x="14065" y="11254"/>
                  <a:pt x="14087" y="11249"/>
                  <a:pt x="14099" y="11249"/>
                </a:cubicBezTo>
                <a:cubicBezTo>
                  <a:pt x="14105" y="11249"/>
                  <a:pt x="14109" y="11250"/>
                  <a:pt x="14109" y="11254"/>
                </a:cubicBezTo>
                <a:cubicBezTo>
                  <a:pt x="14050" y="11290"/>
                  <a:pt x="14073" y="11266"/>
                  <a:pt x="14026" y="11290"/>
                </a:cubicBezTo>
                <a:cubicBezTo>
                  <a:pt x="14027" y="11291"/>
                  <a:pt x="14029" y="11291"/>
                  <a:pt x="14032" y="11291"/>
                </a:cubicBezTo>
                <a:cubicBezTo>
                  <a:pt x="14050" y="11291"/>
                  <a:pt x="14098" y="11271"/>
                  <a:pt x="14111" y="11271"/>
                </a:cubicBezTo>
                <a:cubicBezTo>
                  <a:pt x="14117" y="11271"/>
                  <a:pt x="14115" y="11276"/>
                  <a:pt x="14097" y="11290"/>
                </a:cubicBezTo>
                <a:lnTo>
                  <a:pt x="14061" y="11290"/>
                </a:lnTo>
                <a:cubicBezTo>
                  <a:pt x="13990" y="11349"/>
                  <a:pt x="14014" y="11337"/>
                  <a:pt x="14002" y="11349"/>
                </a:cubicBezTo>
                <a:lnTo>
                  <a:pt x="13990" y="11397"/>
                </a:lnTo>
                <a:lnTo>
                  <a:pt x="14002" y="11373"/>
                </a:lnTo>
                <a:cubicBezTo>
                  <a:pt x="14057" y="11345"/>
                  <a:pt x="14081" y="11337"/>
                  <a:pt x="14092" y="11337"/>
                </a:cubicBezTo>
                <a:cubicBezTo>
                  <a:pt x="14107" y="11337"/>
                  <a:pt x="14099" y="11351"/>
                  <a:pt x="14113" y="11351"/>
                </a:cubicBezTo>
                <a:cubicBezTo>
                  <a:pt x="14120" y="11351"/>
                  <a:pt x="14133" y="11348"/>
                  <a:pt x="14157" y="11337"/>
                </a:cubicBezTo>
                <a:lnTo>
                  <a:pt x="14157" y="11337"/>
                </a:lnTo>
                <a:cubicBezTo>
                  <a:pt x="14050" y="11385"/>
                  <a:pt x="14097" y="11373"/>
                  <a:pt x="14038" y="11409"/>
                </a:cubicBezTo>
                <a:cubicBezTo>
                  <a:pt x="14014" y="11433"/>
                  <a:pt x="14002" y="11445"/>
                  <a:pt x="13978" y="11456"/>
                </a:cubicBezTo>
                <a:cubicBezTo>
                  <a:pt x="13989" y="11452"/>
                  <a:pt x="13994" y="11451"/>
                  <a:pt x="13997" y="11451"/>
                </a:cubicBezTo>
                <a:cubicBezTo>
                  <a:pt x="14006" y="11451"/>
                  <a:pt x="13984" y="11468"/>
                  <a:pt x="13997" y="11468"/>
                </a:cubicBezTo>
                <a:cubicBezTo>
                  <a:pt x="14003" y="11468"/>
                  <a:pt x="14014" y="11465"/>
                  <a:pt x="14038" y="11456"/>
                </a:cubicBezTo>
                <a:lnTo>
                  <a:pt x="14038" y="11456"/>
                </a:lnTo>
                <a:cubicBezTo>
                  <a:pt x="14014" y="11480"/>
                  <a:pt x="14038" y="11468"/>
                  <a:pt x="13978" y="11504"/>
                </a:cubicBezTo>
                <a:cubicBezTo>
                  <a:pt x="14002" y="11504"/>
                  <a:pt x="14014" y="11480"/>
                  <a:pt x="14050" y="11456"/>
                </a:cubicBezTo>
                <a:cubicBezTo>
                  <a:pt x="14057" y="11454"/>
                  <a:pt x="14063" y="11453"/>
                  <a:pt x="14067" y="11453"/>
                </a:cubicBezTo>
                <a:cubicBezTo>
                  <a:pt x="14101" y="11453"/>
                  <a:pt x="14020" y="11523"/>
                  <a:pt x="14063" y="11523"/>
                </a:cubicBezTo>
                <a:cubicBezTo>
                  <a:pt x="14070" y="11523"/>
                  <a:pt x="14081" y="11521"/>
                  <a:pt x="14097" y="11516"/>
                </a:cubicBezTo>
                <a:cubicBezTo>
                  <a:pt x="14148" y="11516"/>
                  <a:pt x="14208" y="11490"/>
                  <a:pt x="14254" y="11490"/>
                </a:cubicBezTo>
                <a:cubicBezTo>
                  <a:pt x="14262" y="11490"/>
                  <a:pt x="14269" y="11490"/>
                  <a:pt x="14276" y="11492"/>
                </a:cubicBezTo>
                <a:cubicBezTo>
                  <a:pt x="14240" y="11516"/>
                  <a:pt x="14192" y="11528"/>
                  <a:pt x="14192" y="11528"/>
                </a:cubicBezTo>
                <a:cubicBezTo>
                  <a:pt x="14157" y="11552"/>
                  <a:pt x="14169" y="11552"/>
                  <a:pt x="14204" y="11552"/>
                </a:cubicBezTo>
                <a:cubicBezTo>
                  <a:pt x="14180" y="11564"/>
                  <a:pt x="14169" y="11575"/>
                  <a:pt x="14145" y="11587"/>
                </a:cubicBezTo>
                <a:cubicBezTo>
                  <a:pt x="14145" y="11589"/>
                  <a:pt x="14146" y="11589"/>
                  <a:pt x="14148" y="11589"/>
                </a:cubicBezTo>
                <a:cubicBezTo>
                  <a:pt x="14158" y="11589"/>
                  <a:pt x="14189" y="11574"/>
                  <a:pt x="14199" y="11574"/>
                </a:cubicBezTo>
                <a:cubicBezTo>
                  <a:pt x="14203" y="11574"/>
                  <a:pt x="14202" y="11577"/>
                  <a:pt x="14192" y="11587"/>
                </a:cubicBezTo>
                <a:cubicBezTo>
                  <a:pt x="14169" y="11587"/>
                  <a:pt x="14133" y="11611"/>
                  <a:pt x="14097" y="11611"/>
                </a:cubicBezTo>
                <a:lnTo>
                  <a:pt x="14193" y="11611"/>
                </a:lnTo>
                <a:cubicBezTo>
                  <a:pt x="14202" y="11607"/>
                  <a:pt x="14210" y="11602"/>
                  <a:pt x="14216" y="11599"/>
                </a:cubicBezTo>
                <a:lnTo>
                  <a:pt x="14228" y="11599"/>
                </a:lnTo>
                <a:cubicBezTo>
                  <a:pt x="14290" y="11573"/>
                  <a:pt x="14292" y="11568"/>
                  <a:pt x="14274" y="11568"/>
                </a:cubicBezTo>
                <a:cubicBezTo>
                  <a:pt x="14261" y="11568"/>
                  <a:pt x="14237" y="11571"/>
                  <a:pt x="14221" y="11571"/>
                </a:cubicBezTo>
                <a:cubicBezTo>
                  <a:pt x="14209" y="11571"/>
                  <a:pt x="14201" y="11569"/>
                  <a:pt x="14204" y="11564"/>
                </a:cubicBezTo>
                <a:lnTo>
                  <a:pt x="14300" y="11528"/>
                </a:lnTo>
                <a:lnTo>
                  <a:pt x="14300" y="11528"/>
                </a:lnTo>
                <a:lnTo>
                  <a:pt x="14216" y="11552"/>
                </a:lnTo>
                <a:cubicBezTo>
                  <a:pt x="14240" y="11528"/>
                  <a:pt x="14288" y="11504"/>
                  <a:pt x="14311" y="11504"/>
                </a:cubicBezTo>
                <a:cubicBezTo>
                  <a:pt x="14323" y="11493"/>
                  <a:pt x="14322" y="11490"/>
                  <a:pt x="14318" y="11490"/>
                </a:cubicBezTo>
                <a:cubicBezTo>
                  <a:pt x="14313" y="11490"/>
                  <a:pt x="14303" y="11494"/>
                  <a:pt x="14301" y="11494"/>
                </a:cubicBezTo>
                <a:cubicBezTo>
                  <a:pt x="14300" y="11494"/>
                  <a:pt x="14305" y="11491"/>
                  <a:pt x="14323" y="11480"/>
                </a:cubicBezTo>
                <a:cubicBezTo>
                  <a:pt x="14323" y="11468"/>
                  <a:pt x="14335" y="11468"/>
                  <a:pt x="14335" y="11468"/>
                </a:cubicBezTo>
                <a:lnTo>
                  <a:pt x="14300" y="11468"/>
                </a:lnTo>
                <a:cubicBezTo>
                  <a:pt x="14320" y="11468"/>
                  <a:pt x="14358" y="11442"/>
                  <a:pt x="14361" y="11442"/>
                </a:cubicBezTo>
                <a:cubicBezTo>
                  <a:pt x="14361" y="11442"/>
                  <a:pt x="14361" y="11443"/>
                  <a:pt x="14359" y="11445"/>
                </a:cubicBezTo>
                <a:lnTo>
                  <a:pt x="14359" y="11445"/>
                </a:lnTo>
                <a:cubicBezTo>
                  <a:pt x="14378" y="11425"/>
                  <a:pt x="14369" y="11422"/>
                  <a:pt x="14355" y="11422"/>
                </a:cubicBezTo>
                <a:cubicBezTo>
                  <a:pt x="14346" y="11422"/>
                  <a:pt x="14335" y="11423"/>
                  <a:pt x="14329" y="11423"/>
                </a:cubicBezTo>
                <a:cubicBezTo>
                  <a:pt x="14322" y="11423"/>
                  <a:pt x="14323" y="11421"/>
                  <a:pt x="14347" y="11409"/>
                </a:cubicBezTo>
                <a:lnTo>
                  <a:pt x="14347" y="11397"/>
                </a:lnTo>
                <a:cubicBezTo>
                  <a:pt x="14342" y="11396"/>
                  <a:pt x="14337" y="11395"/>
                  <a:pt x="14332" y="11395"/>
                </a:cubicBezTo>
                <a:cubicBezTo>
                  <a:pt x="14294" y="11395"/>
                  <a:pt x="14265" y="11435"/>
                  <a:pt x="14180" y="11456"/>
                </a:cubicBezTo>
                <a:lnTo>
                  <a:pt x="14347" y="11349"/>
                </a:lnTo>
                <a:lnTo>
                  <a:pt x="14347" y="11349"/>
                </a:lnTo>
                <a:lnTo>
                  <a:pt x="14276" y="11385"/>
                </a:lnTo>
                <a:cubicBezTo>
                  <a:pt x="14276" y="11385"/>
                  <a:pt x="14276" y="11373"/>
                  <a:pt x="14311" y="11361"/>
                </a:cubicBezTo>
                <a:lnTo>
                  <a:pt x="14311" y="11361"/>
                </a:lnTo>
                <a:cubicBezTo>
                  <a:pt x="14252" y="11373"/>
                  <a:pt x="14276" y="11385"/>
                  <a:pt x="14228" y="11397"/>
                </a:cubicBezTo>
                <a:cubicBezTo>
                  <a:pt x="14288" y="11349"/>
                  <a:pt x="14180" y="11373"/>
                  <a:pt x="14288" y="11314"/>
                </a:cubicBezTo>
                <a:lnTo>
                  <a:pt x="14288" y="11314"/>
                </a:lnTo>
                <a:cubicBezTo>
                  <a:pt x="14228" y="11337"/>
                  <a:pt x="14252" y="11349"/>
                  <a:pt x="14204" y="11349"/>
                </a:cubicBezTo>
                <a:cubicBezTo>
                  <a:pt x="14250" y="11322"/>
                  <a:pt x="14257" y="11315"/>
                  <a:pt x="14251" y="11315"/>
                </a:cubicBezTo>
                <a:cubicBezTo>
                  <a:pt x="14246" y="11315"/>
                  <a:pt x="14232" y="11319"/>
                  <a:pt x="14224" y="11319"/>
                </a:cubicBezTo>
                <a:cubicBezTo>
                  <a:pt x="14217" y="11319"/>
                  <a:pt x="14214" y="11316"/>
                  <a:pt x="14228" y="11302"/>
                </a:cubicBezTo>
                <a:cubicBezTo>
                  <a:pt x="14288" y="11278"/>
                  <a:pt x="14264" y="11302"/>
                  <a:pt x="14311" y="11254"/>
                </a:cubicBezTo>
                <a:lnTo>
                  <a:pt x="14311" y="11254"/>
                </a:lnTo>
                <a:cubicBezTo>
                  <a:pt x="14286" y="11268"/>
                  <a:pt x="14273" y="11274"/>
                  <a:pt x="14268" y="11274"/>
                </a:cubicBezTo>
                <a:cubicBezTo>
                  <a:pt x="14252" y="11274"/>
                  <a:pt x="14315" y="11218"/>
                  <a:pt x="14288" y="11218"/>
                </a:cubicBezTo>
                <a:cubicBezTo>
                  <a:pt x="14300" y="11218"/>
                  <a:pt x="14323" y="11206"/>
                  <a:pt x="14335" y="11194"/>
                </a:cubicBezTo>
                <a:cubicBezTo>
                  <a:pt x="14335" y="11193"/>
                  <a:pt x="14335" y="11193"/>
                  <a:pt x="14333" y="11193"/>
                </a:cubicBezTo>
                <a:cubicBezTo>
                  <a:pt x="14322" y="11193"/>
                  <a:pt x="14272" y="11232"/>
                  <a:pt x="14240" y="11242"/>
                </a:cubicBezTo>
                <a:cubicBezTo>
                  <a:pt x="14228" y="11242"/>
                  <a:pt x="14228" y="11218"/>
                  <a:pt x="14204" y="11218"/>
                </a:cubicBezTo>
                <a:cubicBezTo>
                  <a:pt x="14240" y="11206"/>
                  <a:pt x="14228" y="11159"/>
                  <a:pt x="14252" y="11123"/>
                </a:cubicBezTo>
                <a:lnTo>
                  <a:pt x="14264" y="11111"/>
                </a:lnTo>
                <a:lnTo>
                  <a:pt x="14264" y="11111"/>
                </a:lnTo>
                <a:cubicBezTo>
                  <a:pt x="14222" y="11135"/>
                  <a:pt x="14201" y="11141"/>
                  <a:pt x="14188" y="11141"/>
                </a:cubicBezTo>
                <a:cubicBezTo>
                  <a:pt x="14175" y="11141"/>
                  <a:pt x="14169" y="11135"/>
                  <a:pt x="14157" y="11135"/>
                </a:cubicBezTo>
                <a:cubicBezTo>
                  <a:pt x="14204" y="11099"/>
                  <a:pt x="14228" y="11099"/>
                  <a:pt x="14252" y="11087"/>
                </a:cubicBezTo>
                <a:lnTo>
                  <a:pt x="14240" y="11075"/>
                </a:lnTo>
                <a:cubicBezTo>
                  <a:pt x="14216" y="11087"/>
                  <a:pt x="14204" y="11099"/>
                  <a:pt x="14180" y="11099"/>
                </a:cubicBezTo>
                <a:lnTo>
                  <a:pt x="14252" y="11052"/>
                </a:lnTo>
                <a:cubicBezTo>
                  <a:pt x="14248" y="11050"/>
                  <a:pt x="14243" y="11049"/>
                  <a:pt x="14237" y="11049"/>
                </a:cubicBezTo>
                <a:cubicBezTo>
                  <a:pt x="14223" y="11049"/>
                  <a:pt x="14204" y="11053"/>
                  <a:pt x="14192" y="11053"/>
                </a:cubicBezTo>
                <a:cubicBezTo>
                  <a:pt x="14178" y="11053"/>
                  <a:pt x="14170" y="11048"/>
                  <a:pt x="14180" y="11028"/>
                </a:cubicBezTo>
                <a:lnTo>
                  <a:pt x="14180" y="11028"/>
                </a:lnTo>
                <a:cubicBezTo>
                  <a:pt x="14152" y="11045"/>
                  <a:pt x="14118" y="11073"/>
                  <a:pt x="14085" y="11099"/>
                </a:cubicBezTo>
                <a:lnTo>
                  <a:pt x="14085" y="11099"/>
                </a:lnTo>
                <a:cubicBezTo>
                  <a:pt x="14077" y="11100"/>
                  <a:pt x="14069" y="11105"/>
                  <a:pt x="14065" y="11105"/>
                </a:cubicBezTo>
                <a:cubicBezTo>
                  <a:pt x="14063" y="11105"/>
                  <a:pt x="14061" y="11103"/>
                  <a:pt x="14061" y="11099"/>
                </a:cubicBezTo>
                <a:lnTo>
                  <a:pt x="14121" y="11064"/>
                </a:lnTo>
                <a:cubicBezTo>
                  <a:pt x="14123" y="11059"/>
                  <a:pt x="14123" y="11057"/>
                  <a:pt x="14121" y="11057"/>
                </a:cubicBezTo>
                <a:cubicBezTo>
                  <a:pt x="14114" y="11057"/>
                  <a:pt x="14094" y="11072"/>
                  <a:pt x="14082" y="11081"/>
                </a:cubicBezTo>
                <a:lnTo>
                  <a:pt x="14082" y="11081"/>
                </a:lnTo>
                <a:cubicBezTo>
                  <a:pt x="14118" y="11052"/>
                  <a:pt x="14100" y="11050"/>
                  <a:pt x="14133" y="11028"/>
                </a:cubicBezTo>
                <a:cubicBezTo>
                  <a:pt x="14142" y="11028"/>
                  <a:pt x="14129" y="11043"/>
                  <a:pt x="14136" y="11043"/>
                </a:cubicBezTo>
                <a:cubicBezTo>
                  <a:pt x="14137" y="11043"/>
                  <a:pt x="14140" y="11042"/>
                  <a:pt x="14145" y="11040"/>
                </a:cubicBezTo>
                <a:cubicBezTo>
                  <a:pt x="14145" y="11028"/>
                  <a:pt x="14157" y="11004"/>
                  <a:pt x="14192" y="10980"/>
                </a:cubicBezTo>
                <a:lnTo>
                  <a:pt x="14192" y="10980"/>
                </a:lnTo>
                <a:cubicBezTo>
                  <a:pt x="14169" y="10992"/>
                  <a:pt x="14133" y="11016"/>
                  <a:pt x="14121" y="11016"/>
                </a:cubicBezTo>
                <a:cubicBezTo>
                  <a:pt x="14109" y="11004"/>
                  <a:pt x="14169" y="10968"/>
                  <a:pt x="14192" y="10944"/>
                </a:cubicBezTo>
                <a:lnTo>
                  <a:pt x="14192" y="10944"/>
                </a:lnTo>
                <a:cubicBezTo>
                  <a:pt x="14180" y="10952"/>
                  <a:pt x="14175" y="10954"/>
                  <a:pt x="14171" y="10954"/>
                </a:cubicBezTo>
                <a:cubicBezTo>
                  <a:pt x="14169" y="10954"/>
                  <a:pt x="14168" y="10953"/>
                  <a:pt x="14166" y="10953"/>
                </a:cubicBezTo>
                <a:cubicBezTo>
                  <a:pt x="14160" y="10953"/>
                  <a:pt x="14151" y="10956"/>
                  <a:pt x="14121" y="10980"/>
                </a:cubicBezTo>
                <a:cubicBezTo>
                  <a:pt x="14109" y="10980"/>
                  <a:pt x="14145" y="10956"/>
                  <a:pt x="14157" y="10933"/>
                </a:cubicBezTo>
                <a:lnTo>
                  <a:pt x="14157" y="10933"/>
                </a:lnTo>
                <a:cubicBezTo>
                  <a:pt x="14151" y="10935"/>
                  <a:pt x="14146" y="10935"/>
                  <a:pt x="14141" y="10935"/>
                </a:cubicBezTo>
                <a:cubicBezTo>
                  <a:pt x="14133" y="10935"/>
                  <a:pt x="14126" y="10933"/>
                  <a:pt x="14118" y="10933"/>
                </a:cubicBezTo>
                <a:cubicBezTo>
                  <a:pt x="14106" y="10933"/>
                  <a:pt x="14091" y="10939"/>
                  <a:pt x="14061" y="10968"/>
                </a:cubicBezTo>
                <a:cubicBezTo>
                  <a:pt x="14052" y="10971"/>
                  <a:pt x="14045" y="10972"/>
                  <a:pt x="14039" y="10972"/>
                </a:cubicBezTo>
                <a:cubicBezTo>
                  <a:pt x="13993" y="10972"/>
                  <a:pt x="14046" y="10897"/>
                  <a:pt x="14014" y="10897"/>
                </a:cubicBezTo>
                <a:lnTo>
                  <a:pt x="14026" y="10873"/>
                </a:lnTo>
                <a:lnTo>
                  <a:pt x="14026" y="10873"/>
                </a:lnTo>
                <a:cubicBezTo>
                  <a:pt x="14018" y="10876"/>
                  <a:pt x="14011" y="10877"/>
                  <a:pt x="14006" y="10877"/>
                </a:cubicBezTo>
                <a:cubicBezTo>
                  <a:pt x="13996" y="10877"/>
                  <a:pt x="13989" y="10874"/>
                  <a:pt x="13980" y="10874"/>
                </a:cubicBezTo>
                <a:cubicBezTo>
                  <a:pt x="13971" y="10874"/>
                  <a:pt x="13960" y="10876"/>
                  <a:pt x="13942" y="10885"/>
                </a:cubicBezTo>
                <a:cubicBezTo>
                  <a:pt x="13930" y="10873"/>
                  <a:pt x="13966" y="10837"/>
                  <a:pt x="13990" y="10825"/>
                </a:cubicBezTo>
                <a:cubicBezTo>
                  <a:pt x="13978" y="10825"/>
                  <a:pt x="13966" y="10831"/>
                  <a:pt x="13960" y="10831"/>
                </a:cubicBezTo>
                <a:cubicBezTo>
                  <a:pt x="13954" y="10831"/>
                  <a:pt x="13954" y="10825"/>
                  <a:pt x="13966" y="10802"/>
                </a:cubicBezTo>
                <a:cubicBezTo>
                  <a:pt x="13994" y="10788"/>
                  <a:pt x="13997" y="10782"/>
                  <a:pt x="13998" y="10782"/>
                </a:cubicBezTo>
                <a:lnTo>
                  <a:pt x="13998" y="10782"/>
                </a:lnTo>
                <a:cubicBezTo>
                  <a:pt x="13998" y="10782"/>
                  <a:pt x="13997" y="10785"/>
                  <a:pt x="14002" y="10790"/>
                </a:cubicBezTo>
                <a:cubicBezTo>
                  <a:pt x="14002" y="10773"/>
                  <a:pt x="14019" y="10751"/>
                  <a:pt x="14006" y="10751"/>
                </a:cubicBezTo>
                <a:cubicBezTo>
                  <a:pt x="14000" y="10751"/>
                  <a:pt x="13988" y="10755"/>
                  <a:pt x="13966" y="10766"/>
                </a:cubicBezTo>
                <a:cubicBezTo>
                  <a:pt x="14018" y="10735"/>
                  <a:pt x="14025" y="10704"/>
                  <a:pt x="14010" y="10704"/>
                </a:cubicBezTo>
                <a:cubicBezTo>
                  <a:pt x="14008" y="10704"/>
                  <a:pt x="14005" y="10705"/>
                  <a:pt x="14002" y="10706"/>
                </a:cubicBezTo>
                <a:lnTo>
                  <a:pt x="13978" y="10742"/>
                </a:lnTo>
                <a:cubicBezTo>
                  <a:pt x="13966" y="10742"/>
                  <a:pt x="13966" y="10730"/>
                  <a:pt x="13954" y="10718"/>
                </a:cubicBezTo>
                <a:lnTo>
                  <a:pt x="14026" y="10671"/>
                </a:lnTo>
                <a:cubicBezTo>
                  <a:pt x="14041" y="10647"/>
                  <a:pt x="14037" y="10639"/>
                  <a:pt x="14025" y="10639"/>
                </a:cubicBezTo>
                <a:cubicBezTo>
                  <a:pt x="14005" y="10639"/>
                  <a:pt x="13961" y="10660"/>
                  <a:pt x="13942" y="10660"/>
                </a:cubicBezTo>
                <a:cubicBezTo>
                  <a:pt x="13926" y="10660"/>
                  <a:pt x="13926" y="10647"/>
                  <a:pt x="13966" y="10599"/>
                </a:cubicBezTo>
                <a:lnTo>
                  <a:pt x="13966" y="10599"/>
                </a:lnTo>
                <a:cubicBezTo>
                  <a:pt x="13919" y="10635"/>
                  <a:pt x="13942" y="10647"/>
                  <a:pt x="13883" y="10683"/>
                </a:cubicBezTo>
                <a:cubicBezTo>
                  <a:pt x="13883" y="10659"/>
                  <a:pt x="13966" y="10563"/>
                  <a:pt x="13966" y="10563"/>
                </a:cubicBezTo>
                <a:cubicBezTo>
                  <a:pt x="13970" y="10555"/>
                  <a:pt x="13970" y="10552"/>
                  <a:pt x="13966" y="10552"/>
                </a:cubicBezTo>
                <a:cubicBezTo>
                  <a:pt x="13952" y="10552"/>
                  <a:pt x="13893" y="10599"/>
                  <a:pt x="13869" y="10599"/>
                </a:cubicBezTo>
                <a:cubicBezTo>
                  <a:pt x="13863" y="10599"/>
                  <a:pt x="13859" y="10595"/>
                  <a:pt x="13859" y="10587"/>
                </a:cubicBezTo>
                <a:cubicBezTo>
                  <a:pt x="13847" y="10611"/>
                  <a:pt x="13776" y="10671"/>
                  <a:pt x="13752" y="10683"/>
                </a:cubicBezTo>
                <a:cubicBezTo>
                  <a:pt x="13740" y="10659"/>
                  <a:pt x="13835" y="10575"/>
                  <a:pt x="13859" y="10563"/>
                </a:cubicBezTo>
                <a:lnTo>
                  <a:pt x="13859" y="10563"/>
                </a:lnTo>
                <a:cubicBezTo>
                  <a:pt x="13859" y="10563"/>
                  <a:pt x="13859" y="10575"/>
                  <a:pt x="13847" y="10587"/>
                </a:cubicBezTo>
                <a:cubicBezTo>
                  <a:pt x="13859" y="10575"/>
                  <a:pt x="13871" y="10575"/>
                  <a:pt x="13895" y="10552"/>
                </a:cubicBezTo>
                <a:lnTo>
                  <a:pt x="13895" y="10552"/>
                </a:lnTo>
                <a:lnTo>
                  <a:pt x="13871" y="10563"/>
                </a:lnTo>
                <a:cubicBezTo>
                  <a:pt x="13883" y="10540"/>
                  <a:pt x="13871" y="10528"/>
                  <a:pt x="13907" y="10492"/>
                </a:cubicBezTo>
                <a:lnTo>
                  <a:pt x="13907" y="10492"/>
                </a:lnTo>
                <a:cubicBezTo>
                  <a:pt x="13883" y="10504"/>
                  <a:pt x="13871" y="10528"/>
                  <a:pt x="13859" y="10540"/>
                </a:cubicBezTo>
                <a:cubicBezTo>
                  <a:pt x="13883" y="10492"/>
                  <a:pt x="13847" y="10516"/>
                  <a:pt x="13847" y="10480"/>
                </a:cubicBezTo>
                <a:cubicBezTo>
                  <a:pt x="13835" y="10492"/>
                  <a:pt x="13811" y="10516"/>
                  <a:pt x="13811" y="10516"/>
                </a:cubicBezTo>
                <a:cubicBezTo>
                  <a:pt x="13814" y="10505"/>
                  <a:pt x="13813" y="10501"/>
                  <a:pt x="13810" y="10501"/>
                </a:cubicBezTo>
                <a:cubicBezTo>
                  <a:pt x="13799" y="10501"/>
                  <a:pt x="13765" y="10541"/>
                  <a:pt x="13745" y="10541"/>
                </a:cubicBezTo>
                <a:cubicBezTo>
                  <a:pt x="13743" y="10541"/>
                  <a:pt x="13742" y="10540"/>
                  <a:pt x="13740" y="10540"/>
                </a:cubicBezTo>
                <a:cubicBezTo>
                  <a:pt x="13761" y="10509"/>
                  <a:pt x="13808" y="10478"/>
                  <a:pt x="13789" y="10478"/>
                </a:cubicBezTo>
                <a:cubicBezTo>
                  <a:pt x="13786" y="10478"/>
                  <a:pt x="13782" y="10479"/>
                  <a:pt x="13776" y="10480"/>
                </a:cubicBezTo>
                <a:cubicBezTo>
                  <a:pt x="13788" y="10444"/>
                  <a:pt x="13835" y="10421"/>
                  <a:pt x="13859" y="10409"/>
                </a:cubicBezTo>
                <a:lnTo>
                  <a:pt x="13859" y="10409"/>
                </a:lnTo>
                <a:cubicBezTo>
                  <a:pt x="13852" y="10412"/>
                  <a:pt x="13846" y="10413"/>
                  <a:pt x="13842" y="10413"/>
                </a:cubicBezTo>
                <a:cubicBezTo>
                  <a:pt x="13813" y="10413"/>
                  <a:pt x="13859" y="10348"/>
                  <a:pt x="13859" y="10337"/>
                </a:cubicBezTo>
                <a:lnTo>
                  <a:pt x="13859" y="10337"/>
                </a:lnTo>
                <a:lnTo>
                  <a:pt x="13823" y="10373"/>
                </a:lnTo>
                <a:cubicBezTo>
                  <a:pt x="13823" y="10366"/>
                  <a:pt x="13823" y="10359"/>
                  <a:pt x="13828" y="10352"/>
                </a:cubicBezTo>
                <a:lnTo>
                  <a:pt x="13828" y="10352"/>
                </a:lnTo>
                <a:cubicBezTo>
                  <a:pt x="13799" y="10377"/>
                  <a:pt x="13767" y="10413"/>
                  <a:pt x="13728" y="10432"/>
                </a:cubicBezTo>
                <a:lnTo>
                  <a:pt x="13728" y="10432"/>
                </a:lnTo>
                <a:cubicBezTo>
                  <a:pt x="13740" y="10409"/>
                  <a:pt x="13680" y="10444"/>
                  <a:pt x="13740" y="10385"/>
                </a:cubicBezTo>
                <a:cubicBezTo>
                  <a:pt x="13740" y="10391"/>
                  <a:pt x="13741" y="10393"/>
                  <a:pt x="13744" y="10393"/>
                </a:cubicBezTo>
                <a:cubicBezTo>
                  <a:pt x="13756" y="10393"/>
                  <a:pt x="13792" y="10343"/>
                  <a:pt x="13815" y="10337"/>
                </a:cubicBezTo>
                <a:lnTo>
                  <a:pt x="13815" y="10337"/>
                </a:lnTo>
                <a:cubicBezTo>
                  <a:pt x="13816" y="10337"/>
                  <a:pt x="13819" y="10337"/>
                  <a:pt x="13823" y="10337"/>
                </a:cubicBezTo>
                <a:cubicBezTo>
                  <a:pt x="13822" y="10337"/>
                  <a:pt x="13820" y="10336"/>
                  <a:pt x="13819" y="10336"/>
                </a:cubicBezTo>
                <a:cubicBezTo>
                  <a:pt x="13817" y="10336"/>
                  <a:pt x="13816" y="10336"/>
                  <a:pt x="13815" y="10337"/>
                </a:cubicBezTo>
                <a:lnTo>
                  <a:pt x="13815" y="10337"/>
                </a:lnTo>
                <a:cubicBezTo>
                  <a:pt x="13811" y="10336"/>
                  <a:pt x="13811" y="10333"/>
                  <a:pt x="13811" y="10325"/>
                </a:cubicBezTo>
                <a:cubicBezTo>
                  <a:pt x="13823" y="10313"/>
                  <a:pt x="13823" y="10313"/>
                  <a:pt x="13835" y="10313"/>
                </a:cubicBezTo>
                <a:cubicBezTo>
                  <a:pt x="13844" y="10297"/>
                  <a:pt x="13843" y="10290"/>
                  <a:pt x="13838" y="10290"/>
                </a:cubicBezTo>
                <a:cubicBezTo>
                  <a:pt x="13823" y="10290"/>
                  <a:pt x="13766" y="10340"/>
                  <a:pt x="13746" y="10340"/>
                </a:cubicBezTo>
                <a:cubicBezTo>
                  <a:pt x="13743" y="10340"/>
                  <a:pt x="13741" y="10339"/>
                  <a:pt x="13740" y="10337"/>
                </a:cubicBezTo>
                <a:cubicBezTo>
                  <a:pt x="13776" y="10313"/>
                  <a:pt x="13799" y="10278"/>
                  <a:pt x="13788" y="10278"/>
                </a:cubicBezTo>
                <a:cubicBezTo>
                  <a:pt x="13799" y="10290"/>
                  <a:pt x="13740" y="10337"/>
                  <a:pt x="13704" y="10361"/>
                </a:cubicBezTo>
                <a:cubicBezTo>
                  <a:pt x="13708" y="10344"/>
                  <a:pt x="13705" y="10339"/>
                  <a:pt x="13699" y="10339"/>
                </a:cubicBezTo>
                <a:cubicBezTo>
                  <a:pt x="13691" y="10339"/>
                  <a:pt x="13676" y="10351"/>
                  <a:pt x="13670" y="10351"/>
                </a:cubicBezTo>
                <a:cubicBezTo>
                  <a:pt x="13669" y="10351"/>
                  <a:pt x="13669" y="10351"/>
                  <a:pt x="13669" y="10349"/>
                </a:cubicBezTo>
                <a:lnTo>
                  <a:pt x="13657" y="10373"/>
                </a:lnTo>
                <a:cubicBezTo>
                  <a:pt x="13639" y="10385"/>
                  <a:pt x="13630" y="10388"/>
                  <a:pt x="13624" y="10388"/>
                </a:cubicBezTo>
                <a:cubicBezTo>
                  <a:pt x="13618" y="10388"/>
                  <a:pt x="13615" y="10385"/>
                  <a:pt x="13609" y="10385"/>
                </a:cubicBezTo>
                <a:cubicBezTo>
                  <a:pt x="13613" y="10381"/>
                  <a:pt x="13617" y="10378"/>
                  <a:pt x="13620" y="10376"/>
                </a:cubicBezTo>
                <a:lnTo>
                  <a:pt x="13620" y="10376"/>
                </a:lnTo>
                <a:cubicBezTo>
                  <a:pt x="13620" y="10378"/>
                  <a:pt x="13622" y="10380"/>
                  <a:pt x="13625" y="10380"/>
                </a:cubicBezTo>
                <a:cubicBezTo>
                  <a:pt x="13628" y="10380"/>
                  <a:pt x="13632" y="10379"/>
                  <a:pt x="13637" y="10376"/>
                </a:cubicBezTo>
                <a:lnTo>
                  <a:pt x="13637" y="10376"/>
                </a:lnTo>
                <a:cubicBezTo>
                  <a:pt x="13637" y="10376"/>
                  <a:pt x="13638" y="10377"/>
                  <a:pt x="13638" y="10377"/>
                </a:cubicBezTo>
                <a:cubicBezTo>
                  <a:pt x="13640" y="10377"/>
                  <a:pt x="13642" y="10376"/>
                  <a:pt x="13645" y="10373"/>
                </a:cubicBezTo>
                <a:lnTo>
                  <a:pt x="13645" y="10373"/>
                </a:lnTo>
                <a:cubicBezTo>
                  <a:pt x="13642" y="10374"/>
                  <a:pt x="13639" y="10376"/>
                  <a:pt x="13637" y="10376"/>
                </a:cubicBezTo>
                <a:lnTo>
                  <a:pt x="13637" y="10376"/>
                </a:lnTo>
                <a:cubicBezTo>
                  <a:pt x="13634" y="10376"/>
                  <a:pt x="13631" y="10374"/>
                  <a:pt x="13627" y="10374"/>
                </a:cubicBezTo>
                <a:cubicBezTo>
                  <a:pt x="13625" y="10374"/>
                  <a:pt x="13623" y="10374"/>
                  <a:pt x="13620" y="10376"/>
                </a:cubicBezTo>
                <a:lnTo>
                  <a:pt x="13620" y="10376"/>
                </a:lnTo>
                <a:cubicBezTo>
                  <a:pt x="13616" y="10362"/>
                  <a:pt x="13657" y="10310"/>
                  <a:pt x="13642" y="10310"/>
                </a:cubicBezTo>
                <a:cubicBezTo>
                  <a:pt x="13640" y="10310"/>
                  <a:pt x="13637" y="10311"/>
                  <a:pt x="13633" y="10313"/>
                </a:cubicBezTo>
                <a:cubicBezTo>
                  <a:pt x="13645" y="10290"/>
                  <a:pt x="13692" y="10254"/>
                  <a:pt x="13704" y="10230"/>
                </a:cubicBezTo>
                <a:lnTo>
                  <a:pt x="13704" y="10230"/>
                </a:lnTo>
                <a:cubicBezTo>
                  <a:pt x="13697" y="10233"/>
                  <a:pt x="13692" y="10234"/>
                  <a:pt x="13688" y="10234"/>
                </a:cubicBezTo>
                <a:cubicBezTo>
                  <a:pt x="13670" y="10234"/>
                  <a:pt x="13715" y="10190"/>
                  <a:pt x="13696" y="10190"/>
                </a:cubicBezTo>
                <a:cubicBezTo>
                  <a:pt x="13693" y="10190"/>
                  <a:pt x="13688" y="10191"/>
                  <a:pt x="13680" y="10194"/>
                </a:cubicBezTo>
                <a:cubicBezTo>
                  <a:pt x="13645" y="10242"/>
                  <a:pt x="13657" y="10230"/>
                  <a:pt x="13597" y="10266"/>
                </a:cubicBezTo>
                <a:lnTo>
                  <a:pt x="13657" y="10254"/>
                </a:lnTo>
                <a:lnTo>
                  <a:pt x="13573" y="10302"/>
                </a:lnTo>
                <a:cubicBezTo>
                  <a:pt x="13576" y="10304"/>
                  <a:pt x="13579" y="10305"/>
                  <a:pt x="13583" y="10305"/>
                </a:cubicBezTo>
                <a:cubicBezTo>
                  <a:pt x="13594" y="10305"/>
                  <a:pt x="13608" y="10298"/>
                  <a:pt x="13611" y="10298"/>
                </a:cubicBezTo>
                <a:cubicBezTo>
                  <a:pt x="13612" y="10298"/>
                  <a:pt x="13611" y="10299"/>
                  <a:pt x="13609" y="10302"/>
                </a:cubicBezTo>
                <a:cubicBezTo>
                  <a:pt x="13573" y="10325"/>
                  <a:pt x="13585" y="10325"/>
                  <a:pt x="13549" y="10361"/>
                </a:cubicBezTo>
                <a:cubicBezTo>
                  <a:pt x="13569" y="10337"/>
                  <a:pt x="13569" y="10331"/>
                  <a:pt x="13562" y="10331"/>
                </a:cubicBezTo>
                <a:cubicBezTo>
                  <a:pt x="13552" y="10331"/>
                  <a:pt x="13531" y="10341"/>
                  <a:pt x="13523" y="10341"/>
                </a:cubicBezTo>
                <a:cubicBezTo>
                  <a:pt x="13517" y="10341"/>
                  <a:pt x="13517" y="10337"/>
                  <a:pt x="13526" y="10325"/>
                </a:cubicBezTo>
                <a:lnTo>
                  <a:pt x="13633" y="10218"/>
                </a:lnTo>
                <a:cubicBezTo>
                  <a:pt x="13644" y="10197"/>
                  <a:pt x="13640" y="10190"/>
                  <a:pt x="13630" y="10190"/>
                </a:cubicBezTo>
                <a:cubicBezTo>
                  <a:pt x="13616" y="10190"/>
                  <a:pt x="13588" y="10203"/>
                  <a:pt x="13569" y="10203"/>
                </a:cubicBezTo>
                <a:cubicBezTo>
                  <a:pt x="13558" y="10203"/>
                  <a:pt x="13549" y="10198"/>
                  <a:pt x="13549" y="10182"/>
                </a:cubicBezTo>
                <a:lnTo>
                  <a:pt x="13538" y="10218"/>
                </a:lnTo>
                <a:cubicBezTo>
                  <a:pt x="13524" y="10228"/>
                  <a:pt x="13517" y="10232"/>
                  <a:pt x="13514" y="10232"/>
                </a:cubicBezTo>
                <a:cubicBezTo>
                  <a:pt x="13507" y="10232"/>
                  <a:pt x="13515" y="10216"/>
                  <a:pt x="13508" y="10216"/>
                </a:cubicBezTo>
                <a:cubicBezTo>
                  <a:pt x="13507" y="10216"/>
                  <a:pt x="13505" y="10217"/>
                  <a:pt x="13502" y="10218"/>
                </a:cubicBezTo>
                <a:cubicBezTo>
                  <a:pt x="13538" y="10182"/>
                  <a:pt x="13549" y="10159"/>
                  <a:pt x="13561" y="10135"/>
                </a:cubicBezTo>
                <a:lnTo>
                  <a:pt x="13561" y="10135"/>
                </a:lnTo>
                <a:cubicBezTo>
                  <a:pt x="13555" y="10141"/>
                  <a:pt x="13552" y="10142"/>
                  <a:pt x="13548" y="10142"/>
                </a:cubicBezTo>
                <a:cubicBezTo>
                  <a:pt x="13545" y="10142"/>
                  <a:pt x="13542" y="10141"/>
                  <a:pt x="13538" y="10141"/>
                </a:cubicBezTo>
                <a:cubicBezTo>
                  <a:pt x="13529" y="10141"/>
                  <a:pt x="13514" y="10147"/>
                  <a:pt x="13478" y="10182"/>
                </a:cubicBezTo>
                <a:lnTo>
                  <a:pt x="13514" y="10123"/>
                </a:lnTo>
                <a:cubicBezTo>
                  <a:pt x="13514" y="10118"/>
                  <a:pt x="13511" y="10116"/>
                  <a:pt x="13507" y="10116"/>
                </a:cubicBezTo>
                <a:cubicBezTo>
                  <a:pt x="13484" y="10116"/>
                  <a:pt x="13403" y="10186"/>
                  <a:pt x="13386" y="10186"/>
                </a:cubicBezTo>
                <a:cubicBezTo>
                  <a:pt x="13384" y="10186"/>
                  <a:pt x="13383" y="10185"/>
                  <a:pt x="13383" y="10182"/>
                </a:cubicBezTo>
                <a:cubicBezTo>
                  <a:pt x="13430" y="10147"/>
                  <a:pt x="13442" y="10111"/>
                  <a:pt x="13490" y="10099"/>
                </a:cubicBezTo>
                <a:cubicBezTo>
                  <a:pt x="13483" y="10092"/>
                  <a:pt x="13480" y="10085"/>
                  <a:pt x="13474" y="10085"/>
                </a:cubicBezTo>
                <a:cubicBezTo>
                  <a:pt x="13470" y="10085"/>
                  <a:pt x="13464" y="10089"/>
                  <a:pt x="13454" y="10099"/>
                </a:cubicBezTo>
                <a:cubicBezTo>
                  <a:pt x="13458" y="10095"/>
                  <a:pt x="13459" y="10093"/>
                  <a:pt x="13458" y="10093"/>
                </a:cubicBezTo>
                <a:cubicBezTo>
                  <a:pt x="13454" y="10093"/>
                  <a:pt x="13426" y="10111"/>
                  <a:pt x="13417" y="10111"/>
                </a:cubicBezTo>
                <a:cubicBezTo>
                  <a:pt x="13413" y="10111"/>
                  <a:pt x="13413" y="10108"/>
                  <a:pt x="13418" y="10099"/>
                </a:cubicBezTo>
                <a:lnTo>
                  <a:pt x="13418" y="10099"/>
                </a:lnTo>
                <a:cubicBezTo>
                  <a:pt x="13408" y="10109"/>
                  <a:pt x="13372" y="10137"/>
                  <a:pt x="13361" y="10137"/>
                </a:cubicBezTo>
                <a:cubicBezTo>
                  <a:pt x="13360" y="10137"/>
                  <a:pt x="13359" y="10136"/>
                  <a:pt x="13359" y="10135"/>
                </a:cubicBezTo>
                <a:cubicBezTo>
                  <a:pt x="13370" y="10124"/>
                  <a:pt x="13371" y="10123"/>
                  <a:pt x="13371" y="10123"/>
                </a:cubicBezTo>
                <a:lnTo>
                  <a:pt x="13371" y="10123"/>
                </a:lnTo>
                <a:cubicBezTo>
                  <a:pt x="13359" y="10135"/>
                  <a:pt x="13347" y="10135"/>
                  <a:pt x="13311" y="10182"/>
                </a:cubicBezTo>
                <a:cubicBezTo>
                  <a:pt x="13407" y="10051"/>
                  <a:pt x="13252" y="10135"/>
                  <a:pt x="13335" y="10016"/>
                </a:cubicBezTo>
                <a:cubicBezTo>
                  <a:pt x="13311" y="10016"/>
                  <a:pt x="13276" y="10016"/>
                  <a:pt x="13264" y="10004"/>
                </a:cubicBezTo>
                <a:cubicBezTo>
                  <a:pt x="13276" y="9992"/>
                  <a:pt x="13288" y="9992"/>
                  <a:pt x="13288" y="9992"/>
                </a:cubicBezTo>
                <a:cubicBezTo>
                  <a:pt x="13289" y="9985"/>
                  <a:pt x="13288" y="9982"/>
                  <a:pt x="13284" y="9982"/>
                </a:cubicBezTo>
                <a:cubicBezTo>
                  <a:pt x="13268" y="9982"/>
                  <a:pt x="13207" y="10042"/>
                  <a:pt x="13193" y="10042"/>
                </a:cubicBezTo>
                <a:cubicBezTo>
                  <a:pt x="13189" y="10042"/>
                  <a:pt x="13188" y="10038"/>
                  <a:pt x="13192" y="10028"/>
                </a:cubicBezTo>
                <a:cubicBezTo>
                  <a:pt x="13216" y="9998"/>
                  <a:pt x="13225" y="9995"/>
                  <a:pt x="13231" y="9995"/>
                </a:cubicBezTo>
                <a:cubicBezTo>
                  <a:pt x="13232" y="9995"/>
                  <a:pt x="13234" y="9995"/>
                  <a:pt x="13235" y="9995"/>
                </a:cubicBezTo>
                <a:cubicBezTo>
                  <a:pt x="13239" y="9995"/>
                  <a:pt x="13243" y="9993"/>
                  <a:pt x="13252" y="9980"/>
                </a:cubicBezTo>
                <a:cubicBezTo>
                  <a:pt x="13294" y="9933"/>
                  <a:pt x="13296" y="9923"/>
                  <a:pt x="13286" y="9923"/>
                </a:cubicBezTo>
                <a:cubicBezTo>
                  <a:pt x="13278" y="9923"/>
                  <a:pt x="13264" y="9929"/>
                  <a:pt x="13256" y="9929"/>
                </a:cubicBezTo>
                <a:cubicBezTo>
                  <a:pt x="13247" y="9929"/>
                  <a:pt x="13245" y="9923"/>
                  <a:pt x="13264" y="9897"/>
                </a:cubicBezTo>
                <a:lnTo>
                  <a:pt x="13276" y="9897"/>
                </a:lnTo>
                <a:cubicBezTo>
                  <a:pt x="13287" y="9878"/>
                  <a:pt x="13284" y="9872"/>
                  <a:pt x="13275" y="9872"/>
                </a:cubicBezTo>
                <a:cubicBezTo>
                  <a:pt x="13260" y="9872"/>
                  <a:pt x="13225" y="9890"/>
                  <a:pt x="13211" y="9890"/>
                </a:cubicBezTo>
                <a:cubicBezTo>
                  <a:pt x="13207" y="9890"/>
                  <a:pt x="13204" y="9888"/>
                  <a:pt x="13204" y="9885"/>
                </a:cubicBezTo>
                <a:cubicBezTo>
                  <a:pt x="13204" y="9885"/>
                  <a:pt x="13216" y="9885"/>
                  <a:pt x="13216" y="9873"/>
                </a:cubicBezTo>
                <a:lnTo>
                  <a:pt x="13216" y="9873"/>
                </a:lnTo>
                <a:cubicBezTo>
                  <a:pt x="13146" y="9919"/>
                  <a:pt x="13111" y="9920"/>
                  <a:pt x="13076" y="9921"/>
                </a:cubicBezTo>
                <a:lnTo>
                  <a:pt x="13076" y="9921"/>
                </a:lnTo>
                <a:cubicBezTo>
                  <a:pt x="13065" y="9928"/>
                  <a:pt x="13056" y="9932"/>
                  <a:pt x="13049" y="9932"/>
                </a:cubicBezTo>
                <a:cubicBezTo>
                  <a:pt x="13073" y="9909"/>
                  <a:pt x="13085" y="9873"/>
                  <a:pt x="13133" y="9825"/>
                </a:cubicBezTo>
                <a:lnTo>
                  <a:pt x="13157" y="9825"/>
                </a:lnTo>
                <a:cubicBezTo>
                  <a:pt x="13180" y="9797"/>
                  <a:pt x="13181" y="9789"/>
                  <a:pt x="13174" y="9789"/>
                </a:cubicBezTo>
                <a:cubicBezTo>
                  <a:pt x="13165" y="9789"/>
                  <a:pt x="13142" y="9803"/>
                  <a:pt x="13135" y="9803"/>
                </a:cubicBezTo>
                <a:cubicBezTo>
                  <a:pt x="13133" y="9803"/>
                  <a:pt x="13133" y="9803"/>
                  <a:pt x="13133" y="9801"/>
                </a:cubicBezTo>
                <a:lnTo>
                  <a:pt x="13168" y="9778"/>
                </a:lnTo>
                <a:cubicBezTo>
                  <a:pt x="13167" y="9777"/>
                  <a:pt x="13164" y="9776"/>
                  <a:pt x="13162" y="9776"/>
                </a:cubicBezTo>
                <a:cubicBezTo>
                  <a:pt x="13137" y="9776"/>
                  <a:pt x="13082" y="9818"/>
                  <a:pt x="13059" y="9818"/>
                </a:cubicBezTo>
                <a:cubicBezTo>
                  <a:pt x="13054" y="9818"/>
                  <a:pt x="13051" y="9817"/>
                  <a:pt x="13049" y="9813"/>
                </a:cubicBezTo>
                <a:lnTo>
                  <a:pt x="13026" y="9837"/>
                </a:lnTo>
                <a:cubicBezTo>
                  <a:pt x="13008" y="9850"/>
                  <a:pt x="13000" y="9854"/>
                  <a:pt x="12996" y="9854"/>
                </a:cubicBezTo>
                <a:cubicBezTo>
                  <a:pt x="12987" y="9854"/>
                  <a:pt x="13024" y="9814"/>
                  <a:pt x="13019" y="9814"/>
                </a:cubicBezTo>
                <a:cubicBezTo>
                  <a:pt x="13017" y="9814"/>
                  <a:pt x="13012" y="9817"/>
                  <a:pt x="13002" y="9825"/>
                </a:cubicBezTo>
                <a:lnTo>
                  <a:pt x="13073" y="9754"/>
                </a:lnTo>
                <a:cubicBezTo>
                  <a:pt x="13049" y="9754"/>
                  <a:pt x="12966" y="9790"/>
                  <a:pt x="12942" y="9790"/>
                </a:cubicBezTo>
                <a:cubicBezTo>
                  <a:pt x="13002" y="9742"/>
                  <a:pt x="13049" y="9730"/>
                  <a:pt x="13097" y="9706"/>
                </a:cubicBezTo>
                <a:cubicBezTo>
                  <a:pt x="13092" y="9706"/>
                  <a:pt x="13086" y="9704"/>
                  <a:pt x="13077" y="9704"/>
                </a:cubicBezTo>
                <a:cubicBezTo>
                  <a:pt x="13069" y="9704"/>
                  <a:pt x="13059" y="9706"/>
                  <a:pt x="13047" y="9713"/>
                </a:cubicBezTo>
                <a:lnTo>
                  <a:pt x="13047" y="9713"/>
                </a:lnTo>
                <a:cubicBezTo>
                  <a:pt x="13048" y="9713"/>
                  <a:pt x="13049" y="9715"/>
                  <a:pt x="13049" y="9718"/>
                </a:cubicBezTo>
                <a:cubicBezTo>
                  <a:pt x="12997" y="9753"/>
                  <a:pt x="12964" y="9775"/>
                  <a:pt x="12945" y="9775"/>
                </a:cubicBezTo>
                <a:cubicBezTo>
                  <a:pt x="12938" y="9775"/>
                  <a:pt x="12934" y="9772"/>
                  <a:pt x="12930" y="9766"/>
                </a:cubicBezTo>
                <a:cubicBezTo>
                  <a:pt x="13073" y="9635"/>
                  <a:pt x="12930" y="9694"/>
                  <a:pt x="13026" y="9575"/>
                </a:cubicBezTo>
                <a:lnTo>
                  <a:pt x="13026" y="9575"/>
                </a:lnTo>
                <a:cubicBezTo>
                  <a:pt x="13016" y="9578"/>
                  <a:pt x="13009" y="9579"/>
                  <a:pt x="13003" y="9579"/>
                </a:cubicBezTo>
                <a:cubicBezTo>
                  <a:pt x="12954" y="9579"/>
                  <a:pt x="12997" y="9501"/>
                  <a:pt x="12954" y="9480"/>
                </a:cubicBezTo>
                <a:lnTo>
                  <a:pt x="12954" y="9480"/>
                </a:lnTo>
                <a:cubicBezTo>
                  <a:pt x="12913" y="9531"/>
                  <a:pt x="12905" y="9538"/>
                  <a:pt x="12901" y="9538"/>
                </a:cubicBezTo>
                <a:cubicBezTo>
                  <a:pt x="12899" y="9538"/>
                  <a:pt x="12898" y="9537"/>
                  <a:pt x="12896" y="9537"/>
                </a:cubicBezTo>
                <a:cubicBezTo>
                  <a:pt x="12891" y="9537"/>
                  <a:pt x="12879" y="9544"/>
                  <a:pt x="12835" y="9587"/>
                </a:cubicBezTo>
                <a:cubicBezTo>
                  <a:pt x="12823" y="9587"/>
                  <a:pt x="12823" y="9587"/>
                  <a:pt x="12823" y="9575"/>
                </a:cubicBezTo>
                <a:lnTo>
                  <a:pt x="12871" y="9492"/>
                </a:lnTo>
                <a:cubicBezTo>
                  <a:pt x="12907" y="9456"/>
                  <a:pt x="12907" y="9468"/>
                  <a:pt x="12930" y="9444"/>
                </a:cubicBezTo>
                <a:cubicBezTo>
                  <a:pt x="12930" y="9420"/>
                  <a:pt x="12978" y="9397"/>
                  <a:pt x="12990" y="9349"/>
                </a:cubicBezTo>
                <a:lnTo>
                  <a:pt x="12990" y="9349"/>
                </a:lnTo>
                <a:cubicBezTo>
                  <a:pt x="12966" y="9381"/>
                  <a:pt x="12948" y="9397"/>
                  <a:pt x="12941" y="9397"/>
                </a:cubicBezTo>
                <a:cubicBezTo>
                  <a:pt x="12938" y="9397"/>
                  <a:pt x="12938" y="9393"/>
                  <a:pt x="12942" y="9385"/>
                </a:cubicBezTo>
                <a:lnTo>
                  <a:pt x="12942" y="9385"/>
                </a:lnTo>
                <a:lnTo>
                  <a:pt x="12895" y="9444"/>
                </a:lnTo>
                <a:cubicBezTo>
                  <a:pt x="12886" y="9448"/>
                  <a:pt x="12880" y="9450"/>
                  <a:pt x="12876" y="9450"/>
                </a:cubicBezTo>
                <a:cubicBezTo>
                  <a:pt x="12848" y="9450"/>
                  <a:pt x="12935" y="9364"/>
                  <a:pt x="12916" y="9364"/>
                </a:cubicBezTo>
                <a:cubicBezTo>
                  <a:pt x="12913" y="9364"/>
                  <a:pt x="12906" y="9366"/>
                  <a:pt x="12895" y="9373"/>
                </a:cubicBezTo>
                <a:lnTo>
                  <a:pt x="12942" y="9337"/>
                </a:lnTo>
                <a:lnTo>
                  <a:pt x="12942" y="9337"/>
                </a:lnTo>
                <a:cubicBezTo>
                  <a:pt x="12938" y="9339"/>
                  <a:pt x="12934" y="9339"/>
                  <a:pt x="12930" y="9339"/>
                </a:cubicBezTo>
                <a:cubicBezTo>
                  <a:pt x="12917" y="9339"/>
                  <a:pt x="12905" y="9332"/>
                  <a:pt x="12888" y="9332"/>
                </a:cubicBezTo>
                <a:cubicBezTo>
                  <a:pt x="12869" y="9332"/>
                  <a:pt x="12843" y="9340"/>
                  <a:pt x="12799" y="9373"/>
                </a:cubicBezTo>
                <a:cubicBezTo>
                  <a:pt x="12811" y="9361"/>
                  <a:pt x="12835" y="9325"/>
                  <a:pt x="12847" y="9325"/>
                </a:cubicBezTo>
                <a:cubicBezTo>
                  <a:pt x="12844" y="9317"/>
                  <a:pt x="12835" y="9315"/>
                  <a:pt x="12822" y="9315"/>
                </a:cubicBezTo>
                <a:cubicBezTo>
                  <a:pt x="12800" y="9315"/>
                  <a:pt x="12768" y="9323"/>
                  <a:pt x="12746" y="9323"/>
                </a:cubicBezTo>
                <a:cubicBezTo>
                  <a:pt x="12726" y="9323"/>
                  <a:pt x="12715" y="9316"/>
                  <a:pt x="12728" y="9289"/>
                </a:cubicBezTo>
                <a:lnTo>
                  <a:pt x="12764" y="9266"/>
                </a:lnTo>
                <a:cubicBezTo>
                  <a:pt x="12756" y="9266"/>
                  <a:pt x="12732" y="9282"/>
                  <a:pt x="12724" y="9282"/>
                </a:cubicBezTo>
                <a:cubicBezTo>
                  <a:pt x="12720" y="9282"/>
                  <a:pt x="12720" y="9278"/>
                  <a:pt x="12728" y="9266"/>
                </a:cubicBezTo>
                <a:cubicBezTo>
                  <a:pt x="12740" y="9254"/>
                  <a:pt x="12751" y="9242"/>
                  <a:pt x="12752" y="9242"/>
                </a:cubicBezTo>
                <a:lnTo>
                  <a:pt x="12752" y="9242"/>
                </a:lnTo>
                <a:cubicBezTo>
                  <a:pt x="12743" y="9250"/>
                  <a:pt x="12718" y="9264"/>
                  <a:pt x="12707" y="9264"/>
                </a:cubicBezTo>
                <a:cubicBezTo>
                  <a:pt x="12702" y="9264"/>
                  <a:pt x="12700" y="9261"/>
                  <a:pt x="12704" y="9254"/>
                </a:cubicBezTo>
                <a:lnTo>
                  <a:pt x="12740" y="9230"/>
                </a:lnTo>
                <a:cubicBezTo>
                  <a:pt x="12743" y="9216"/>
                  <a:pt x="12737" y="9210"/>
                  <a:pt x="12727" y="9210"/>
                </a:cubicBezTo>
                <a:cubicBezTo>
                  <a:pt x="12697" y="9210"/>
                  <a:pt x="12625" y="9255"/>
                  <a:pt x="12592" y="9255"/>
                </a:cubicBezTo>
                <a:cubicBezTo>
                  <a:pt x="12590" y="9255"/>
                  <a:pt x="12587" y="9254"/>
                  <a:pt x="12585" y="9254"/>
                </a:cubicBezTo>
                <a:cubicBezTo>
                  <a:pt x="12668" y="9182"/>
                  <a:pt x="12668" y="9135"/>
                  <a:pt x="12680" y="9111"/>
                </a:cubicBezTo>
                <a:lnTo>
                  <a:pt x="12692" y="9099"/>
                </a:lnTo>
                <a:cubicBezTo>
                  <a:pt x="12686" y="9089"/>
                  <a:pt x="12674" y="9086"/>
                  <a:pt x="12659" y="9086"/>
                </a:cubicBezTo>
                <a:cubicBezTo>
                  <a:pt x="12619" y="9086"/>
                  <a:pt x="12557" y="9111"/>
                  <a:pt x="12514" y="9111"/>
                </a:cubicBezTo>
                <a:cubicBezTo>
                  <a:pt x="12585" y="9016"/>
                  <a:pt x="12502" y="9016"/>
                  <a:pt x="12526" y="8944"/>
                </a:cubicBezTo>
                <a:lnTo>
                  <a:pt x="12526" y="8944"/>
                </a:lnTo>
                <a:cubicBezTo>
                  <a:pt x="12514" y="8968"/>
                  <a:pt x="12454" y="9004"/>
                  <a:pt x="12442" y="9004"/>
                </a:cubicBezTo>
                <a:cubicBezTo>
                  <a:pt x="12444" y="9002"/>
                  <a:pt x="12444" y="9002"/>
                  <a:pt x="12443" y="9002"/>
                </a:cubicBezTo>
                <a:cubicBezTo>
                  <a:pt x="12439" y="9002"/>
                  <a:pt x="12425" y="9008"/>
                  <a:pt x="12417" y="9008"/>
                </a:cubicBezTo>
                <a:cubicBezTo>
                  <a:pt x="12409" y="9008"/>
                  <a:pt x="12410" y="9001"/>
                  <a:pt x="12442" y="8968"/>
                </a:cubicBezTo>
                <a:lnTo>
                  <a:pt x="12442" y="8980"/>
                </a:lnTo>
                <a:cubicBezTo>
                  <a:pt x="12526" y="8908"/>
                  <a:pt x="12490" y="8908"/>
                  <a:pt x="12478" y="8897"/>
                </a:cubicBezTo>
                <a:lnTo>
                  <a:pt x="12478" y="8897"/>
                </a:lnTo>
                <a:lnTo>
                  <a:pt x="12371" y="8980"/>
                </a:lnTo>
                <a:cubicBezTo>
                  <a:pt x="12502" y="8825"/>
                  <a:pt x="12252" y="8956"/>
                  <a:pt x="12383" y="8825"/>
                </a:cubicBezTo>
                <a:lnTo>
                  <a:pt x="12383" y="8825"/>
                </a:lnTo>
                <a:cubicBezTo>
                  <a:pt x="12347" y="8837"/>
                  <a:pt x="12335" y="8837"/>
                  <a:pt x="12311" y="8849"/>
                </a:cubicBezTo>
                <a:lnTo>
                  <a:pt x="12359" y="8801"/>
                </a:lnTo>
                <a:cubicBezTo>
                  <a:pt x="12359" y="8766"/>
                  <a:pt x="12359" y="8754"/>
                  <a:pt x="12323" y="8742"/>
                </a:cubicBezTo>
                <a:lnTo>
                  <a:pt x="12371" y="8718"/>
                </a:lnTo>
                <a:cubicBezTo>
                  <a:pt x="12370" y="8716"/>
                  <a:pt x="12368" y="8715"/>
                  <a:pt x="12365" y="8715"/>
                </a:cubicBezTo>
                <a:cubicBezTo>
                  <a:pt x="12335" y="8715"/>
                  <a:pt x="12203" y="8826"/>
                  <a:pt x="12182" y="8826"/>
                </a:cubicBezTo>
                <a:cubicBezTo>
                  <a:pt x="12181" y="8826"/>
                  <a:pt x="12181" y="8826"/>
                  <a:pt x="12180" y="8825"/>
                </a:cubicBezTo>
                <a:lnTo>
                  <a:pt x="12264" y="8754"/>
                </a:lnTo>
                <a:cubicBezTo>
                  <a:pt x="12244" y="8734"/>
                  <a:pt x="12281" y="8674"/>
                  <a:pt x="12241" y="8674"/>
                </a:cubicBezTo>
                <a:cubicBezTo>
                  <a:pt x="12232" y="8674"/>
                  <a:pt x="12220" y="8676"/>
                  <a:pt x="12204" y="8682"/>
                </a:cubicBezTo>
                <a:cubicBezTo>
                  <a:pt x="12216" y="8670"/>
                  <a:pt x="12240" y="8658"/>
                  <a:pt x="12240" y="8658"/>
                </a:cubicBezTo>
                <a:cubicBezTo>
                  <a:pt x="12240" y="8651"/>
                  <a:pt x="12249" y="8616"/>
                  <a:pt x="12230" y="8616"/>
                </a:cubicBezTo>
                <a:cubicBezTo>
                  <a:pt x="12219" y="8616"/>
                  <a:pt x="12197" y="8630"/>
                  <a:pt x="12156" y="8670"/>
                </a:cubicBezTo>
                <a:cubicBezTo>
                  <a:pt x="12190" y="8637"/>
                  <a:pt x="12189" y="8627"/>
                  <a:pt x="12175" y="8627"/>
                </a:cubicBezTo>
                <a:cubicBezTo>
                  <a:pt x="12158" y="8627"/>
                  <a:pt x="12122" y="8640"/>
                  <a:pt x="12097" y="8647"/>
                </a:cubicBezTo>
                <a:lnTo>
                  <a:pt x="12156" y="8611"/>
                </a:lnTo>
                <a:lnTo>
                  <a:pt x="12156" y="8611"/>
                </a:lnTo>
                <a:cubicBezTo>
                  <a:pt x="12073" y="8658"/>
                  <a:pt x="12061" y="8670"/>
                  <a:pt x="12025" y="8670"/>
                </a:cubicBezTo>
                <a:cubicBezTo>
                  <a:pt x="12025" y="8658"/>
                  <a:pt x="12049" y="8647"/>
                  <a:pt x="12061" y="8647"/>
                </a:cubicBezTo>
                <a:cubicBezTo>
                  <a:pt x="12061" y="8642"/>
                  <a:pt x="12059" y="8641"/>
                  <a:pt x="12055" y="8641"/>
                </a:cubicBezTo>
                <a:cubicBezTo>
                  <a:pt x="12044" y="8641"/>
                  <a:pt x="12018" y="8658"/>
                  <a:pt x="12011" y="8658"/>
                </a:cubicBezTo>
                <a:cubicBezTo>
                  <a:pt x="12008" y="8658"/>
                  <a:pt x="12008" y="8655"/>
                  <a:pt x="12014" y="8647"/>
                </a:cubicBezTo>
                <a:lnTo>
                  <a:pt x="12049" y="8623"/>
                </a:lnTo>
                <a:cubicBezTo>
                  <a:pt x="12049" y="8615"/>
                  <a:pt x="12047" y="8613"/>
                  <a:pt x="12043" y="8613"/>
                </a:cubicBezTo>
                <a:cubicBezTo>
                  <a:pt x="12034" y="8613"/>
                  <a:pt x="12018" y="8626"/>
                  <a:pt x="12002" y="8635"/>
                </a:cubicBezTo>
                <a:cubicBezTo>
                  <a:pt x="11991" y="8624"/>
                  <a:pt x="11999" y="8614"/>
                  <a:pt x="12001" y="8596"/>
                </a:cubicBezTo>
                <a:lnTo>
                  <a:pt x="12001" y="8596"/>
                </a:lnTo>
                <a:cubicBezTo>
                  <a:pt x="12000" y="8599"/>
                  <a:pt x="11997" y="8599"/>
                  <a:pt x="11990" y="8599"/>
                </a:cubicBezTo>
                <a:cubicBezTo>
                  <a:pt x="12002" y="8587"/>
                  <a:pt x="12014" y="8575"/>
                  <a:pt x="12025" y="8563"/>
                </a:cubicBezTo>
                <a:lnTo>
                  <a:pt x="12025" y="8563"/>
                </a:lnTo>
                <a:cubicBezTo>
                  <a:pt x="11998" y="8581"/>
                  <a:pt x="11964" y="8607"/>
                  <a:pt x="11954" y="8607"/>
                </a:cubicBezTo>
                <a:cubicBezTo>
                  <a:pt x="11952" y="8607"/>
                  <a:pt x="11951" y="8604"/>
                  <a:pt x="11954" y="8599"/>
                </a:cubicBezTo>
                <a:cubicBezTo>
                  <a:pt x="11978" y="8587"/>
                  <a:pt x="11990" y="8575"/>
                  <a:pt x="12002" y="8575"/>
                </a:cubicBezTo>
                <a:cubicBezTo>
                  <a:pt x="12002" y="8551"/>
                  <a:pt x="12002" y="8551"/>
                  <a:pt x="11990" y="8551"/>
                </a:cubicBezTo>
                <a:cubicBezTo>
                  <a:pt x="11990" y="8539"/>
                  <a:pt x="11978" y="8539"/>
                  <a:pt x="11978" y="8539"/>
                </a:cubicBezTo>
                <a:lnTo>
                  <a:pt x="11942" y="8551"/>
                </a:lnTo>
                <a:cubicBezTo>
                  <a:pt x="11942" y="8551"/>
                  <a:pt x="11942" y="8539"/>
                  <a:pt x="11954" y="8539"/>
                </a:cubicBezTo>
                <a:cubicBezTo>
                  <a:pt x="11954" y="8527"/>
                  <a:pt x="11954" y="8527"/>
                  <a:pt x="11966" y="8527"/>
                </a:cubicBezTo>
                <a:cubicBezTo>
                  <a:pt x="11978" y="8516"/>
                  <a:pt x="11978" y="8516"/>
                  <a:pt x="11978" y="8504"/>
                </a:cubicBezTo>
                <a:cubicBezTo>
                  <a:pt x="11990" y="8527"/>
                  <a:pt x="12002" y="8539"/>
                  <a:pt x="12002" y="8539"/>
                </a:cubicBezTo>
                <a:cubicBezTo>
                  <a:pt x="12049" y="8504"/>
                  <a:pt x="12049" y="8480"/>
                  <a:pt x="12133" y="8432"/>
                </a:cubicBezTo>
                <a:lnTo>
                  <a:pt x="12133" y="8432"/>
                </a:lnTo>
                <a:cubicBezTo>
                  <a:pt x="12097" y="8450"/>
                  <a:pt x="12029" y="8481"/>
                  <a:pt x="12006" y="8481"/>
                </a:cubicBezTo>
                <a:cubicBezTo>
                  <a:pt x="11998" y="8481"/>
                  <a:pt x="11996" y="8477"/>
                  <a:pt x="12002" y="8468"/>
                </a:cubicBezTo>
                <a:cubicBezTo>
                  <a:pt x="12002" y="8468"/>
                  <a:pt x="12002" y="8468"/>
                  <a:pt x="12014" y="8456"/>
                </a:cubicBezTo>
                <a:lnTo>
                  <a:pt x="12025" y="8456"/>
                </a:lnTo>
                <a:cubicBezTo>
                  <a:pt x="12025" y="8450"/>
                  <a:pt x="12022" y="8447"/>
                  <a:pt x="12018" y="8447"/>
                </a:cubicBezTo>
                <a:cubicBezTo>
                  <a:pt x="12014" y="8447"/>
                  <a:pt x="12008" y="8450"/>
                  <a:pt x="12002" y="8456"/>
                </a:cubicBezTo>
                <a:cubicBezTo>
                  <a:pt x="12014" y="8444"/>
                  <a:pt x="12014" y="8432"/>
                  <a:pt x="12014" y="8432"/>
                </a:cubicBezTo>
                <a:cubicBezTo>
                  <a:pt x="12014" y="8432"/>
                  <a:pt x="12014" y="8424"/>
                  <a:pt x="12006" y="8421"/>
                </a:cubicBezTo>
                <a:lnTo>
                  <a:pt x="12006" y="8421"/>
                </a:lnTo>
                <a:cubicBezTo>
                  <a:pt x="12013" y="8418"/>
                  <a:pt x="12019" y="8415"/>
                  <a:pt x="12025" y="8408"/>
                </a:cubicBezTo>
                <a:cubicBezTo>
                  <a:pt x="12037" y="8408"/>
                  <a:pt x="12025" y="8420"/>
                  <a:pt x="12014" y="8432"/>
                </a:cubicBezTo>
                <a:cubicBezTo>
                  <a:pt x="12061" y="8397"/>
                  <a:pt x="12025" y="8397"/>
                  <a:pt x="12025" y="8385"/>
                </a:cubicBezTo>
                <a:lnTo>
                  <a:pt x="12025" y="8385"/>
                </a:lnTo>
                <a:cubicBezTo>
                  <a:pt x="11966" y="8432"/>
                  <a:pt x="11966" y="8420"/>
                  <a:pt x="11930" y="8456"/>
                </a:cubicBezTo>
                <a:lnTo>
                  <a:pt x="11942" y="8456"/>
                </a:lnTo>
                <a:cubicBezTo>
                  <a:pt x="11954" y="8468"/>
                  <a:pt x="11954" y="8468"/>
                  <a:pt x="11954" y="8468"/>
                </a:cubicBezTo>
                <a:cubicBezTo>
                  <a:pt x="11941" y="8481"/>
                  <a:pt x="11924" y="8491"/>
                  <a:pt x="11918" y="8491"/>
                </a:cubicBezTo>
                <a:cubicBezTo>
                  <a:pt x="11912" y="8491"/>
                  <a:pt x="11914" y="8484"/>
                  <a:pt x="11930" y="8468"/>
                </a:cubicBezTo>
                <a:lnTo>
                  <a:pt x="11930" y="8468"/>
                </a:lnTo>
                <a:cubicBezTo>
                  <a:pt x="11894" y="8492"/>
                  <a:pt x="11883" y="8504"/>
                  <a:pt x="11859" y="8516"/>
                </a:cubicBezTo>
                <a:cubicBezTo>
                  <a:pt x="11859" y="8504"/>
                  <a:pt x="11847" y="8504"/>
                  <a:pt x="11847" y="8504"/>
                </a:cubicBezTo>
                <a:cubicBezTo>
                  <a:pt x="11906" y="8456"/>
                  <a:pt x="11942" y="8408"/>
                  <a:pt x="11978" y="8373"/>
                </a:cubicBezTo>
                <a:cubicBezTo>
                  <a:pt x="11954" y="8373"/>
                  <a:pt x="11941" y="8367"/>
                  <a:pt x="11917" y="8367"/>
                </a:cubicBezTo>
                <a:cubicBezTo>
                  <a:pt x="11905" y="8367"/>
                  <a:pt x="11891" y="8369"/>
                  <a:pt x="11871" y="8373"/>
                </a:cubicBezTo>
                <a:cubicBezTo>
                  <a:pt x="11871" y="8373"/>
                  <a:pt x="11859" y="8373"/>
                  <a:pt x="11859" y="8361"/>
                </a:cubicBezTo>
                <a:cubicBezTo>
                  <a:pt x="11859" y="8361"/>
                  <a:pt x="11870" y="8361"/>
                  <a:pt x="11882" y="8349"/>
                </a:cubicBezTo>
                <a:lnTo>
                  <a:pt x="11882" y="8349"/>
                </a:lnTo>
                <a:cubicBezTo>
                  <a:pt x="11876" y="8355"/>
                  <a:pt x="11871" y="8358"/>
                  <a:pt x="11866" y="8358"/>
                </a:cubicBezTo>
                <a:cubicBezTo>
                  <a:pt x="11862" y="8358"/>
                  <a:pt x="11859" y="8355"/>
                  <a:pt x="11859" y="8349"/>
                </a:cubicBezTo>
                <a:lnTo>
                  <a:pt x="11894" y="8337"/>
                </a:lnTo>
                <a:cubicBezTo>
                  <a:pt x="11894" y="8334"/>
                  <a:pt x="11892" y="8332"/>
                  <a:pt x="11889" y="8332"/>
                </a:cubicBezTo>
                <a:cubicBezTo>
                  <a:pt x="11881" y="8332"/>
                  <a:pt x="11864" y="8340"/>
                  <a:pt x="11847" y="8349"/>
                </a:cubicBezTo>
                <a:cubicBezTo>
                  <a:pt x="11823" y="8349"/>
                  <a:pt x="11811" y="8349"/>
                  <a:pt x="11764" y="8373"/>
                </a:cubicBezTo>
                <a:cubicBezTo>
                  <a:pt x="11764" y="8373"/>
                  <a:pt x="11775" y="8361"/>
                  <a:pt x="11787" y="8361"/>
                </a:cubicBezTo>
                <a:lnTo>
                  <a:pt x="11787" y="8349"/>
                </a:lnTo>
                <a:cubicBezTo>
                  <a:pt x="11811" y="8337"/>
                  <a:pt x="11835" y="8337"/>
                  <a:pt x="11811" y="8325"/>
                </a:cubicBezTo>
                <a:lnTo>
                  <a:pt x="11835" y="8313"/>
                </a:lnTo>
                <a:cubicBezTo>
                  <a:pt x="11863" y="8278"/>
                  <a:pt x="11858" y="8268"/>
                  <a:pt x="11839" y="8268"/>
                </a:cubicBezTo>
                <a:cubicBezTo>
                  <a:pt x="11826" y="8268"/>
                  <a:pt x="11807" y="8273"/>
                  <a:pt x="11787" y="8277"/>
                </a:cubicBezTo>
                <a:lnTo>
                  <a:pt x="11740" y="8277"/>
                </a:lnTo>
                <a:cubicBezTo>
                  <a:pt x="11752" y="8277"/>
                  <a:pt x="11775" y="8254"/>
                  <a:pt x="11787" y="8254"/>
                </a:cubicBezTo>
                <a:cubicBezTo>
                  <a:pt x="11779" y="8246"/>
                  <a:pt x="11793" y="8216"/>
                  <a:pt x="11773" y="8216"/>
                </a:cubicBezTo>
                <a:cubicBezTo>
                  <a:pt x="11764" y="8216"/>
                  <a:pt x="11747" y="8223"/>
                  <a:pt x="11716" y="8242"/>
                </a:cubicBezTo>
                <a:cubicBezTo>
                  <a:pt x="11728" y="8230"/>
                  <a:pt x="11728" y="8230"/>
                  <a:pt x="11728" y="8230"/>
                </a:cubicBezTo>
                <a:cubicBezTo>
                  <a:pt x="11728" y="8218"/>
                  <a:pt x="11716" y="8218"/>
                  <a:pt x="11704" y="8218"/>
                </a:cubicBezTo>
                <a:cubicBezTo>
                  <a:pt x="11704" y="8206"/>
                  <a:pt x="11704" y="8206"/>
                  <a:pt x="11704" y="8194"/>
                </a:cubicBezTo>
                <a:cubicBezTo>
                  <a:pt x="11668" y="8158"/>
                  <a:pt x="11585" y="8146"/>
                  <a:pt x="11656" y="8063"/>
                </a:cubicBezTo>
                <a:cubicBezTo>
                  <a:pt x="11668" y="8051"/>
                  <a:pt x="11656" y="8051"/>
                  <a:pt x="11644" y="8051"/>
                </a:cubicBezTo>
                <a:cubicBezTo>
                  <a:pt x="11652" y="8043"/>
                  <a:pt x="11660" y="8036"/>
                  <a:pt x="11674" y="8028"/>
                </a:cubicBezTo>
                <a:lnTo>
                  <a:pt x="11674" y="8028"/>
                </a:lnTo>
                <a:cubicBezTo>
                  <a:pt x="11656" y="8035"/>
                  <a:pt x="11636" y="8039"/>
                  <a:pt x="11621" y="8039"/>
                </a:cubicBezTo>
                <a:lnTo>
                  <a:pt x="11644" y="8027"/>
                </a:lnTo>
                <a:lnTo>
                  <a:pt x="11573" y="8051"/>
                </a:lnTo>
                <a:cubicBezTo>
                  <a:pt x="11561" y="8051"/>
                  <a:pt x="11561" y="8051"/>
                  <a:pt x="11561" y="8039"/>
                </a:cubicBezTo>
                <a:cubicBezTo>
                  <a:pt x="11561" y="8039"/>
                  <a:pt x="11573" y="8027"/>
                  <a:pt x="11585" y="8027"/>
                </a:cubicBezTo>
                <a:cubicBezTo>
                  <a:pt x="11597" y="8016"/>
                  <a:pt x="11585" y="8016"/>
                  <a:pt x="11573" y="8016"/>
                </a:cubicBezTo>
                <a:cubicBezTo>
                  <a:pt x="11573" y="8016"/>
                  <a:pt x="11585" y="8004"/>
                  <a:pt x="11585" y="8004"/>
                </a:cubicBezTo>
                <a:cubicBezTo>
                  <a:pt x="11616" y="7983"/>
                  <a:pt x="11638" y="7954"/>
                  <a:pt x="11605" y="7954"/>
                </a:cubicBezTo>
                <a:cubicBezTo>
                  <a:pt x="11600" y="7954"/>
                  <a:pt x="11593" y="7954"/>
                  <a:pt x="11585" y="7956"/>
                </a:cubicBezTo>
                <a:lnTo>
                  <a:pt x="11537" y="7980"/>
                </a:lnTo>
                <a:cubicBezTo>
                  <a:pt x="11537" y="7980"/>
                  <a:pt x="11525" y="7968"/>
                  <a:pt x="11525" y="7968"/>
                </a:cubicBezTo>
                <a:cubicBezTo>
                  <a:pt x="11537" y="7956"/>
                  <a:pt x="11537" y="7944"/>
                  <a:pt x="11549" y="7944"/>
                </a:cubicBezTo>
                <a:cubicBezTo>
                  <a:pt x="11549" y="7932"/>
                  <a:pt x="11537" y="7932"/>
                  <a:pt x="11537" y="7932"/>
                </a:cubicBezTo>
                <a:lnTo>
                  <a:pt x="11478" y="7932"/>
                </a:lnTo>
                <a:cubicBezTo>
                  <a:pt x="11502" y="7896"/>
                  <a:pt x="11633" y="7861"/>
                  <a:pt x="11621" y="7837"/>
                </a:cubicBezTo>
                <a:cubicBezTo>
                  <a:pt x="11609" y="7837"/>
                  <a:pt x="11502" y="7849"/>
                  <a:pt x="11478" y="7861"/>
                </a:cubicBezTo>
                <a:cubicBezTo>
                  <a:pt x="11478" y="7873"/>
                  <a:pt x="11454" y="7885"/>
                  <a:pt x="11418" y="7908"/>
                </a:cubicBezTo>
                <a:cubicBezTo>
                  <a:pt x="11406" y="7896"/>
                  <a:pt x="11406" y="7896"/>
                  <a:pt x="11406" y="7896"/>
                </a:cubicBezTo>
                <a:lnTo>
                  <a:pt x="11394" y="7896"/>
                </a:lnTo>
                <a:cubicBezTo>
                  <a:pt x="11394" y="7896"/>
                  <a:pt x="11394" y="7908"/>
                  <a:pt x="11383" y="7908"/>
                </a:cubicBezTo>
                <a:cubicBezTo>
                  <a:pt x="11383" y="7908"/>
                  <a:pt x="11359" y="7908"/>
                  <a:pt x="11347" y="7920"/>
                </a:cubicBezTo>
                <a:lnTo>
                  <a:pt x="11335" y="7920"/>
                </a:lnTo>
                <a:cubicBezTo>
                  <a:pt x="11359" y="7885"/>
                  <a:pt x="11418" y="7885"/>
                  <a:pt x="11394" y="7873"/>
                </a:cubicBezTo>
                <a:lnTo>
                  <a:pt x="11418" y="7861"/>
                </a:lnTo>
                <a:cubicBezTo>
                  <a:pt x="11449" y="7826"/>
                  <a:pt x="11441" y="7817"/>
                  <a:pt x="11418" y="7817"/>
                </a:cubicBezTo>
                <a:cubicBezTo>
                  <a:pt x="11389" y="7817"/>
                  <a:pt x="11334" y="7833"/>
                  <a:pt x="11302" y="7833"/>
                </a:cubicBezTo>
                <a:cubicBezTo>
                  <a:pt x="11276" y="7833"/>
                  <a:pt x="11265" y="7822"/>
                  <a:pt x="11295" y="7784"/>
                </a:cubicBezTo>
                <a:lnTo>
                  <a:pt x="11295" y="7784"/>
                </a:lnTo>
                <a:cubicBezTo>
                  <a:pt x="11291" y="7787"/>
                  <a:pt x="11285" y="7789"/>
                  <a:pt x="11275" y="7789"/>
                </a:cubicBezTo>
                <a:cubicBezTo>
                  <a:pt x="11323" y="7694"/>
                  <a:pt x="11144" y="7718"/>
                  <a:pt x="11228" y="7599"/>
                </a:cubicBezTo>
                <a:cubicBezTo>
                  <a:pt x="11235" y="7591"/>
                  <a:pt x="11234" y="7589"/>
                  <a:pt x="11229" y="7589"/>
                </a:cubicBezTo>
                <a:cubicBezTo>
                  <a:pt x="11216" y="7589"/>
                  <a:pt x="11177" y="7602"/>
                  <a:pt x="11144" y="7611"/>
                </a:cubicBezTo>
                <a:lnTo>
                  <a:pt x="11216" y="7575"/>
                </a:lnTo>
                <a:lnTo>
                  <a:pt x="11121" y="7599"/>
                </a:lnTo>
                <a:cubicBezTo>
                  <a:pt x="11118" y="7599"/>
                  <a:pt x="11116" y="7600"/>
                  <a:pt x="11115" y="7600"/>
                </a:cubicBezTo>
                <a:cubicBezTo>
                  <a:pt x="11082" y="7600"/>
                  <a:pt x="11228" y="7498"/>
                  <a:pt x="11176" y="7498"/>
                </a:cubicBezTo>
                <a:cubicBezTo>
                  <a:pt x="11169" y="7498"/>
                  <a:pt x="11159" y="7500"/>
                  <a:pt x="11144" y="7504"/>
                </a:cubicBezTo>
                <a:lnTo>
                  <a:pt x="11097" y="7527"/>
                </a:lnTo>
                <a:cubicBezTo>
                  <a:pt x="11108" y="7516"/>
                  <a:pt x="11066" y="7515"/>
                  <a:pt x="11102" y="7485"/>
                </a:cubicBezTo>
                <a:lnTo>
                  <a:pt x="11102" y="7485"/>
                </a:lnTo>
                <a:cubicBezTo>
                  <a:pt x="11092" y="7491"/>
                  <a:pt x="11079" y="7497"/>
                  <a:pt x="11077" y="7497"/>
                </a:cubicBezTo>
                <a:cubicBezTo>
                  <a:pt x="11076" y="7497"/>
                  <a:pt x="11078" y="7495"/>
                  <a:pt x="11085" y="7492"/>
                </a:cubicBezTo>
                <a:lnTo>
                  <a:pt x="11121" y="7468"/>
                </a:lnTo>
                <a:lnTo>
                  <a:pt x="11121" y="7468"/>
                </a:lnTo>
                <a:lnTo>
                  <a:pt x="11037" y="7480"/>
                </a:lnTo>
                <a:cubicBezTo>
                  <a:pt x="11061" y="7444"/>
                  <a:pt x="11180" y="7396"/>
                  <a:pt x="11180" y="7373"/>
                </a:cubicBezTo>
                <a:cubicBezTo>
                  <a:pt x="11177" y="7371"/>
                  <a:pt x="11172" y="7370"/>
                  <a:pt x="11166" y="7370"/>
                </a:cubicBezTo>
                <a:cubicBezTo>
                  <a:pt x="11129" y="7370"/>
                  <a:pt x="11047" y="7400"/>
                  <a:pt x="11037" y="7420"/>
                </a:cubicBezTo>
                <a:cubicBezTo>
                  <a:pt x="11037" y="7420"/>
                  <a:pt x="11013" y="7444"/>
                  <a:pt x="10978" y="7456"/>
                </a:cubicBezTo>
                <a:lnTo>
                  <a:pt x="10954" y="7468"/>
                </a:lnTo>
                <a:cubicBezTo>
                  <a:pt x="10847" y="7527"/>
                  <a:pt x="10740" y="7575"/>
                  <a:pt x="10680" y="7646"/>
                </a:cubicBezTo>
                <a:lnTo>
                  <a:pt x="10751" y="7623"/>
                </a:lnTo>
                <a:lnTo>
                  <a:pt x="10713" y="7652"/>
                </a:lnTo>
                <a:lnTo>
                  <a:pt x="10713" y="7652"/>
                </a:lnTo>
                <a:cubicBezTo>
                  <a:pt x="10718" y="7650"/>
                  <a:pt x="10723" y="7648"/>
                  <a:pt x="10728" y="7646"/>
                </a:cubicBezTo>
                <a:lnTo>
                  <a:pt x="10728" y="7646"/>
                </a:lnTo>
                <a:cubicBezTo>
                  <a:pt x="10704" y="7670"/>
                  <a:pt x="10680" y="7682"/>
                  <a:pt x="10680" y="7694"/>
                </a:cubicBezTo>
                <a:lnTo>
                  <a:pt x="10787" y="7646"/>
                </a:lnTo>
                <a:lnTo>
                  <a:pt x="10787" y="7646"/>
                </a:lnTo>
                <a:cubicBezTo>
                  <a:pt x="10740" y="7670"/>
                  <a:pt x="10704" y="7694"/>
                  <a:pt x="10680" y="7706"/>
                </a:cubicBezTo>
                <a:cubicBezTo>
                  <a:pt x="10740" y="7694"/>
                  <a:pt x="10775" y="7646"/>
                  <a:pt x="10811" y="7646"/>
                </a:cubicBezTo>
                <a:cubicBezTo>
                  <a:pt x="10777" y="7672"/>
                  <a:pt x="10749" y="7692"/>
                  <a:pt x="10753" y="7692"/>
                </a:cubicBezTo>
                <a:cubicBezTo>
                  <a:pt x="10755" y="7692"/>
                  <a:pt x="10762" y="7689"/>
                  <a:pt x="10775" y="7682"/>
                </a:cubicBezTo>
                <a:lnTo>
                  <a:pt x="10775" y="7682"/>
                </a:lnTo>
                <a:cubicBezTo>
                  <a:pt x="10750" y="7699"/>
                  <a:pt x="10736" y="7710"/>
                  <a:pt x="10726" y="7715"/>
                </a:cubicBezTo>
                <a:lnTo>
                  <a:pt x="10726" y="7715"/>
                </a:lnTo>
                <a:cubicBezTo>
                  <a:pt x="10729" y="7715"/>
                  <a:pt x="10732" y="7714"/>
                  <a:pt x="10734" y="7714"/>
                </a:cubicBezTo>
                <a:cubicBezTo>
                  <a:pt x="10742" y="7714"/>
                  <a:pt x="10747" y="7717"/>
                  <a:pt x="10756" y="7717"/>
                </a:cubicBezTo>
                <a:cubicBezTo>
                  <a:pt x="10765" y="7717"/>
                  <a:pt x="10777" y="7715"/>
                  <a:pt x="10799" y="7706"/>
                </a:cubicBezTo>
                <a:lnTo>
                  <a:pt x="10799" y="7706"/>
                </a:lnTo>
                <a:cubicBezTo>
                  <a:pt x="10740" y="7742"/>
                  <a:pt x="10835" y="7718"/>
                  <a:pt x="10728" y="7777"/>
                </a:cubicBezTo>
                <a:cubicBezTo>
                  <a:pt x="10747" y="7768"/>
                  <a:pt x="10790" y="7750"/>
                  <a:pt x="10811" y="7750"/>
                </a:cubicBezTo>
                <a:cubicBezTo>
                  <a:pt x="10817" y="7750"/>
                  <a:pt x="10821" y="7751"/>
                  <a:pt x="10823" y="7754"/>
                </a:cubicBezTo>
                <a:cubicBezTo>
                  <a:pt x="10705" y="7797"/>
                  <a:pt x="10810" y="7791"/>
                  <a:pt x="10735" y="7842"/>
                </a:cubicBezTo>
                <a:lnTo>
                  <a:pt x="10735" y="7842"/>
                </a:lnTo>
                <a:cubicBezTo>
                  <a:pt x="10748" y="7837"/>
                  <a:pt x="10758" y="7835"/>
                  <a:pt x="10766" y="7835"/>
                </a:cubicBezTo>
                <a:cubicBezTo>
                  <a:pt x="10776" y="7835"/>
                  <a:pt x="10782" y="7837"/>
                  <a:pt x="10787" y="7837"/>
                </a:cubicBezTo>
                <a:cubicBezTo>
                  <a:pt x="10775" y="7861"/>
                  <a:pt x="10835" y="7849"/>
                  <a:pt x="10787" y="7885"/>
                </a:cubicBezTo>
                <a:lnTo>
                  <a:pt x="10775" y="7885"/>
                </a:lnTo>
                <a:lnTo>
                  <a:pt x="10787" y="7896"/>
                </a:lnTo>
                <a:cubicBezTo>
                  <a:pt x="10775" y="7896"/>
                  <a:pt x="10775" y="7908"/>
                  <a:pt x="10775" y="7908"/>
                </a:cubicBezTo>
                <a:cubicBezTo>
                  <a:pt x="10775" y="7908"/>
                  <a:pt x="10787" y="7896"/>
                  <a:pt x="10799" y="7896"/>
                </a:cubicBezTo>
                <a:lnTo>
                  <a:pt x="10811" y="7908"/>
                </a:lnTo>
                <a:cubicBezTo>
                  <a:pt x="10795" y="7908"/>
                  <a:pt x="10769" y="7919"/>
                  <a:pt x="10756" y="7919"/>
                </a:cubicBezTo>
                <a:cubicBezTo>
                  <a:pt x="10751" y="7919"/>
                  <a:pt x="10749" y="7917"/>
                  <a:pt x="10750" y="7912"/>
                </a:cubicBezTo>
                <a:lnTo>
                  <a:pt x="10750" y="7912"/>
                </a:lnTo>
                <a:cubicBezTo>
                  <a:pt x="10720" y="7991"/>
                  <a:pt x="10858" y="7957"/>
                  <a:pt x="10787" y="8016"/>
                </a:cubicBezTo>
                <a:lnTo>
                  <a:pt x="10775" y="8016"/>
                </a:lnTo>
                <a:cubicBezTo>
                  <a:pt x="10775" y="8019"/>
                  <a:pt x="10777" y="8021"/>
                  <a:pt x="10779" y="8021"/>
                </a:cubicBezTo>
                <a:cubicBezTo>
                  <a:pt x="10783" y="8021"/>
                  <a:pt x="10791" y="8016"/>
                  <a:pt x="10799" y="8016"/>
                </a:cubicBezTo>
                <a:cubicBezTo>
                  <a:pt x="10799" y="8016"/>
                  <a:pt x="10811" y="8027"/>
                  <a:pt x="10811" y="8027"/>
                </a:cubicBezTo>
                <a:cubicBezTo>
                  <a:pt x="10831" y="8027"/>
                  <a:pt x="10896" y="8001"/>
                  <a:pt x="10913" y="8001"/>
                </a:cubicBezTo>
                <a:cubicBezTo>
                  <a:pt x="10916" y="8001"/>
                  <a:pt x="10918" y="8002"/>
                  <a:pt x="10918" y="8004"/>
                </a:cubicBezTo>
                <a:cubicBezTo>
                  <a:pt x="10906" y="8016"/>
                  <a:pt x="10906" y="8016"/>
                  <a:pt x="10882" y="8027"/>
                </a:cubicBezTo>
                <a:cubicBezTo>
                  <a:pt x="10906" y="8016"/>
                  <a:pt x="10918" y="8016"/>
                  <a:pt x="10930" y="8016"/>
                </a:cubicBezTo>
                <a:lnTo>
                  <a:pt x="10799" y="8111"/>
                </a:lnTo>
                <a:lnTo>
                  <a:pt x="10799" y="8111"/>
                </a:lnTo>
                <a:lnTo>
                  <a:pt x="10871" y="8087"/>
                </a:lnTo>
                <a:lnTo>
                  <a:pt x="10871" y="8087"/>
                </a:lnTo>
                <a:cubicBezTo>
                  <a:pt x="10871" y="8087"/>
                  <a:pt x="10871" y="8111"/>
                  <a:pt x="10847" y="8111"/>
                </a:cubicBezTo>
                <a:cubicBezTo>
                  <a:pt x="10858" y="8113"/>
                  <a:pt x="10866" y="8114"/>
                  <a:pt x="10872" y="8114"/>
                </a:cubicBezTo>
                <a:cubicBezTo>
                  <a:pt x="10896" y="8114"/>
                  <a:pt x="10882" y="8097"/>
                  <a:pt x="10930" y="8087"/>
                </a:cubicBezTo>
                <a:cubicBezTo>
                  <a:pt x="10930" y="8087"/>
                  <a:pt x="10930" y="8099"/>
                  <a:pt x="10930" y="8099"/>
                </a:cubicBezTo>
                <a:cubicBezTo>
                  <a:pt x="10918" y="8099"/>
                  <a:pt x="10906" y="8111"/>
                  <a:pt x="10894" y="8123"/>
                </a:cubicBezTo>
                <a:cubicBezTo>
                  <a:pt x="10882" y="8135"/>
                  <a:pt x="10906" y="8135"/>
                  <a:pt x="10918" y="8135"/>
                </a:cubicBezTo>
                <a:cubicBezTo>
                  <a:pt x="10926" y="8158"/>
                  <a:pt x="10944" y="8171"/>
                  <a:pt x="10936" y="8190"/>
                </a:cubicBezTo>
                <a:lnTo>
                  <a:pt x="10936" y="8190"/>
                </a:lnTo>
                <a:cubicBezTo>
                  <a:pt x="10941" y="8185"/>
                  <a:pt x="10949" y="8182"/>
                  <a:pt x="10966" y="8182"/>
                </a:cubicBezTo>
                <a:cubicBezTo>
                  <a:pt x="10954" y="8194"/>
                  <a:pt x="10954" y="8194"/>
                  <a:pt x="10954" y="8206"/>
                </a:cubicBezTo>
                <a:cubicBezTo>
                  <a:pt x="10871" y="8254"/>
                  <a:pt x="11013" y="8218"/>
                  <a:pt x="10966" y="8277"/>
                </a:cubicBezTo>
                <a:cubicBezTo>
                  <a:pt x="10952" y="8283"/>
                  <a:pt x="10942" y="8285"/>
                  <a:pt x="10934" y="8285"/>
                </a:cubicBezTo>
                <a:cubicBezTo>
                  <a:pt x="10923" y="8285"/>
                  <a:pt x="10917" y="8282"/>
                  <a:pt x="10912" y="8282"/>
                </a:cubicBezTo>
                <a:cubicBezTo>
                  <a:pt x="10905" y="8282"/>
                  <a:pt x="10898" y="8287"/>
                  <a:pt x="10882" y="8313"/>
                </a:cubicBezTo>
                <a:cubicBezTo>
                  <a:pt x="10899" y="8308"/>
                  <a:pt x="10910" y="8305"/>
                  <a:pt x="10918" y="8305"/>
                </a:cubicBezTo>
                <a:cubicBezTo>
                  <a:pt x="10960" y="8305"/>
                  <a:pt x="10888" y="8376"/>
                  <a:pt x="10918" y="8397"/>
                </a:cubicBezTo>
                <a:cubicBezTo>
                  <a:pt x="10932" y="8383"/>
                  <a:pt x="10942" y="8377"/>
                  <a:pt x="10950" y="8377"/>
                </a:cubicBezTo>
                <a:cubicBezTo>
                  <a:pt x="10956" y="8377"/>
                  <a:pt x="10961" y="8380"/>
                  <a:pt x="10966" y="8385"/>
                </a:cubicBezTo>
                <a:cubicBezTo>
                  <a:pt x="11002" y="8397"/>
                  <a:pt x="11002" y="8432"/>
                  <a:pt x="11037" y="8444"/>
                </a:cubicBezTo>
                <a:cubicBezTo>
                  <a:pt x="11002" y="8468"/>
                  <a:pt x="11025" y="8551"/>
                  <a:pt x="11013" y="8599"/>
                </a:cubicBezTo>
                <a:lnTo>
                  <a:pt x="11002" y="8611"/>
                </a:lnTo>
                <a:cubicBezTo>
                  <a:pt x="11024" y="8601"/>
                  <a:pt x="11041" y="8598"/>
                  <a:pt x="11054" y="8598"/>
                </a:cubicBezTo>
                <a:cubicBezTo>
                  <a:pt x="11093" y="8598"/>
                  <a:pt x="11106" y="8626"/>
                  <a:pt x="11132" y="8635"/>
                </a:cubicBezTo>
                <a:cubicBezTo>
                  <a:pt x="11085" y="8658"/>
                  <a:pt x="11061" y="8670"/>
                  <a:pt x="11025" y="8670"/>
                </a:cubicBezTo>
                <a:lnTo>
                  <a:pt x="11037" y="8694"/>
                </a:lnTo>
                <a:cubicBezTo>
                  <a:pt x="11055" y="8688"/>
                  <a:pt x="11067" y="8685"/>
                  <a:pt x="11077" y="8685"/>
                </a:cubicBezTo>
                <a:cubicBezTo>
                  <a:pt x="11088" y="8685"/>
                  <a:pt x="11097" y="8688"/>
                  <a:pt x="11109" y="8694"/>
                </a:cubicBezTo>
                <a:lnTo>
                  <a:pt x="11037" y="8718"/>
                </a:lnTo>
                <a:cubicBezTo>
                  <a:pt x="11073" y="8754"/>
                  <a:pt x="11156" y="8754"/>
                  <a:pt x="11144" y="8825"/>
                </a:cubicBezTo>
                <a:cubicBezTo>
                  <a:pt x="11200" y="8792"/>
                  <a:pt x="11267" y="8705"/>
                  <a:pt x="11334" y="8705"/>
                </a:cubicBezTo>
                <a:cubicBezTo>
                  <a:pt x="11338" y="8705"/>
                  <a:pt x="11343" y="8705"/>
                  <a:pt x="11347" y="8706"/>
                </a:cubicBezTo>
                <a:cubicBezTo>
                  <a:pt x="11347" y="8718"/>
                  <a:pt x="11335" y="8718"/>
                  <a:pt x="11335" y="8718"/>
                </a:cubicBezTo>
                <a:cubicBezTo>
                  <a:pt x="11316" y="8737"/>
                  <a:pt x="11281" y="8757"/>
                  <a:pt x="11255" y="8763"/>
                </a:cubicBezTo>
                <a:lnTo>
                  <a:pt x="11255" y="8763"/>
                </a:lnTo>
                <a:cubicBezTo>
                  <a:pt x="11258" y="8763"/>
                  <a:pt x="11260" y="8763"/>
                  <a:pt x="11262" y="8763"/>
                </a:cubicBezTo>
                <a:cubicBezTo>
                  <a:pt x="11269" y="8763"/>
                  <a:pt x="11275" y="8766"/>
                  <a:pt x="11275" y="8778"/>
                </a:cubicBezTo>
                <a:lnTo>
                  <a:pt x="11204" y="8789"/>
                </a:lnTo>
                <a:cubicBezTo>
                  <a:pt x="11201" y="8800"/>
                  <a:pt x="11203" y="8803"/>
                  <a:pt x="11208" y="8803"/>
                </a:cubicBezTo>
                <a:cubicBezTo>
                  <a:pt x="11220" y="8803"/>
                  <a:pt x="11245" y="8787"/>
                  <a:pt x="11258" y="8787"/>
                </a:cubicBezTo>
                <a:cubicBezTo>
                  <a:pt x="11260" y="8787"/>
                  <a:pt x="11262" y="8788"/>
                  <a:pt x="11263" y="8789"/>
                </a:cubicBezTo>
                <a:cubicBezTo>
                  <a:pt x="11216" y="8813"/>
                  <a:pt x="11240" y="8825"/>
                  <a:pt x="11204" y="8837"/>
                </a:cubicBezTo>
                <a:cubicBezTo>
                  <a:pt x="11194" y="8837"/>
                  <a:pt x="11208" y="8822"/>
                  <a:pt x="11201" y="8822"/>
                </a:cubicBezTo>
                <a:cubicBezTo>
                  <a:pt x="11200" y="8822"/>
                  <a:pt x="11197" y="8823"/>
                  <a:pt x="11192" y="8825"/>
                </a:cubicBezTo>
                <a:cubicBezTo>
                  <a:pt x="11192" y="8849"/>
                  <a:pt x="11180" y="8885"/>
                  <a:pt x="11156" y="8908"/>
                </a:cubicBezTo>
                <a:cubicBezTo>
                  <a:pt x="11176" y="8899"/>
                  <a:pt x="11203" y="8881"/>
                  <a:pt x="11219" y="8881"/>
                </a:cubicBezTo>
                <a:cubicBezTo>
                  <a:pt x="11222" y="8881"/>
                  <a:pt x="11225" y="8882"/>
                  <a:pt x="11228" y="8885"/>
                </a:cubicBezTo>
                <a:cubicBezTo>
                  <a:pt x="11252" y="8920"/>
                  <a:pt x="11180" y="8932"/>
                  <a:pt x="11168" y="8968"/>
                </a:cubicBezTo>
                <a:cubicBezTo>
                  <a:pt x="11176" y="8964"/>
                  <a:pt x="11181" y="8963"/>
                  <a:pt x="11185" y="8963"/>
                </a:cubicBezTo>
                <a:cubicBezTo>
                  <a:pt x="11193" y="8963"/>
                  <a:pt x="11196" y="8968"/>
                  <a:pt x="11204" y="8968"/>
                </a:cubicBezTo>
                <a:cubicBezTo>
                  <a:pt x="11216" y="8968"/>
                  <a:pt x="11216" y="8968"/>
                  <a:pt x="11252" y="8944"/>
                </a:cubicBezTo>
                <a:lnTo>
                  <a:pt x="11252" y="8944"/>
                </a:lnTo>
                <a:cubicBezTo>
                  <a:pt x="11252" y="8956"/>
                  <a:pt x="11216" y="8968"/>
                  <a:pt x="11204" y="8980"/>
                </a:cubicBezTo>
                <a:cubicBezTo>
                  <a:pt x="11230" y="8980"/>
                  <a:pt x="11250" y="9025"/>
                  <a:pt x="11283" y="9025"/>
                </a:cubicBezTo>
                <a:cubicBezTo>
                  <a:pt x="11294" y="9025"/>
                  <a:pt x="11307" y="9019"/>
                  <a:pt x="11323" y="9004"/>
                </a:cubicBezTo>
                <a:lnTo>
                  <a:pt x="11323" y="8992"/>
                </a:lnTo>
                <a:lnTo>
                  <a:pt x="11335" y="8992"/>
                </a:lnTo>
                <a:cubicBezTo>
                  <a:pt x="11430" y="9016"/>
                  <a:pt x="11359" y="9135"/>
                  <a:pt x="11418" y="9182"/>
                </a:cubicBezTo>
                <a:lnTo>
                  <a:pt x="11394" y="9194"/>
                </a:lnTo>
                <a:cubicBezTo>
                  <a:pt x="11442" y="9218"/>
                  <a:pt x="11454" y="9266"/>
                  <a:pt x="11525" y="9266"/>
                </a:cubicBezTo>
                <a:cubicBezTo>
                  <a:pt x="11525" y="9266"/>
                  <a:pt x="11490" y="9313"/>
                  <a:pt x="11466" y="9325"/>
                </a:cubicBezTo>
                <a:cubicBezTo>
                  <a:pt x="11502" y="9337"/>
                  <a:pt x="11525" y="9325"/>
                  <a:pt x="11513" y="9385"/>
                </a:cubicBezTo>
                <a:cubicBezTo>
                  <a:pt x="11479" y="9385"/>
                  <a:pt x="11473" y="9393"/>
                  <a:pt x="11471" y="9393"/>
                </a:cubicBezTo>
                <a:cubicBezTo>
                  <a:pt x="11469" y="9393"/>
                  <a:pt x="11471" y="9388"/>
                  <a:pt x="11466" y="9373"/>
                </a:cubicBezTo>
                <a:lnTo>
                  <a:pt x="11466" y="9373"/>
                </a:lnTo>
                <a:cubicBezTo>
                  <a:pt x="11466" y="9420"/>
                  <a:pt x="11430" y="9444"/>
                  <a:pt x="11513" y="9456"/>
                </a:cubicBezTo>
                <a:cubicBezTo>
                  <a:pt x="11454" y="9468"/>
                  <a:pt x="11466" y="9516"/>
                  <a:pt x="11490" y="9528"/>
                </a:cubicBezTo>
                <a:lnTo>
                  <a:pt x="11513" y="9480"/>
                </a:lnTo>
                <a:cubicBezTo>
                  <a:pt x="11537" y="9492"/>
                  <a:pt x="11537" y="9516"/>
                  <a:pt x="11537" y="9528"/>
                </a:cubicBezTo>
                <a:lnTo>
                  <a:pt x="11466" y="9563"/>
                </a:lnTo>
                <a:cubicBezTo>
                  <a:pt x="11454" y="9599"/>
                  <a:pt x="11454" y="9611"/>
                  <a:pt x="11478" y="9623"/>
                </a:cubicBezTo>
                <a:cubicBezTo>
                  <a:pt x="11466" y="9635"/>
                  <a:pt x="11454" y="9647"/>
                  <a:pt x="11442" y="9659"/>
                </a:cubicBezTo>
                <a:cubicBezTo>
                  <a:pt x="11435" y="9662"/>
                  <a:pt x="11430" y="9663"/>
                  <a:pt x="11426" y="9663"/>
                </a:cubicBezTo>
                <a:cubicBezTo>
                  <a:pt x="11401" y="9663"/>
                  <a:pt x="11420" y="9608"/>
                  <a:pt x="11430" y="9587"/>
                </a:cubicBezTo>
                <a:lnTo>
                  <a:pt x="11454" y="9587"/>
                </a:lnTo>
                <a:cubicBezTo>
                  <a:pt x="11475" y="9525"/>
                  <a:pt x="11457" y="9510"/>
                  <a:pt x="11428" y="9510"/>
                </a:cubicBezTo>
                <a:cubicBezTo>
                  <a:pt x="11401" y="9510"/>
                  <a:pt x="11363" y="9523"/>
                  <a:pt x="11336" y="9523"/>
                </a:cubicBezTo>
                <a:cubicBezTo>
                  <a:pt x="11326" y="9523"/>
                  <a:pt x="11317" y="9521"/>
                  <a:pt x="11311" y="9516"/>
                </a:cubicBezTo>
                <a:lnTo>
                  <a:pt x="11383" y="9432"/>
                </a:lnTo>
                <a:lnTo>
                  <a:pt x="11383" y="9432"/>
                </a:lnTo>
                <a:lnTo>
                  <a:pt x="11287" y="9480"/>
                </a:lnTo>
                <a:cubicBezTo>
                  <a:pt x="11299" y="9456"/>
                  <a:pt x="11323" y="9397"/>
                  <a:pt x="11347" y="9397"/>
                </a:cubicBezTo>
                <a:cubicBezTo>
                  <a:pt x="11347" y="9372"/>
                  <a:pt x="11341" y="9366"/>
                  <a:pt x="11334" y="9366"/>
                </a:cubicBezTo>
                <a:cubicBezTo>
                  <a:pt x="11326" y="9366"/>
                  <a:pt x="11317" y="9372"/>
                  <a:pt x="11310" y="9372"/>
                </a:cubicBezTo>
                <a:cubicBezTo>
                  <a:pt x="11304" y="9372"/>
                  <a:pt x="11299" y="9367"/>
                  <a:pt x="11299" y="9349"/>
                </a:cubicBezTo>
                <a:cubicBezTo>
                  <a:pt x="11299" y="9337"/>
                  <a:pt x="11311" y="9325"/>
                  <a:pt x="11311" y="9325"/>
                </a:cubicBezTo>
                <a:lnTo>
                  <a:pt x="11311" y="9325"/>
                </a:lnTo>
                <a:lnTo>
                  <a:pt x="11263" y="9337"/>
                </a:lnTo>
                <a:cubicBezTo>
                  <a:pt x="11283" y="9327"/>
                  <a:pt x="11295" y="9284"/>
                  <a:pt x="11305" y="9284"/>
                </a:cubicBezTo>
                <a:cubicBezTo>
                  <a:pt x="11307" y="9284"/>
                  <a:pt x="11309" y="9286"/>
                  <a:pt x="11311" y="9289"/>
                </a:cubicBezTo>
                <a:cubicBezTo>
                  <a:pt x="11303" y="9263"/>
                  <a:pt x="11287" y="9256"/>
                  <a:pt x="11269" y="9256"/>
                </a:cubicBezTo>
                <a:cubicBezTo>
                  <a:pt x="11249" y="9256"/>
                  <a:pt x="11226" y="9264"/>
                  <a:pt x="11211" y="9264"/>
                </a:cubicBezTo>
                <a:cubicBezTo>
                  <a:pt x="11197" y="9264"/>
                  <a:pt x="11188" y="9257"/>
                  <a:pt x="11192" y="9230"/>
                </a:cubicBezTo>
                <a:lnTo>
                  <a:pt x="11204" y="9230"/>
                </a:lnTo>
                <a:cubicBezTo>
                  <a:pt x="11192" y="9227"/>
                  <a:pt x="11183" y="9226"/>
                  <a:pt x="11175" y="9226"/>
                </a:cubicBezTo>
                <a:cubicBezTo>
                  <a:pt x="11118" y="9226"/>
                  <a:pt x="11143" y="9295"/>
                  <a:pt x="11049" y="9337"/>
                </a:cubicBezTo>
                <a:lnTo>
                  <a:pt x="11109" y="9147"/>
                </a:lnTo>
                <a:lnTo>
                  <a:pt x="11109" y="9147"/>
                </a:lnTo>
                <a:lnTo>
                  <a:pt x="11061" y="9206"/>
                </a:lnTo>
                <a:cubicBezTo>
                  <a:pt x="11049" y="9194"/>
                  <a:pt x="11037" y="9182"/>
                  <a:pt x="11061" y="9159"/>
                </a:cubicBezTo>
                <a:lnTo>
                  <a:pt x="11061" y="9159"/>
                </a:lnTo>
                <a:cubicBezTo>
                  <a:pt x="11002" y="9182"/>
                  <a:pt x="11049" y="9194"/>
                  <a:pt x="11002" y="9230"/>
                </a:cubicBezTo>
                <a:cubicBezTo>
                  <a:pt x="11002" y="9147"/>
                  <a:pt x="10882" y="9194"/>
                  <a:pt x="10942" y="9075"/>
                </a:cubicBezTo>
                <a:lnTo>
                  <a:pt x="10942" y="9075"/>
                </a:lnTo>
                <a:cubicBezTo>
                  <a:pt x="10894" y="9123"/>
                  <a:pt x="10954" y="9135"/>
                  <a:pt x="10882" y="9147"/>
                </a:cubicBezTo>
                <a:cubicBezTo>
                  <a:pt x="10908" y="9096"/>
                  <a:pt x="10901" y="9086"/>
                  <a:pt x="10885" y="9086"/>
                </a:cubicBezTo>
                <a:cubicBezTo>
                  <a:pt x="10874" y="9086"/>
                  <a:pt x="10860" y="9090"/>
                  <a:pt x="10848" y="9090"/>
                </a:cubicBezTo>
                <a:cubicBezTo>
                  <a:pt x="10834" y="9090"/>
                  <a:pt x="10823" y="9085"/>
                  <a:pt x="10823" y="9063"/>
                </a:cubicBezTo>
                <a:cubicBezTo>
                  <a:pt x="10871" y="9004"/>
                  <a:pt x="10882" y="9063"/>
                  <a:pt x="10882" y="8980"/>
                </a:cubicBezTo>
                <a:lnTo>
                  <a:pt x="10882" y="8980"/>
                </a:lnTo>
                <a:cubicBezTo>
                  <a:pt x="10863" y="9002"/>
                  <a:pt x="10850" y="9011"/>
                  <a:pt x="10841" y="9011"/>
                </a:cubicBezTo>
                <a:cubicBezTo>
                  <a:pt x="10811" y="9011"/>
                  <a:pt x="10824" y="8920"/>
                  <a:pt x="10787" y="8920"/>
                </a:cubicBezTo>
                <a:cubicBezTo>
                  <a:pt x="10773" y="8942"/>
                  <a:pt x="10760" y="8949"/>
                  <a:pt x="10746" y="8949"/>
                </a:cubicBezTo>
                <a:cubicBezTo>
                  <a:pt x="10715" y="8949"/>
                  <a:pt x="10682" y="8908"/>
                  <a:pt x="10632" y="8908"/>
                </a:cubicBezTo>
                <a:cubicBezTo>
                  <a:pt x="10656" y="8885"/>
                  <a:pt x="10573" y="8801"/>
                  <a:pt x="10549" y="8742"/>
                </a:cubicBezTo>
                <a:lnTo>
                  <a:pt x="10561" y="8730"/>
                </a:lnTo>
                <a:lnTo>
                  <a:pt x="10561" y="8730"/>
                </a:lnTo>
                <a:cubicBezTo>
                  <a:pt x="10530" y="8761"/>
                  <a:pt x="10506" y="8769"/>
                  <a:pt x="10486" y="8769"/>
                </a:cubicBezTo>
                <a:cubicBezTo>
                  <a:pt x="10459" y="8769"/>
                  <a:pt x="10439" y="8754"/>
                  <a:pt x="10418" y="8754"/>
                </a:cubicBezTo>
                <a:cubicBezTo>
                  <a:pt x="10442" y="8706"/>
                  <a:pt x="10466" y="8682"/>
                  <a:pt x="10501" y="8682"/>
                </a:cubicBezTo>
                <a:lnTo>
                  <a:pt x="10466" y="8658"/>
                </a:lnTo>
                <a:cubicBezTo>
                  <a:pt x="10442" y="8682"/>
                  <a:pt x="10418" y="8682"/>
                  <a:pt x="10394" y="8682"/>
                </a:cubicBezTo>
                <a:lnTo>
                  <a:pt x="10442" y="8623"/>
                </a:lnTo>
                <a:cubicBezTo>
                  <a:pt x="10394" y="8599"/>
                  <a:pt x="10311" y="8635"/>
                  <a:pt x="10275" y="8563"/>
                </a:cubicBezTo>
                <a:cubicBezTo>
                  <a:pt x="10240" y="8611"/>
                  <a:pt x="10216" y="8742"/>
                  <a:pt x="10132" y="8742"/>
                </a:cubicBezTo>
                <a:cubicBezTo>
                  <a:pt x="10154" y="8721"/>
                  <a:pt x="10175" y="8671"/>
                  <a:pt x="10196" y="8660"/>
                </a:cubicBezTo>
                <a:lnTo>
                  <a:pt x="10196" y="8660"/>
                </a:lnTo>
                <a:cubicBezTo>
                  <a:pt x="10193" y="8661"/>
                  <a:pt x="10190" y="8661"/>
                  <a:pt x="10186" y="8661"/>
                </a:cubicBezTo>
                <a:cubicBezTo>
                  <a:pt x="10177" y="8661"/>
                  <a:pt x="10168" y="8658"/>
                  <a:pt x="10168" y="8647"/>
                </a:cubicBezTo>
                <a:lnTo>
                  <a:pt x="10228" y="8623"/>
                </a:lnTo>
                <a:cubicBezTo>
                  <a:pt x="10228" y="8611"/>
                  <a:pt x="10225" y="8606"/>
                  <a:pt x="10221" y="8606"/>
                </a:cubicBezTo>
                <a:cubicBezTo>
                  <a:pt x="10211" y="8606"/>
                  <a:pt x="10191" y="8636"/>
                  <a:pt x="10174" y="8636"/>
                </a:cubicBezTo>
                <a:cubicBezTo>
                  <a:pt x="10172" y="8636"/>
                  <a:pt x="10170" y="8636"/>
                  <a:pt x="10168" y="8635"/>
                </a:cubicBezTo>
                <a:cubicBezTo>
                  <a:pt x="10204" y="8587"/>
                  <a:pt x="10180" y="8587"/>
                  <a:pt x="10204" y="8563"/>
                </a:cubicBezTo>
                <a:cubicBezTo>
                  <a:pt x="10213" y="8563"/>
                  <a:pt x="10215" y="8578"/>
                  <a:pt x="10222" y="8578"/>
                </a:cubicBezTo>
                <a:cubicBezTo>
                  <a:pt x="10223" y="8578"/>
                  <a:pt x="10225" y="8577"/>
                  <a:pt x="10228" y="8575"/>
                </a:cubicBezTo>
                <a:cubicBezTo>
                  <a:pt x="10216" y="8551"/>
                  <a:pt x="10204" y="8504"/>
                  <a:pt x="10216" y="8468"/>
                </a:cubicBezTo>
                <a:lnTo>
                  <a:pt x="10216" y="8468"/>
                </a:lnTo>
                <a:cubicBezTo>
                  <a:pt x="10205" y="8489"/>
                  <a:pt x="10186" y="8518"/>
                  <a:pt x="10166" y="8518"/>
                </a:cubicBezTo>
                <a:cubicBezTo>
                  <a:pt x="10163" y="8518"/>
                  <a:pt x="10159" y="8517"/>
                  <a:pt x="10156" y="8516"/>
                </a:cubicBezTo>
                <a:cubicBezTo>
                  <a:pt x="10120" y="8492"/>
                  <a:pt x="10180" y="8456"/>
                  <a:pt x="10168" y="8420"/>
                </a:cubicBezTo>
                <a:lnTo>
                  <a:pt x="10168" y="8420"/>
                </a:lnTo>
                <a:cubicBezTo>
                  <a:pt x="10162" y="8426"/>
                  <a:pt x="10157" y="8428"/>
                  <a:pt x="10153" y="8428"/>
                </a:cubicBezTo>
                <a:cubicBezTo>
                  <a:pt x="10146" y="8428"/>
                  <a:pt x="10139" y="8424"/>
                  <a:pt x="10131" y="8424"/>
                </a:cubicBezTo>
                <a:cubicBezTo>
                  <a:pt x="10120" y="8424"/>
                  <a:pt x="10106" y="8430"/>
                  <a:pt x="10085" y="8456"/>
                </a:cubicBezTo>
                <a:cubicBezTo>
                  <a:pt x="10073" y="8444"/>
                  <a:pt x="10097" y="8420"/>
                  <a:pt x="10109" y="8397"/>
                </a:cubicBezTo>
                <a:lnTo>
                  <a:pt x="10109" y="8397"/>
                </a:lnTo>
                <a:cubicBezTo>
                  <a:pt x="10105" y="8397"/>
                  <a:pt x="10102" y="8398"/>
                  <a:pt x="10099" y="8398"/>
                </a:cubicBezTo>
                <a:cubicBezTo>
                  <a:pt x="10070" y="8398"/>
                  <a:pt x="10038" y="8371"/>
                  <a:pt x="10013" y="8371"/>
                </a:cubicBezTo>
                <a:cubicBezTo>
                  <a:pt x="9998" y="8371"/>
                  <a:pt x="9986" y="8380"/>
                  <a:pt x="9978" y="8408"/>
                </a:cubicBezTo>
                <a:lnTo>
                  <a:pt x="9978" y="8420"/>
                </a:lnTo>
                <a:cubicBezTo>
                  <a:pt x="9973" y="8421"/>
                  <a:pt x="9969" y="8421"/>
                  <a:pt x="9965" y="8421"/>
                </a:cubicBezTo>
                <a:cubicBezTo>
                  <a:pt x="9858" y="8421"/>
                  <a:pt x="9844" y="8277"/>
                  <a:pt x="9763" y="8254"/>
                </a:cubicBezTo>
                <a:lnTo>
                  <a:pt x="9775" y="8230"/>
                </a:lnTo>
                <a:cubicBezTo>
                  <a:pt x="9728" y="8230"/>
                  <a:pt x="9695" y="8199"/>
                  <a:pt x="9648" y="8199"/>
                </a:cubicBezTo>
                <a:cubicBezTo>
                  <a:pt x="9636" y="8199"/>
                  <a:pt x="9623" y="8201"/>
                  <a:pt x="9608" y="8206"/>
                </a:cubicBezTo>
                <a:cubicBezTo>
                  <a:pt x="9597" y="8194"/>
                  <a:pt x="9608" y="8146"/>
                  <a:pt x="9632" y="8123"/>
                </a:cubicBezTo>
                <a:cubicBezTo>
                  <a:pt x="9597" y="8111"/>
                  <a:pt x="9573" y="8135"/>
                  <a:pt x="9549" y="8063"/>
                </a:cubicBezTo>
                <a:cubicBezTo>
                  <a:pt x="9585" y="8056"/>
                  <a:pt x="9582" y="8044"/>
                  <a:pt x="9584" y="8044"/>
                </a:cubicBezTo>
                <a:cubicBezTo>
                  <a:pt x="9586" y="8044"/>
                  <a:pt x="9590" y="8049"/>
                  <a:pt x="9608" y="8063"/>
                </a:cubicBezTo>
                <a:cubicBezTo>
                  <a:pt x="9577" y="8022"/>
                  <a:pt x="9591" y="7989"/>
                  <a:pt x="9533" y="7989"/>
                </a:cubicBezTo>
                <a:cubicBezTo>
                  <a:pt x="9524" y="7989"/>
                  <a:pt x="9514" y="7990"/>
                  <a:pt x="9501" y="7992"/>
                </a:cubicBezTo>
                <a:cubicBezTo>
                  <a:pt x="9561" y="7956"/>
                  <a:pt x="9525" y="7908"/>
                  <a:pt x="9489" y="7908"/>
                </a:cubicBezTo>
                <a:lnTo>
                  <a:pt x="9489" y="7968"/>
                </a:lnTo>
                <a:cubicBezTo>
                  <a:pt x="9466" y="7956"/>
                  <a:pt x="9454" y="7932"/>
                  <a:pt x="9442" y="7920"/>
                </a:cubicBezTo>
                <a:lnTo>
                  <a:pt x="9501" y="7861"/>
                </a:lnTo>
                <a:cubicBezTo>
                  <a:pt x="9496" y="7798"/>
                  <a:pt x="9453" y="7790"/>
                  <a:pt x="9405" y="7790"/>
                </a:cubicBezTo>
                <a:cubicBezTo>
                  <a:pt x="9389" y="7790"/>
                  <a:pt x="9372" y="7791"/>
                  <a:pt x="9357" y="7791"/>
                </a:cubicBezTo>
                <a:cubicBezTo>
                  <a:pt x="9305" y="7791"/>
                  <a:pt x="9265" y="7781"/>
                  <a:pt x="9287" y="7694"/>
                </a:cubicBezTo>
                <a:lnTo>
                  <a:pt x="9287" y="7694"/>
                </a:lnTo>
                <a:cubicBezTo>
                  <a:pt x="9227" y="7718"/>
                  <a:pt x="9311" y="7765"/>
                  <a:pt x="9239" y="7801"/>
                </a:cubicBezTo>
                <a:cubicBezTo>
                  <a:pt x="9216" y="7765"/>
                  <a:pt x="9251" y="7635"/>
                  <a:pt x="9239" y="7623"/>
                </a:cubicBezTo>
                <a:cubicBezTo>
                  <a:pt x="9237" y="7603"/>
                  <a:pt x="9227" y="7596"/>
                  <a:pt x="9215" y="7596"/>
                </a:cubicBezTo>
                <a:cubicBezTo>
                  <a:pt x="9187" y="7596"/>
                  <a:pt x="9141" y="7631"/>
                  <a:pt x="9111" y="7631"/>
                </a:cubicBezTo>
                <a:cubicBezTo>
                  <a:pt x="9099" y="7631"/>
                  <a:pt x="9090" y="7626"/>
                  <a:pt x="9085" y="7611"/>
                </a:cubicBezTo>
                <a:cubicBezTo>
                  <a:pt x="9073" y="7646"/>
                  <a:pt x="9025" y="7706"/>
                  <a:pt x="8966" y="7706"/>
                </a:cubicBezTo>
                <a:cubicBezTo>
                  <a:pt x="8930" y="7658"/>
                  <a:pt x="9001" y="7563"/>
                  <a:pt x="9037" y="7563"/>
                </a:cubicBezTo>
                <a:cubicBezTo>
                  <a:pt x="9049" y="7563"/>
                  <a:pt x="9049" y="7575"/>
                  <a:pt x="9037" y="7587"/>
                </a:cubicBezTo>
                <a:cubicBezTo>
                  <a:pt x="9061" y="7587"/>
                  <a:pt x="9085" y="7587"/>
                  <a:pt x="9097" y="7551"/>
                </a:cubicBezTo>
                <a:lnTo>
                  <a:pt x="9097" y="7551"/>
                </a:lnTo>
                <a:lnTo>
                  <a:pt x="9061" y="7575"/>
                </a:lnTo>
                <a:cubicBezTo>
                  <a:pt x="9073" y="7539"/>
                  <a:pt x="9013" y="7492"/>
                  <a:pt x="9061" y="7468"/>
                </a:cubicBezTo>
                <a:cubicBezTo>
                  <a:pt x="9013" y="7468"/>
                  <a:pt x="9013" y="7492"/>
                  <a:pt x="9025" y="7527"/>
                </a:cubicBezTo>
                <a:cubicBezTo>
                  <a:pt x="9001" y="7456"/>
                  <a:pt x="8954" y="7468"/>
                  <a:pt x="8918" y="7396"/>
                </a:cubicBezTo>
                <a:cubicBezTo>
                  <a:pt x="8918" y="7417"/>
                  <a:pt x="8909" y="7446"/>
                  <a:pt x="8899" y="7446"/>
                </a:cubicBezTo>
                <a:cubicBezTo>
                  <a:pt x="8897" y="7446"/>
                  <a:pt x="8896" y="7446"/>
                  <a:pt x="8894" y="7444"/>
                </a:cubicBezTo>
                <a:cubicBezTo>
                  <a:pt x="8880" y="7419"/>
                  <a:pt x="8868" y="7411"/>
                  <a:pt x="8857" y="7411"/>
                </a:cubicBezTo>
                <a:cubicBezTo>
                  <a:pt x="8835" y="7411"/>
                  <a:pt x="8816" y="7440"/>
                  <a:pt x="8788" y="7440"/>
                </a:cubicBezTo>
                <a:cubicBezTo>
                  <a:pt x="8780" y="7440"/>
                  <a:pt x="8772" y="7438"/>
                  <a:pt x="8763" y="7432"/>
                </a:cubicBezTo>
                <a:cubicBezTo>
                  <a:pt x="8775" y="7373"/>
                  <a:pt x="8846" y="7349"/>
                  <a:pt x="8775" y="7337"/>
                </a:cubicBezTo>
                <a:cubicBezTo>
                  <a:pt x="8775" y="7289"/>
                  <a:pt x="8823" y="7277"/>
                  <a:pt x="8858" y="7265"/>
                </a:cubicBezTo>
                <a:lnTo>
                  <a:pt x="8858" y="7265"/>
                </a:lnTo>
                <a:cubicBezTo>
                  <a:pt x="8854" y="7266"/>
                  <a:pt x="8850" y="7266"/>
                  <a:pt x="8846" y="7266"/>
                </a:cubicBezTo>
                <a:cubicBezTo>
                  <a:pt x="8777" y="7266"/>
                  <a:pt x="8798" y="7168"/>
                  <a:pt x="8775" y="7134"/>
                </a:cubicBezTo>
                <a:lnTo>
                  <a:pt x="8823" y="7134"/>
                </a:lnTo>
                <a:cubicBezTo>
                  <a:pt x="8799" y="7134"/>
                  <a:pt x="8787" y="7123"/>
                  <a:pt x="8775" y="7111"/>
                </a:cubicBezTo>
                <a:lnTo>
                  <a:pt x="8751" y="7170"/>
                </a:lnTo>
                <a:cubicBezTo>
                  <a:pt x="8739" y="7158"/>
                  <a:pt x="8727" y="7146"/>
                  <a:pt x="8751" y="7123"/>
                </a:cubicBezTo>
                <a:lnTo>
                  <a:pt x="8751" y="7123"/>
                </a:lnTo>
                <a:cubicBezTo>
                  <a:pt x="8704" y="7146"/>
                  <a:pt x="8692" y="7206"/>
                  <a:pt x="8620" y="7230"/>
                </a:cubicBezTo>
                <a:cubicBezTo>
                  <a:pt x="8632" y="7194"/>
                  <a:pt x="8549" y="7206"/>
                  <a:pt x="8596" y="7134"/>
                </a:cubicBezTo>
                <a:lnTo>
                  <a:pt x="8596" y="7134"/>
                </a:lnTo>
                <a:cubicBezTo>
                  <a:pt x="8604" y="7150"/>
                  <a:pt x="8611" y="7156"/>
                  <a:pt x="8617" y="7156"/>
                </a:cubicBezTo>
                <a:cubicBezTo>
                  <a:pt x="8637" y="7156"/>
                  <a:pt x="8652" y="7100"/>
                  <a:pt x="8686" y="7096"/>
                </a:cubicBezTo>
                <a:lnTo>
                  <a:pt x="8686" y="7096"/>
                </a:lnTo>
                <a:cubicBezTo>
                  <a:pt x="8674" y="7092"/>
                  <a:pt x="8668" y="7083"/>
                  <a:pt x="8668" y="7075"/>
                </a:cubicBezTo>
                <a:cubicBezTo>
                  <a:pt x="8668" y="7063"/>
                  <a:pt x="8680" y="7063"/>
                  <a:pt x="8692" y="7063"/>
                </a:cubicBezTo>
                <a:cubicBezTo>
                  <a:pt x="8688" y="7034"/>
                  <a:pt x="8680" y="7024"/>
                  <a:pt x="8669" y="7024"/>
                </a:cubicBezTo>
                <a:cubicBezTo>
                  <a:pt x="8644" y="7024"/>
                  <a:pt x="8603" y="7072"/>
                  <a:pt x="8571" y="7072"/>
                </a:cubicBezTo>
                <a:cubicBezTo>
                  <a:pt x="8563" y="7072"/>
                  <a:pt x="8555" y="7070"/>
                  <a:pt x="8549" y="7063"/>
                </a:cubicBezTo>
                <a:cubicBezTo>
                  <a:pt x="8585" y="7027"/>
                  <a:pt x="8596" y="6980"/>
                  <a:pt x="8573" y="6980"/>
                </a:cubicBezTo>
                <a:cubicBezTo>
                  <a:pt x="8596" y="7003"/>
                  <a:pt x="8537" y="7051"/>
                  <a:pt x="8489" y="7051"/>
                </a:cubicBezTo>
                <a:cubicBezTo>
                  <a:pt x="8484" y="7025"/>
                  <a:pt x="8472" y="7020"/>
                  <a:pt x="8459" y="7020"/>
                </a:cubicBezTo>
                <a:cubicBezTo>
                  <a:pt x="8450" y="7020"/>
                  <a:pt x="8439" y="7023"/>
                  <a:pt x="8431" y="7023"/>
                </a:cubicBezTo>
                <a:cubicBezTo>
                  <a:pt x="8425" y="7023"/>
                  <a:pt x="8421" y="7021"/>
                  <a:pt x="8418" y="7015"/>
                </a:cubicBezTo>
                <a:lnTo>
                  <a:pt x="8418" y="7015"/>
                </a:lnTo>
                <a:lnTo>
                  <a:pt x="8430" y="7051"/>
                </a:lnTo>
                <a:cubicBezTo>
                  <a:pt x="8415" y="7061"/>
                  <a:pt x="8404" y="7065"/>
                  <a:pt x="8394" y="7065"/>
                </a:cubicBezTo>
                <a:cubicBezTo>
                  <a:pt x="8380" y="7065"/>
                  <a:pt x="8367" y="7058"/>
                  <a:pt x="8346" y="7051"/>
                </a:cubicBezTo>
                <a:cubicBezTo>
                  <a:pt x="8351" y="7037"/>
                  <a:pt x="8357" y="7034"/>
                  <a:pt x="8364" y="7034"/>
                </a:cubicBezTo>
                <a:cubicBezTo>
                  <a:pt x="8369" y="7034"/>
                  <a:pt x="8373" y="7036"/>
                  <a:pt x="8377" y="7036"/>
                </a:cubicBezTo>
                <a:cubicBezTo>
                  <a:pt x="8380" y="7036"/>
                  <a:pt x="8382" y="7034"/>
                  <a:pt x="8382" y="7027"/>
                </a:cubicBezTo>
                <a:lnTo>
                  <a:pt x="8382" y="7027"/>
                </a:lnTo>
                <a:cubicBezTo>
                  <a:pt x="8373" y="7031"/>
                  <a:pt x="8367" y="7033"/>
                  <a:pt x="8361" y="7033"/>
                </a:cubicBezTo>
                <a:cubicBezTo>
                  <a:pt x="8316" y="7033"/>
                  <a:pt x="8369" y="6919"/>
                  <a:pt x="8307" y="6919"/>
                </a:cubicBezTo>
                <a:cubicBezTo>
                  <a:pt x="8305" y="6919"/>
                  <a:pt x="8302" y="6920"/>
                  <a:pt x="8299" y="6920"/>
                </a:cubicBezTo>
                <a:cubicBezTo>
                  <a:pt x="8299" y="6884"/>
                  <a:pt x="8358" y="6849"/>
                  <a:pt x="8358" y="6825"/>
                </a:cubicBezTo>
                <a:cubicBezTo>
                  <a:pt x="8275" y="6825"/>
                  <a:pt x="8346" y="6742"/>
                  <a:pt x="8275" y="6730"/>
                </a:cubicBezTo>
                <a:cubicBezTo>
                  <a:pt x="8239" y="6789"/>
                  <a:pt x="8251" y="6777"/>
                  <a:pt x="8180" y="6789"/>
                </a:cubicBezTo>
                <a:lnTo>
                  <a:pt x="8287" y="6825"/>
                </a:lnTo>
                <a:lnTo>
                  <a:pt x="8180" y="6849"/>
                </a:lnTo>
                <a:cubicBezTo>
                  <a:pt x="8204" y="6873"/>
                  <a:pt x="8251" y="6873"/>
                  <a:pt x="8263" y="6884"/>
                </a:cubicBezTo>
                <a:cubicBezTo>
                  <a:pt x="8204" y="6908"/>
                  <a:pt x="8215" y="6896"/>
                  <a:pt x="8192" y="6944"/>
                </a:cubicBezTo>
                <a:cubicBezTo>
                  <a:pt x="8227" y="6849"/>
                  <a:pt x="8096" y="6932"/>
                  <a:pt x="8096" y="6849"/>
                </a:cubicBezTo>
                <a:lnTo>
                  <a:pt x="8204" y="6742"/>
                </a:lnTo>
                <a:cubicBezTo>
                  <a:pt x="8204" y="6634"/>
                  <a:pt x="8061" y="6706"/>
                  <a:pt x="8013" y="6611"/>
                </a:cubicBezTo>
                <a:lnTo>
                  <a:pt x="8013" y="6611"/>
                </a:lnTo>
                <a:lnTo>
                  <a:pt x="8025" y="6658"/>
                </a:lnTo>
                <a:cubicBezTo>
                  <a:pt x="8013" y="6665"/>
                  <a:pt x="8004" y="6668"/>
                  <a:pt x="7997" y="6668"/>
                </a:cubicBezTo>
                <a:cubicBezTo>
                  <a:pt x="7968" y="6668"/>
                  <a:pt x="7968" y="6622"/>
                  <a:pt x="7930" y="6622"/>
                </a:cubicBezTo>
                <a:cubicBezTo>
                  <a:pt x="7977" y="6587"/>
                  <a:pt x="7965" y="6551"/>
                  <a:pt x="7989" y="6527"/>
                </a:cubicBezTo>
                <a:lnTo>
                  <a:pt x="7989" y="6527"/>
                </a:lnTo>
                <a:cubicBezTo>
                  <a:pt x="7984" y="6531"/>
                  <a:pt x="7979" y="6532"/>
                  <a:pt x="7974" y="6532"/>
                </a:cubicBezTo>
                <a:cubicBezTo>
                  <a:pt x="7958" y="6532"/>
                  <a:pt x="7944" y="6515"/>
                  <a:pt x="7918" y="6515"/>
                </a:cubicBezTo>
                <a:cubicBezTo>
                  <a:pt x="7903" y="6515"/>
                  <a:pt x="7884" y="6521"/>
                  <a:pt x="7858" y="6539"/>
                </a:cubicBezTo>
                <a:lnTo>
                  <a:pt x="7870" y="6468"/>
                </a:lnTo>
                <a:cubicBezTo>
                  <a:pt x="7861" y="6450"/>
                  <a:pt x="7848" y="6444"/>
                  <a:pt x="7831" y="6444"/>
                </a:cubicBezTo>
                <a:cubicBezTo>
                  <a:pt x="7795" y="6444"/>
                  <a:pt x="7745" y="6473"/>
                  <a:pt x="7707" y="6473"/>
                </a:cubicBezTo>
                <a:cubicBezTo>
                  <a:pt x="7691" y="6473"/>
                  <a:pt x="7678" y="6469"/>
                  <a:pt x="7668" y="6456"/>
                </a:cubicBezTo>
                <a:cubicBezTo>
                  <a:pt x="7721" y="6424"/>
                  <a:pt x="7727" y="6383"/>
                  <a:pt x="7770" y="6383"/>
                </a:cubicBezTo>
                <a:cubicBezTo>
                  <a:pt x="7775" y="6383"/>
                  <a:pt x="7780" y="6383"/>
                  <a:pt x="7787" y="6384"/>
                </a:cubicBezTo>
                <a:cubicBezTo>
                  <a:pt x="7779" y="6369"/>
                  <a:pt x="7772" y="6354"/>
                  <a:pt x="7761" y="6354"/>
                </a:cubicBezTo>
                <a:cubicBezTo>
                  <a:pt x="7755" y="6354"/>
                  <a:pt x="7748" y="6359"/>
                  <a:pt x="7739" y="6372"/>
                </a:cubicBezTo>
                <a:cubicBezTo>
                  <a:pt x="7751" y="6337"/>
                  <a:pt x="7644" y="6372"/>
                  <a:pt x="7656" y="6325"/>
                </a:cubicBezTo>
                <a:cubicBezTo>
                  <a:pt x="7637" y="6325"/>
                  <a:pt x="7610" y="6355"/>
                  <a:pt x="7594" y="6355"/>
                </a:cubicBezTo>
                <a:cubicBezTo>
                  <a:pt x="7590" y="6355"/>
                  <a:pt x="7587" y="6353"/>
                  <a:pt x="7584" y="6349"/>
                </a:cubicBezTo>
                <a:cubicBezTo>
                  <a:pt x="7584" y="6342"/>
                  <a:pt x="7588" y="6336"/>
                  <a:pt x="7591" y="6331"/>
                </a:cubicBezTo>
                <a:lnTo>
                  <a:pt x="7591" y="6331"/>
                </a:lnTo>
                <a:cubicBezTo>
                  <a:pt x="7575" y="6343"/>
                  <a:pt x="7541" y="6333"/>
                  <a:pt x="7528" y="6374"/>
                </a:cubicBezTo>
                <a:lnTo>
                  <a:pt x="7528" y="6374"/>
                </a:lnTo>
                <a:cubicBezTo>
                  <a:pt x="7563" y="6219"/>
                  <a:pt x="7359" y="6238"/>
                  <a:pt x="7406" y="6099"/>
                </a:cubicBezTo>
                <a:cubicBezTo>
                  <a:pt x="7358" y="6075"/>
                  <a:pt x="7311" y="6039"/>
                  <a:pt x="7263" y="6003"/>
                </a:cubicBezTo>
                <a:cubicBezTo>
                  <a:pt x="7279" y="6003"/>
                  <a:pt x="7284" y="5998"/>
                  <a:pt x="7286" y="5998"/>
                </a:cubicBezTo>
                <a:lnTo>
                  <a:pt x="7286" y="5998"/>
                </a:lnTo>
                <a:cubicBezTo>
                  <a:pt x="7286" y="6000"/>
                  <a:pt x="7286" y="6001"/>
                  <a:pt x="7287" y="6003"/>
                </a:cubicBezTo>
                <a:cubicBezTo>
                  <a:pt x="7287" y="5999"/>
                  <a:pt x="7287" y="5998"/>
                  <a:pt x="7286" y="5998"/>
                </a:cubicBezTo>
                <a:cubicBezTo>
                  <a:pt x="7286" y="5998"/>
                  <a:pt x="7286" y="5998"/>
                  <a:pt x="7286" y="5998"/>
                </a:cubicBezTo>
                <a:lnTo>
                  <a:pt x="7286" y="5998"/>
                </a:lnTo>
                <a:cubicBezTo>
                  <a:pt x="7282" y="5983"/>
                  <a:pt x="7275" y="5978"/>
                  <a:pt x="7264" y="5978"/>
                </a:cubicBezTo>
                <a:cubicBezTo>
                  <a:pt x="7239" y="5978"/>
                  <a:pt x="7197" y="6012"/>
                  <a:pt x="7170" y="6012"/>
                </a:cubicBezTo>
                <a:cubicBezTo>
                  <a:pt x="7157" y="6012"/>
                  <a:pt x="7147" y="6004"/>
                  <a:pt x="7144" y="5980"/>
                </a:cubicBezTo>
                <a:cubicBezTo>
                  <a:pt x="7153" y="5949"/>
                  <a:pt x="7163" y="5941"/>
                  <a:pt x="7172" y="5941"/>
                </a:cubicBezTo>
                <a:cubicBezTo>
                  <a:pt x="7184" y="5941"/>
                  <a:pt x="7194" y="5953"/>
                  <a:pt x="7200" y="5953"/>
                </a:cubicBezTo>
                <a:cubicBezTo>
                  <a:pt x="7202" y="5953"/>
                  <a:pt x="7203" y="5951"/>
                  <a:pt x="7203" y="5944"/>
                </a:cubicBezTo>
                <a:cubicBezTo>
                  <a:pt x="7322" y="5813"/>
                  <a:pt x="7120" y="5896"/>
                  <a:pt x="7156" y="5789"/>
                </a:cubicBezTo>
                <a:lnTo>
                  <a:pt x="7168" y="5789"/>
                </a:lnTo>
                <a:cubicBezTo>
                  <a:pt x="7192" y="5718"/>
                  <a:pt x="7061" y="5765"/>
                  <a:pt x="7025" y="5718"/>
                </a:cubicBezTo>
                <a:cubicBezTo>
                  <a:pt x="7025" y="5718"/>
                  <a:pt x="7037" y="5706"/>
                  <a:pt x="7037" y="5694"/>
                </a:cubicBezTo>
                <a:lnTo>
                  <a:pt x="7037" y="5694"/>
                </a:lnTo>
                <a:cubicBezTo>
                  <a:pt x="7012" y="5704"/>
                  <a:pt x="6988" y="5709"/>
                  <a:pt x="6964" y="5709"/>
                </a:cubicBezTo>
                <a:cubicBezTo>
                  <a:pt x="6907" y="5709"/>
                  <a:pt x="6853" y="5683"/>
                  <a:pt x="6811" y="5658"/>
                </a:cubicBezTo>
                <a:cubicBezTo>
                  <a:pt x="6870" y="5634"/>
                  <a:pt x="6858" y="5658"/>
                  <a:pt x="6894" y="5599"/>
                </a:cubicBezTo>
                <a:cubicBezTo>
                  <a:pt x="6892" y="5598"/>
                  <a:pt x="6891" y="5598"/>
                  <a:pt x="6889" y="5598"/>
                </a:cubicBezTo>
                <a:cubicBezTo>
                  <a:pt x="6867" y="5598"/>
                  <a:pt x="6830" y="5662"/>
                  <a:pt x="6791" y="5662"/>
                </a:cubicBezTo>
                <a:cubicBezTo>
                  <a:pt x="6785" y="5662"/>
                  <a:pt x="6780" y="5661"/>
                  <a:pt x="6775" y="5658"/>
                </a:cubicBezTo>
                <a:cubicBezTo>
                  <a:pt x="6787" y="5622"/>
                  <a:pt x="6787" y="5563"/>
                  <a:pt x="6834" y="5515"/>
                </a:cubicBezTo>
                <a:lnTo>
                  <a:pt x="6870" y="5551"/>
                </a:lnTo>
                <a:cubicBezTo>
                  <a:pt x="6918" y="5468"/>
                  <a:pt x="6822" y="5503"/>
                  <a:pt x="6811" y="5468"/>
                </a:cubicBezTo>
                <a:lnTo>
                  <a:pt x="6846" y="5444"/>
                </a:lnTo>
                <a:cubicBezTo>
                  <a:pt x="6826" y="5430"/>
                  <a:pt x="6805" y="5426"/>
                  <a:pt x="6786" y="5426"/>
                </a:cubicBezTo>
                <a:cubicBezTo>
                  <a:pt x="6759" y="5426"/>
                  <a:pt x="6734" y="5433"/>
                  <a:pt x="6710" y="5433"/>
                </a:cubicBezTo>
                <a:cubicBezTo>
                  <a:pt x="6690" y="5433"/>
                  <a:pt x="6672" y="5428"/>
                  <a:pt x="6656" y="5408"/>
                </a:cubicBezTo>
                <a:lnTo>
                  <a:pt x="6632" y="5432"/>
                </a:lnTo>
                <a:cubicBezTo>
                  <a:pt x="6616" y="5437"/>
                  <a:pt x="6606" y="5439"/>
                  <a:pt x="6598" y="5439"/>
                </a:cubicBezTo>
                <a:cubicBezTo>
                  <a:pt x="6560" y="5439"/>
                  <a:pt x="6615" y="5381"/>
                  <a:pt x="6580" y="5381"/>
                </a:cubicBezTo>
                <a:cubicBezTo>
                  <a:pt x="6575" y="5381"/>
                  <a:pt x="6569" y="5382"/>
                  <a:pt x="6560" y="5384"/>
                </a:cubicBezTo>
                <a:lnTo>
                  <a:pt x="6632" y="5301"/>
                </a:lnTo>
                <a:cubicBezTo>
                  <a:pt x="6584" y="5289"/>
                  <a:pt x="6477" y="5289"/>
                  <a:pt x="6430" y="5265"/>
                </a:cubicBezTo>
                <a:cubicBezTo>
                  <a:pt x="6460" y="5250"/>
                  <a:pt x="6491" y="5246"/>
                  <a:pt x="6520" y="5246"/>
                </a:cubicBezTo>
                <a:cubicBezTo>
                  <a:pt x="6560" y="5246"/>
                  <a:pt x="6598" y="5253"/>
                  <a:pt x="6632" y="5253"/>
                </a:cubicBezTo>
                <a:cubicBezTo>
                  <a:pt x="6622" y="5234"/>
                  <a:pt x="6581" y="5199"/>
                  <a:pt x="6541" y="5199"/>
                </a:cubicBezTo>
                <a:cubicBezTo>
                  <a:pt x="6531" y="5199"/>
                  <a:pt x="6522" y="5201"/>
                  <a:pt x="6513" y="5206"/>
                </a:cubicBezTo>
                <a:cubicBezTo>
                  <a:pt x="6525" y="5206"/>
                  <a:pt x="6560" y="5206"/>
                  <a:pt x="6549" y="5218"/>
                </a:cubicBezTo>
                <a:cubicBezTo>
                  <a:pt x="6516" y="5232"/>
                  <a:pt x="6487" y="5238"/>
                  <a:pt x="6461" y="5238"/>
                </a:cubicBezTo>
                <a:cubicBezTo>
                  <a:pt x="6422" y="5238"/>
                  <a:pt x="6392" y="5223"/>
                  <a:pt x="6370" y="5194"/>
                </a:cubicBezTo>
                <a:cubicBezTo>
                  <a:pt x="6513" y="5063"/>
                  <a:pt x="6287" y="5051"/>
                  <a:pt x="6370" y="4908"/>
                </a:cubicBezTo>
                <a:cubicBezTo>
                  <a:pt x="6251" y="4884"/>
                  <a:pt x="6251" y="4729"/>
                  <a:pt x="6156" y="4646"/>
                </a:cubicBezTo>
                <a:cubicBezTo>
                  <a:pt x="6127" y="4695"/>
                  <a:pt x="6115" y="4708"/>
                  <a:pt x="6107" y="4708"/>
                </a:cubicBezTo>
                <a:cubicBezTo>
                  <a:pt x="6099" y="4708"/>
                  <a:pt x="6095" y="4695"/>
                  <a:pt x="6081" y="4695"/>
                </a:cubicBezTo>
                <a:cubicBezTo>
                  <a:pt x="6069" y="4695"/>
                  <a:pt x="6049" y="4705"/>
                  <a:pt x="6013" y="4741"/>
                </a:cubicBezTo>
                <a:cubicBezTo>
                  <a:pt x="5989" y="4729"/>
                  <a:pt x="5989" y="4717"/>
                  <a:pt x="5989" y="4717"/>
                </a:cubicBezTo>
                <a:cubicBezTo>
                  <a:pt x="5989" y="4717"/>
                  <a:pt x="5989" y="4706"/>
                  <a:pt x="5989" y="4706"/>
                </a:cubicBezTo>
                <a:lnTo>
                  <a:pt x="6001" y="4587"/>
                </a:lnTo>
                <a:cubicBezTo>
                  <a:pt x="6007" y="4563"/>
                  <a:pt x="6019" y="4560"/>
                  <a:pt x="6032" y="4560"/>
                </a:cubicBezTo>
                <a:cubicBezTo>
                  <a:pt x="6037" y="4560"/>
                  <a:pt x="6041" y="4560"/>
                  <a:pt x="6046" y="4560"/>
                </a:cubicBezTo>
                <a:cubicBezTo>
                  <a:pt x="6055" y="4560"/>
                  <a:pt x="6064" y="4559"/>
                  <a:pt x="6072" y="4551"/>
                </a:cubicBezTo>
                <a:cubicBezTo>
                  <a:pt x="6037" y="4491"/>
                  <a:pt x="6096" y="4479"/>
                  <a:pt x="6096" y="4420"/>
                </a:cubicBezTo>
                <a:lnTo>
                  <a:pt x="6096" y="4420"/>
                </a:lnTo>
                <a:cubicBezTo>
                  <a:pt x="6078" y="4444"/>
                  <a:pt x="6060" y="4456"/>
                  <a:pt x="6046" y="4456"/>
                </a:cubicBezTo>
                <a:cubicBezTo>
                  <a:pt x="6031" y="4456"/>
                  <a:pt x="6019" y="4444"/>
                  <a:pt x="6013" y="4420"/>
                </a:cubicBezTo>
                <a:lnTo>
                  <a:pt x="6001" y="4515"/>
                </a:lnTo>
                <a:cubicBezTo>
                  <a:pt x="5870" y="4503"/>
                  <a:pt x="6049" y="4360"/>
                  <a:pt x="5918" y="4360"/>
                </a:cubicBezTo>
                <a:lnTo>
                  <a:pt x="5977" y="4337"/>
                </a:lnTo>
                <a:cubicBezTo>
                  <a:pt x="5930" y="4327"/>
                  <a:pt x="5884" y="4259"/>
                  <a:pt x="5808" y="4259"/>
                </a:cubicBezTo>
                <a:cubicBezTo>
                  <a:pt x="5787" y="4259"/>
                  <a:pt x="5765" y="4264"/>
                  <a:pt x="5739" y="4277"/>
                </a:cubicBezTo>
                <a:lnTo>
                  <a:pt x="5739" y="4277"/>
                </a:lnTo>
                <a:cubicBezTo>
                  <a:pt x="5739" y="4253"/>
                  <a:pt x="5763" y="4217"/>
                  <a:pt x="5787" y="4217"/>
                </a:cubicBezTo>
                <a:cubicBezTo>
                  <a:pt x="5727" y="4134"/>
                  <a:pt x="5525" y="4134"/>
                  <a:pt x="5525" y="4027"/>
                </a:cubicBezTo>
                <a:lnTo>
                  <a:pt x="5560" y="4003"/>
                </a:lnTo>
                <a:cubicBezTo>
                  <a:pt x="5557" y="4001"/>
                  <a:pt x="5552" y="4001"/>
                  <a:pt x="5547" y="4001"/>
                </a:cubicBezTo>
                <a:cubicBezTo>
                  <a:pt x="5533" y="4001"/>
                  <a:pt x="5517" y="4005"/>
                  <a:pt x="5505" y="4005"/>
                </a:cubicBezTo>
                <a:cubicBezTo>
                  <a:pt x="5492" y="4005"/>
                  <a:pt x="5484" y="4000"/>
                  <a:pt x="5489" y="3979"/>
                </a:cubicBezTo>
                <a:cubicBezTo>
                  <a:pt x="5501" y="3967"/>
                  <a:pt x="5525" y="3956"/>
                  <a:pt x="5513" y="3944"/>
                </a:cubicBezTo>
                <a:lnTo>
                  <a:pt x="5513" y="3944"/>
                </a:lnTo>
                <a:cubicBezTo>
                  <a:pt x="5508" y="3948"/>
                  <a:pt x="5496" y="3951"/>
                  <a:pt x="5482" y="3951"/>
                </a:cubicBezTo>
                <a:cubicBezTo>
                  <a:pt x="5458" y="3951"/>
                  <a:pt x="5429" y="3942"/>
                  <a:pt x="5429" y="3920"/>
                </a:cubicBezTo>
                <a:lnTo>
                  <a:pt x="5477" y="3908"/>
                </a:lnTo>
                <a:cubicBezTo>
                  <a:pt x="5441" y="3789"/>
                  <a:pt x="5287" y="3860"/>
                  <a:pt x="5203" y="3813"/>
                </a:cubicBezTo>
                <a:cubicBezTo>
                  <a:pt x="5287" y="3729"/>
                  <a:pt x="5263" y="3646"/>
                  <a:pt x="5239" y="3598"/>
                </a:cubicBezTo>
                <a:lnTo>
                  <a:pt x="5251" y="3598"/>
                </a:lnTo>
                <a:cubicBezTo>
                  <a:pt x="5179" y="3491"/>
                  <a:pt x="5036" y="3503"/>
                  <a:pt x="4929" y="3455"/>
                </a:cubicBezTo>
                <a:cubicBezTo>
                  <a:pt x="4965" y="3313"/>
                  <a:pt x="4798" y="3241"/>
                  <a:pt x="4775" y="3098"/>
                </a:cubicBezTo>
                <a:cubicBezTo>
                  <a:pt x="4763" y="3134"/>
                  <a:pt x="4703" y="3158"/>
                  <a:pt x="4679" y="3158"/>
                </a:cubicBezTo>
                <a:cubicBezTo>
                  <a:pt x="4679" y="3122"/>
                  <a:pt x="4572" y="3158"/>
                  <a:pt x="4655" y="3086"/>
                </a:cubicBezTo>
                <a:lnTo>
                  <a:pt x="4655" y="3086"/>
                </a:lnTo>
                <a:lnTo>
                  <a:pt x="4655" y="3098"/>
                </a:lnTo>
                <a:cubicBezTo>
                  <a:pt x="4715" y="3003"/>
                  <a:pt x="4655" y="2991"/>
                  <a:pt x="4632" y="2955"/>
                </a:cubicBezTo>
                <a:lnTo>
                  <a:pt x="4525" y="3039"/>
                </a:lnTo>
                <a:cubicBezTo>
                  <a:pt x="4596" y="2824"/>
                  <a:pt x="4263" y="2872"/>
                  <a:pt x="4346" y="2705"/>
                </a:cubicBezTo>
                <a:lnTo>
                  <a:pt x="4346" y="2705"/>
                </a:lnTo>
                <a:cubicBezTo>
                  <a:pt x="4341" y="2707"/>
                  <a:pt x="4336" y="2708"/>
                  <a:pt x="4331" y="2708"/>
                </a:cubicBezTo>
                <a:cubicBezTo>
                  <a:pt x="4308" y="2708"/>
                  <a:pt x="4288" y="2691"/>
                  <a:pt x="4258" y="2691"/>
                </a:cubicBezTo>
                <a:cubicBezTo>
                  <a:pt x="4252" y="2691"/>
                  <a:pt x="4246" y="2692"/>
                  <a:pt x="4239" y="2693"/>
                </a:cubicBezTo>
                <a:lnTo>
                  <a:pt x="4298" y="2646"/>
                </a:lnTo>
                <a:cubicBezTo>
                  <a:pt x="4251" y="2574"/>
                  <a:pt x="4239" y="2539"/>
                  <a:pt x="4155" y="2479"/>
                </a:cubicBezTo>
                <a:lnTo>
                  <a:pt x="4203" y="2455"/>
                </a:lnTo>
                <a:cubicBezTo>
                  <a:pt x="4200" y="2451"/>
                  <a:pt x="4196" y="2450"/>
                  <a:pt x="4190" y="2450"/>
                </a:cubicBezTo>
                <a:cubicBezTo>
                  <a:pt x="4149" y="2450"/>
                  <a:pt x="4041" y="2533"/>
                  <a:pt x="3993" y="2533"/>
                </a:cubicBezTo>
                <a:cubicBezTo>
                  <a:pt x="3987" y="2533"/>
                  <a:pt x="3981" y="2531"/>
                  <a:pt x="3977" y="2527"/>
                </a:cubicBezTo>
                <a:lnTo>
                  <a:pt x="4036" y="2443"/>
                </a:lnTo>
                <a:cubicBezTo>
                  <a:pt x="3977" y="2372"/>
                  <a:pt x="3977" y="2241"/>
                  <a:pt x="3846" y="2241"/>
                </a:cubicBezTo>
                <a:cubicBezTo>
                  <a:pt x="3855" y="2231"/>
                  <a:pt x="3873" y="2214"/>
                  <a:pt x="3886" y="2214"/>
                </a:cubicBezTo>
                <a:cubicBezTo>
                  <a:pt x="3888" y="2214"/>
                  <a:pt x="3891" y="2215"/>
                  <a:pt x="3893" y="2217"/>
                </a:cubicBezTo>
                <a:cubicBezTo>
                  <a:pt x="3876" y="2192"/>
                  <a:pt x="3847" y="2111"/>
                  <a:pt x="3797" y="2111"/>
                </a:cubicBezTo>
                <a:cubicBezTo>
                  <a:pt x="3780" y="2111"/>
                  <a:pt x="3761" y="2120"/>
                  <a:pt x="3739" y="2143"/>
                </a:cubicBezTo>
                <a:lnTo>
                  <a:pt x="3739" y="2143"/>
                </a:lnTo>
                <a:cubicBezTo>
                  <a:pt x="3780" y="2086"/>
                  <a:pt x="3663" y="2086"/>
                  <a:pt x="3608" y="2086"/>
                </a:cubicBezTo>
                <a:lnTo>
                  <a:pt x="3655" y="2039"/>
                </a:lnTo>
                <a:lnTo>
                  <a:pt x="3655" y="2039"/>
                </a:lnTo>
                <a:cubicBezTo>
                  <a:pt x="3594" y="2062"/>
                  <a:pt x="3567" y="2075"/>
                  <a:pt x="3540" y="2075"/>
                </a:cubicBezTo>
                <a:cubicBezTo>
                  <a:pt x="3525" y="2075"/>
                  <a:pt x="3510" y="2071"/>
                  <a:pt x="3489" y="2062"/>
                </a:cubicBezTo>
                <a:cubicBezTo>
                  <a:pt x="3477" y="2051"/>
                  <a:pt x="3501" y="2027"/>
                  <a:pt x="3512" y="2027"/>
                </a:cubicBezTo>
                <a:cubicBezTo>
                  <a:pt x="3510" y="2021"/>
                  <a:pt x="3504" y="2019"/>
                  <a:pt x="3497" y="2019"/>
                </a:cubicBezTo>
                <a:cubicBezTo>
                  <a:pt x="3488" y="2019"/>
                  <a:pt x="3476" y="2023"/>
                  <a:pt x="3464" y="2023"/>
                </a:cubicBezTo>
                <a:cubicBezTo>
                  <a:pt x="3449" y="2023"/>
                  <a:pt x="3434" y="2017"/>
                  <a:pt x="3429" y="1991"/>
                </a:cubicBezTo>
                <a:lnTo>
                  <a:pt x="3477" y="1979"/>
                </a:lnTo>
                <a:cubicBezTo>
                  <a:pt x="3466" y="1963"/>
                  <a:pt x="3455" y="1957"/>
                  <a:pt x="3442" y="1957"/>
                </a:cubicBezTo>
                <a:cubicBezTo>
                  <a:pt x="3427" y="1957"/>
                  <a:pt x="3408" y="1966"/>
                  <a:pt x="3382" y="1979"/>
                </a:cubicBezTo>
                <a:cubicBezTo>
                  <a:pt x="3334" y="1979"/>
                  <a:pt x="3322" y="1896"/>
                  <a:pt x="3370" y="1848"/>
                </a:cubicBezTo>
                <a:lnTo>
                  <a:pt x="3370" y="1848"/>
                </a:lnTo>
                <a:cubicBezTo>
                  <a:pt x="3347" y="1863"/>
                  <a:pt x="3315" y="1878"/>
                  <a:pt x="3294" y="1878"/>
                </a:cubicBezTo>
                <a:cubicBezTo>
                  <a:pt x="3282" y="1878"/>
                  <a:pt x="3274" y="1873"/>
                  <a:pt x="3274" y="1860"/>
                </a:cubicBezTo>
                <a:cubicBezTo>
                  <a:pt x="3286" y="1836"/>
                  <a:pt x="3298" y="1836"/>
                  <a:pt x="3310" y="1836"/>
                </a:cubicBezTo>
                <a:cubicBezTo>
                  <a:pt x="3286" y="1741"/>
                  <a:pt x="3167" y="1812"/>
                  <a:pt x="3179" y="1717"/>
                </a:cubicBezTo>
                <a:cubicBezTo>
                  <a:pt x="3191" y="1705"/>
                  <a:pt x="3203" y="1693"/>
                  <a:pt x="3203" y="1681"/>
                </a:cubicBezTo>
                <a:cubicBezTo>
                  <a:pt x="3243" y="1722"/>
                  <a:pt x="3275" y="1754"/>
                  <a:pt x="3277" y="1762"/>
                </a:cubicBezTo>
                <a:lnTo>
                  <a:pt x="3277" y="1762"/>
                </a:lnTo>
                <a:cubicBezTo>
                  <a:pt x="3321" y="1716"/>
                  <a:pt x="3300" y="1669"/>
                  <a:pt x="3393" y="1634"/>
                </a:cubicBezTo>
                <a:lnTo>
                  <a:pt x="3393" y="1634"/>
                </a:lnTo>
                <a:cubicBezTo>
                  <a:pt x="3358" y="1640"/>
                  <a:pt x="3307" y="1649"/>
                  <a:pt x="3264" y="1649"/>
                </a:cubicBezTo>
                <a:cubicBezTo>
                  <a:pt x="3221" y="1649"/>
                  <a:pt x="3185" y="1640"/>
                  <a:pt x="3179" y="1610"/>
                </a:cubicBezTo>
                <a:cubicBezTo>
                  <a:pt x="3179" y="1610"/>
                  <a:pt x="3179" y="1598"/>
                  <a:pt x="3191" y="1598"/>
                </a:cubicBezTo>
                <a:lnTo>
                  <a:pt x="3203" y="1598"/>
                </a:lnTo>
                <a:cubicBezTo>
                  <a:pt x="3191" y="1574"/>
                  <a:pt x="3179" y="1574"/>
                  <a:pt x="3167" y="1574"/>
                </a:cubicBezTo>
                <a:cubicBezTo>
                  <a:pt x="3167" y="1562"/>
                  <a:pt x="3167" y="1550"/>
                  <a:pt x="3155" y="1539"/>
                </a:cubicBezTo>
                <a:cubicBezTo>
                  <a:pt x="3191" y="1491"/>
                  <a:pt x="3131" y="1467"/>
                  <a:pt x="3120" y="1455"/>
                </a:cubicBezTo>
                <a:cubicBezTo>
                  <a:pt x="3062" y="1501"/>
                  <a:pt x="3049" y="1480"/>
                  <a:pt x="3026" y="1534"/>
                </a:cubicBezTo>
                <a:lnTo>
                  <a:pt x="3026" y="1534"/>
                </a:lnTo>
                <a:cubicBezTo>
                  <a:pt x="3027" y="1534"/>
                  <a:pt x="3027" y="1534"/>
                  <a:pt x="3027" y="1534"/>
                </a:cubicBezTo>
                <a:cubicBezTo>
                  <a:pt x="3031" y="1534"/>
                  <a:pt x="3040" y="1542"/>
                  <a:pt x="3048" y="1550"/>
                </a:cubicBezTo>
                <a:lnTo>
                  <a:pt x="3060" y="1550"/>
                </a:lnTo>
                <a:cubicBezTo>
                  <a:pt x="3072" y="1562"/>
                  <a:pt x="3096" y="1574"/>
                  <a:pt x="3108" y="1598"/>
                </a:cubicBezTo>
                <a:cubicBezTo>
                  <a:pt x="3096" y="1602"/>
                  <a:pt x="3084" y="1605"/>
                  <a:pt x="3073" y="1605"/>
                </a:cubicBezTo>
                <a:cubicBezTo>
                  <a:pt x="3052" y="1605"/>
                  <a:pt x="3036" y="1594"/>
                  <a:pt x="3036" y="1562"/>
                </a:cubicBezTo>
                <a:cubicBezTo>
                  <a:pt x="3001" y="1586"/>
                  <a:pt x="2953" y="1610"/>
                  <a:pt x="2929" y="1622"/>
                </a:cubicBezTo>
                <a:cubicBezTo>
                  <a:pt x="2977" y="1527"/>
                  <a:pt x="2965" y="1443"/>
                  <a:pt x="3001" y="1384"/>
                </a:cubicBezTo>
                <a:cubicBezTo>
                  <a:pt x="2941" y="1367"/>
                  <a:pt x="2894" y="1320"/>
                  <a:pt x="2824" y="1320"/>
                </a:cubicBezTo>
                <a:cubicBezTo>
                  <a:pt x="2796" y="1320"/>
                  <a:pt x="2764" y="1327"/>
                  <a:pt x="2727" y="1348"/>
                </a:cubicBezTo>
                <a:cubicBezTo>
                  <a:pt x="2691" y="1336"/>
                  <a:pt x="2727" y="1300"/>
                  <a:pt x="2739" y="1277"/>
                </a:cubicBezTo>
                <a:cubicBezTo>
                  <a:pt x="2754" y="1277"/>
                  <a:pt x="2760" y="1282"/>
                  <a:pt x="2769" y="1282"/>
                </a:cubicBezTo>
                <a:cubicBezTo>
                  <a:pt x="2773" y="1282"/>
                  <a:pt x="2778" y="1281"/>
                  <a:pt x="2786" y="1277"/>
                </a:cubicBezTo>
                <a:cubicBezTo>
                  <a:pt x="2744" y="1268"/>
                  <a:pt x="2707" y="1229"/>
                  <a:pt x="2664" y="1229"/>
                </a:cubicBezTo>
                <a:cubicBezTo>
                  <a:pt x="2647" y="1229"/>
                  <a:pt x="2628" y="1236"/>
                  <a:pt x="2608" y="1253"/>
                </a:cubicBezTo>
                <a:cubicBezTo>
                  <a:pt x="2596" y="1181"/>
                  <a:pt x="2691" y="1217"/>
                  <a:pt x="2620" y="1169"/>
                </a:cubicBezTo>
                <a:lnTo>
                  <a:pt x="2655" y="1158"/>
                </a:lnTo>
                <a:cubicBezTo>
                  <a:pt x="2644" y="948"/>
                  <a:pt x="2312" y="1160"/>
                  <a:pt x="2310" y="923"/>
                </a:cubicBezTo>
                <a:lnTo>
                  <a:pt x="2310" y="923"/>
                </a:lnTo>
                <a:cubicBezTo>
                  <a:pt x="2309" y="932"/>
                  <a:pt x="2306" y="935"/>
                  <a:pt x="2298" y="943"/>
                </a:cubicBezTo>
                <a:cubicBezTo>
                  <a:pt x="2215" y="753"/>
                  <a:pt x="1953" y="741"/>
                  <a:pt x="1905" y="515"/>
                </a:cubicBezTo>
                <a:cubicBezTo>
                  <a:pt x="1896" y="493"/>
                  <a:pt x="1884" y="485"/>
                  <a:pt x="1870" y="485"/>
                </a:cubicBezTo>
                <a:cubicBezTo>
                  <a:pt x="1845" y="485"/>
                  <a:pt x="1812" y="507"/>
                  <a:pt x="1774" y="515"/>
                </a:cubicBezTo>
                <a:lnTo>
                  <a:pt x="1822" y="443"/>
                </a:lnTo>
                <a:lnTo>
                  <a:pt x="1822" y="443"/>
                </a:lnTo>
                <a:lnTo>
                  <a:pt x="1715" y="479"/>
                </a:lnTo>
                <a:cubicBezTo>
                  <a:pt x="1626" y="479"/>
                  <a:pt x="1723" y="273"/>
                  <a:pt x="1612" y="273"/>
                </a:cubicBezTo>
                <a:cubicBezTo>
                  <a:pt x="1604" y="273"/>
                  <a:pt x="1594" y="274"/>
                  <a:pt x="1584" y="276"/>
                </a:cubicBezTo>
                <a:lnTo>
                  <a:pt x="1560" y="324"/>
                </a:lnTo>
                <a:cubicBezTo>
                  <a:pt x="1536" y="288"/>
                  <a:pt x="1441" y="276"/>
                  <a:pt x="1488" y="229"/>
                </a:cubicBezTo>
                <a:cubicBezTo>
                  <a:pt x="1480" y="229"/>
                  <a:pt x="1462" y="245"/>
                  <a:pt x="1454" y="245"/>
                </a:cubicBezTo>
                <a:cubicBezTo>
                  <a:pt x="1450" y="245"/>
                  <a:pt x="1449" y="241"/>
                  <a:pt x="1453" y="229"/>
                </a:cubicBezTo>
                <a:lnTo>
                  <a:pt x="1477" y="205"/>
                </a:lnTo>
                <a:lnTo>
                  <a:pt x="1369" y="193"/>
                </a:lnTo>
                <a:cubicBezTo>
                  <a:pt x="1334" y="134"/>
                  <a:pt x="1477" y="74"/>
                  <a:pt x="1405" y="3"/>
                </a:cubicBezTo>
                <a:cubicBezTo>
                  <a:pt x="1400" y="1"/>
                  <a:pt x="1394" y="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文字方塊 64">
            <a:extLst>
              <a:ext uri="{FF2B5EF4-FFF2-40B4-BE49-F238E27FC236}">
                <a16:creationId xmlns:a16="http://schemas.microsoft.com/office/drawing/2014/main" id="{5B3F09C8-FD82-46A4-BF47-C10EBAB95098}"/>
              </a:ext>
            </a:extLst>
          </p:cNvPr>
          <p:cNvSpPr txBox="1"/>
          <p:nvPr/>
        </p:nvSpPr>
        <p:spPr>
          <a:xfrm>
            <a:off x="2121666" y="2156466"/>
            <a:ext cx="2330075"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大部分僱主未能正確說出大麻禍害</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66" name="AutoShape 8">
            <a:extLst>
              <a:ext uri="{FF2B5EF4-FFF2-40B4-BE49-F238E27FC236}">
                <a16:creationId xmlns:a16="http://schemas.microsoft.com/office/drawing/2014/main" id="{7CCA2637-3B94-4B6C-A7DD-3B60D3DC192F}"/>
              </a:ext>
            </a:extLst>
          </p:cNvPr>
          <p:cNvSpPr>
            <a:spLocks noChangeArrowheads="1"/>
          </p:cNvSpPr>
          <p:nvPr/>
        </p:nvSpPr>
        <p:spPr bwMode="auto">
          <a:xfrm>
            <a:off x="673124" y="1861559"/>
            <a:ext cx="1544817" cy="616359"/>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9" name="文字方塊 68">
            <a:extLst>
              <a:ext uri="{FF2B5EF4-FFF2-40B4-BE49-F238E27FC236}">
                <a16:creationId xmlns:a16="http://schemas.microsoft.com/office/drawing/2014/main" id="{5B717BB5-14D2-4286-95DC-ACAD11B76F41}"/>
              </a:ext>
            </a:extLst>
          </p:cNvPr>
          <p:cNvSpPr txBox="1"/>
          <p:nvPr/>
        </p:nvSpPr>
        <p:spPr>
          <a:xfrm>
            <a:off x="2103129" y="2837178"/>
            <a:ext cx="2072736"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僱主對大麻認知層面薄弱</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70" name="文字方塊 69">
            <a:extLst>
              <a:ext uri="{FF2B5EF4-FFF2-40B4-BE49-F238E27FC236}">
                <a16:creationId xmlns:a16="http://schemas.microsoft.com/office/drawing/2014/main" id="{7A491B73-3D28-4160-81DE-6DF71EFBCF5A}"/>
              </a:ext>
            </a:extLst>
          </p:cNvPr>
          <p:cNvSpPr txBox="1"/>
          <p:nvPr/>
        </p:nvSpPr>
        <p:spPr>
          <a:xfrm>
            <a:off x="2126938" y="4330694"/>
            <a:ext cx="2072736"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加強僱主大麻相關禁毒教育工作</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71" name="文字方塊 70">
            <a:extLst>
              <a:ext uri="{FF2B5EF4-FFF2-40B4-BE49-F238E27FC236}">
                <a16:creationId xmlns:a16="http://schemas.microsoft.com/office/drawing/2014/main" id="{44713769-DABD-47CD-B7B0-D4F88A9984AD}"/>
              </a:ext>
            </a:extLst>
          </p:cNvPr>
          <p:cNvSpPr txBox="1"/>
          <p:nvPr/>
        </p:nvSpPr>
        <p:spPr>
          <a:xfrm>
            <a:off x="2103129" y="3582748"/>
            <a:ext cx="2072736"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社會對僱主防毒教育支援不足</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72" name="文字方塊 71">
            <a:extLst>
              <a:ext uri="{FF2B5EF4-FFF2-40B4-BE49-F238E27FC236}">
                <a16:creationId xmlns:a16="http://schemas.microsoft.com/office/drawing/2014/main" id="{F94A7EA1-499E-4137-A849-F429E7B1A4BB}"/>
              </a:ext>
            </a:extLst>
          </p:cNvPr>
          <p:cNvSpPr txBox="1"/>
          <p:nvPr/>
        </p:nvSpPr>
        <p:spPr>
          <a:xfrm>
            <a:off x="346118" y="2063585"/>
            <a:ext cx="2072736" cy="523220"/>
          </a:xfrm>
          <a:prstGeom prst="rect">
            <a:avLst/>
          </a:prstGeom>
          <a:noFill/>
        </p:spPr>
        <p:txBody>
          <a:bodyPr wrap="square">
            <a:spAutoFit/>
          </a:bodyPr>
          <a:lstStyle/>
          <a:p>
            <a:pPr algn="ctr">
              <a:defRPr/>
            </a:pPr>
            <a:r>
              <a:rPr lang="en-US" altLang="zh-TW" sz="2800" dirty="0">
                <a:solidFill>
                  <a:schemeClr val="accent1"/>
                </a:solidFill>
                <a:latin typeface="Reenie Beanie"/>
                <a:ea typeface="新細明體" panose="02020500000000000000" pitchFamily="18" charset="-120"/>
              </a:rPr>
              <a:t>Observation</a:t>
            </a:r>
          </a:p>
        </p:txBody>
      </p:sp>
      <p:sp>
        <p:nvSpPr>
          <p:cNvPr id="75" name="文字方塊 74">
            <a:extLst>
              <a:ext uri="{FF2B5EF4-FFF2-40B4-BE49-F238E27FC236}">
                <a16:creationId xmlns:a16="http://schemas.microsoft.com/office/drawing/2014/main" id="{E34FD806-63DA-4074-B5B1-8D6C182C9BA2}"/>
              </a:ext>
            </a:extLst>
          </p:cNvPr>
          <p:cNvSpPr txBox="1"/>
          <p:nvPr/>
        </p:nvSpPr>
        <p:spPr>
          <a:xfrm>
            <a:off x="417036" y="4240204"/>
            <a:ext cx="2072736" cy="523220"/>
          </a:xfrm>
          <a:prstGeom prst="rect">
            <a:avLst/>
          </a:prstGeom>
          <a:noFill/>
        </p:spPr>
        <p:txBody>
          <a:bodyPr wrap="square">
            <a:spAutoFit/>
          </a:bodyPr>
          <a:lstStyle/>
          <a:p>
            <a:pPr algn="ctr">
              <a:defRPr/>
            </a:pPr>
            <a:r>
              <a:rPr lang="en-US" altLang="zh-TW" sz="2800" dirty="0">
                <a:solidFill>
                  <a:schemeClr val="accent1"/>
                </a:solidFill>
                <a:latin typeface="Reenie Beanie"/>
                <a:ea typeface="新細明體" panose="02020500000000000000" pitchFamily="18" charset="-120"/>
              </a:rPr>
              <a:t>Suggestions</a:t>
            </a:r>
          </a:p>
        </p:txBody>
      </p:sp>
      <p:sp>
        <p:nvSpPr>
          <p:cNvPr id="76" name="文字方塊 75">
            <a:extLst>
              <a:ext uri="{FF2B5EF4-FFF2-40B4-BE49-F238E27FC236}">
                <a16:creationId xmlns:a16="http://schemas.microsoft.com/office/drawing/2014/main" id="{841DD265-7AA6-4CBB-BC26-BDADDD773B78}"/>
              </a:ext>
            </a:extLst>
          </p:cNvPr>
          <p:cNvSpPr txBox="1"/>
          <p:nvPr/>
        </p:nvSpPr>
        <p:spPr>
          <a:xfrm>
            <a:off x="347948" y="3482637"/>
            <a:ext cx="2072736" cy="523220"/>
          </a:xfrm>
          <a:prstGeom prst="rect">
            <a:avLst/>
          </a:prstGeom>
          <a:noFill/>
        </p:spPr>
        <p:txBody>
          <a:bodyPr wrap="square">
            <a:spAutoFit/>
          </a:bodyPr>
          <a:lstStyle/>
          <a:p>
            <a:pPr algn="ctr">
              <a:defRPr/>
            </a:pPr>
            <a:r>
              <a:rPr lang="en-US" altLang="zh-TW" sz="2800" dirty="0">
                <a:solidFill>
                  <a:schemeClr val="accent1"/>
                </a:solidFill>
                <a:latin typeface="Reenie Beanie"/>
                <a:ea typeface="新細明體" panose="02020500000000000000" pitchFamily="18" charset="-120"/>
              </a:rPr>
              <a:t>Explanation</a:t>
            </a:r>
            <a:endParaRPr lang="zh-HK" altLang="en-US" sz="2800" dirty="0">
              <a:solidFill>
                <a:schemeClr val="accent1"/>
              </a:solidFill>
              <a:latin typeface="Reenie Beanie"/>
              <a:ea typeface="新細明體" panose="02020500000000000000" pitchFamily="18" charset="-120"/>
            </a:endParaRPr>
          </a:p>
        </p:txBody>
      </p:sp>
      <p:sp>
        <p:nvSpPr>
          <p:cNvPr id="77" name="文字方塊 76">
            <a:extLst>
              <a:ext uri="{FF2B5EF4-FFF2-40B4-BE49-F238E27FC236}">
                <a16:creationId xmlns:a16="http://schemas.microsoft.com/office/drawing/2014/main" id="{EBCA98DD-27CD-4B41-A09D-66F36710DDBE}"/>
              </a:ext>
            </a:extLst>
          </p:cNvPr>
          <p:cNvSpPr txBox="1"/>
          <p:nvPr/>
        </p:nvSpPr>
        <p:spPr>
          <a:xfrm>
            <a:off x="4233226" y="2116481"/>
            <a:ext cx="2330075"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不少青年僱員對大麻並不反感</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78" name="文字方塊 77">
            <a:extLst>
              <a:ext uri="{FF2B5EF4-FFF2-40B4-BE49-F238E27FC236}">
                <a16:creationId xmlns:a16="http://schemas.microsoft.com/office/drawing/2014/main" id="{03E6E61B-D521-4212-A84C-30BDC56522BD}"/>
              </a:ext>
            </a:extLst>
          </p:cNvPr>
          <p:cNvSpPr txBox="1"/>
          <p:nvPr/>
        </p:nvSpPr>
        <p:spPr>
          <a:xfrm>
            <a:off x="4214689" y="2797193"/>
            <a:ext cx="2072736"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青年僱員不難接觸大麻</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79" name="文字方塊 78">
            <a:extLst>
              <a:ext uri="{FF2B5EF4-FFF2-40B4-BE49-F238E27FC236}">
                <a16:creationId xmlns:a16="http://schemas.microsoft.com/office/drawing/2014/main" id="{0F25667A-40F1-4ABC-8B3B-04E490164CB5}"/>
              </a:ext>
            </a:extLst>
          </p:cNvPr>
          <p:cNvSpPr txBox="1"/>
          <p:nvPr/>
        </p:nvSpPr>
        <p:spPr>
          <a:xfrm>
            <a:off x="4199674" y="4219503"/>
            <a:ext cx="2072736" cy="830997"/>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加強青年僱員大麻相關禁毒教育工作</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80" name="文字方塊 79">
            <a:extLst>
              <a:ext uri="{FF2B5EF4-FFF2-40B4-BE49-F238E27FC236}">
                <a16:creationId xmlns:a16="http://schemas.microsoft.com/office/drawing/2014/main" id="{0CE24CB8-F422-48DF-9F14-55205F073C83}"/>
              </a:ext>
            </a:extLst>
          </p:cNvPr>
          <p:cNvSpPr txBox="1"/>
          <p:nvPr/>
        </p:nvSpPr>
        <p:spPr>
          <a:xfrm>
            <a:off x="4214689" y="3542763"/>
            <a:ext cx="2072736"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青年僱員對大麻有嚴重錯誤理解</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81" name="文字方塊 80">
            <a:extLst>
              <a:ext uri="{FF2B5EF4-FFF2-40B4-BE49-F238E27FC236}">
                <a16:creationId xmlns:a16="http://schemas.microsoft.com/office/drawing/2014/main" id="{3015BDF9-B895-4A8E-88E3-3C32AC3A7AED}"/>
              </a:ext>
            </a:extLst>
          </p:cNvPr>
          <p:cNvSpPr txBox="1"/>
          <p:nvPr/>
        </p:nvSpPr>
        <p:spPr>
          <a:xfrm>
            <a:off x="6367161" y="2116481"/>
            <a:ext cx="2330075"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不少青年僱員對大麻並不反感</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82" name="文字方塊 81">
            <a:extLst>
              <a:ext uri="{FF2B5EF4-FFF2-40B4-BE49-F238E27FC236}">
                <a16:creationId xmlns:a16="http://schemas.microsoft.com/office/drawing/2014/main" id="{0CA86C05-4B66-4DA1-A642-7DFB2EA37323}"/>
              </a:ext>
            </a:extLst>
          </p:cNvPr>
          <p:cNvSpPr txBox="1"/>
          <p:nvPr/>
        </p:nvSpPr>
        <p:spPr>
          <a:xfrm>
            <a:off x="6348624" y="2797193"/>
            <a:ext cx="2072736"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青年僱員不難接觸大麻</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83" name="文字方塊 82">
            <a:extLst>
              <a:ext uri="{FF2B5EF4-FFF2-40B4-BE49-F238E27FC236}">
                <a16:creationId xmlns:a16="http://schemas.microsoft.com/office/drawing/2014/main" id="{9F91AED9-A9BA-42F8-B588-E2617E9B77BF}"/>
              </a:ext>
            </a:extLst>
          </p:cNvPr>
          <p:cNvSpPr txBox="1"/>
          <p:nvPr/>
        </p:nvSpPr>
        <p:spPr>
          <a:xfrm>
            <a:off x="6333609" y="4219503"/>
            <a:ext cx="2072736" cy="830997"/>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加強青年僱員大麻相關禁毒教育工作</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84" name="文字方塊 83">
            <a:extLst>
              <a:ext uri="{FF2B5EF4-FFF2-40B4-BE49-F238E27FC236}">
                <a16:creationId xmlns:a16="http://schemas.microsoft.com/office/drawing/2014/main" id="{B1A2F3B4-01FD-478A-B797-22A41C049110}"/>
              </a:ext>
            </a:extLst>
          </p:cNvPr>
          <p:cNvSpPr txBox="1"/>
          <p:nvPr/>
        </p:nvSpPr>
        <p:spPr>
          <a:xfrm>
            <a:off x="6348624" y="3542763"/>
            <a:ext cx="2072736" cy="584775"/>
          </a:xfrm>
          <a:prstGeom prst="rect">
            <a:avLst/>
          </a:prstGeom>
          <a:noFill/>
        </p:spPr>
        <p:txBody>
          <a:bodyPr wrap="square">
            <a:spAutoFit/>
          </a:bodyPr>
          <a:lstStyle/>
          <a:p>
            <a:pPr marL="403225" algn="just" hangingPunct="0"/>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青年僱員對大麻有嚴重錯誤理解</a:t>
            </a:r>
            <a:endParaRPr lang="zh-TW" altLang="zh-HK"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85" name="Google Shape;1431;p29">
            <a:extLst>
              <a:ext uri="{FF2B5EF4-FFF2-40B4-BE49-F238E27FC236}">
                <a16:creationId xmlns:a16="http://schemas.microsoft.com/office/drawing/2014/main" id="{133036DB-1D8E-4EE9-A32B-EAD314A32E96}"/>
              </a:ext>
            </a:extLst>
          </p:cNvPr>
          <p:cNvSpPr/>
          <p:nvPr/>
        </p:nvSpPr>
        <p:spPr>
          <a:xfrm>
            <a:off x="2366047" y="1947341"/>
            <a:ext cx="6197744" cy="80702"/>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31;p29">
            <a:extLst>
              <a:ext uri="{FF2B5EF4-FFF2-40B4-BE49-F238E27FC236}">
                <a16:creationId xmlns:a16="http://schemas.microsoft.com/office/drawing/2014/main" id="{6145704E-E50B-4EF4-AB76-6ECE907DD2FE}"/>
              </a:ext>
            </a:extLst>
          </p:cNvPr>
          <p:cNvSpPr/>
          <p:nvPr/>
        </p:nvSpPr>
        <p:spPr>
          <a:xfrm rot="5400000">
            <a:off x="2589541" y="2953296"/>
            <a:ext cx="3865835" cy="65397"/>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31;p29">
            <a:extLst>
              <a:ext uri="{FF2B5EF4-FFF2-40B4-BE49-F238E27FC236}">
                <a16:creationId xmlns:a16="http://schemas.microsoft.com/office/drawing/2014/main" id="{39A4C996-AE37-4F95-89F0-2A4853F09D80}"/>
              </a:ext>
            </a:extLst>
          </p:cNvPr>
          <p:cNvSpPr/>
          <p:nvPr/>
        </p:nvSpPr>
        <p:spPr>
          <a:xfrm rot="5400000">
            <a:off x="4668402" y="2933614"/>
            <a:ext cx="3865835" cy="65397"/>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31;p29">
            <a:extLst>
              <a:ext uri="{FF2B5EF4-FFF2-40B4-BE49-F238E27FC236}">
                <a16:creationId xmlns:a16="http://schemas.microsoft.com/office/drawing/2014/main" id="{97DB1521-0A6C-437B-A223-88D768F12022}"/>
              </a:ext>
            </a:extLst>
          </p:cNvPr>
          <p:cNvSpPr/>
          <p:nvPr/>
        </p:nvSpPr>
        <p:spPr>
          <a:xfrm rot="5400000">
            <a:off x="402530" y="2946781"/>
            <a:ext cx="3865835" cy="65397"/>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AutoShape 8">
            <a:extLst>
              <a:ext uri="{FF2B5EF4-FFF2-40B4-BE49-F238E27FC236}">
                <a16:creationId xmlns:a16="http://schemas.microsoft.com/office/drawing/2014/main" id="{5AFDB992-4055-43E2-A07F-FFD93A2E8B5E}"/>
              </a:ext>
            </a:extLst>
          </p:cNvPr>
          <p:cNvSpPr>
            <a:spLocks noChangeArrowheads="1"/>
          </p:cNvSpPr>
          <p:nvPr/>
        </p:nvSpPr>
        <p:spPr bwMode="auto">
          <a:xfrm>
            <a:off x="493116" y="2621186"/>
            <a:ext cx="1544817" cy="616359"/>
          </a:xfrm>
          <a:prstGeom prst="roundRect">
            <a:avLst>
              <a:gd name="adj" fmla="val 13745"/>
            </a:avLst>
          </a:prstGeom>
          <a:noFill/>
          <a:ln w="38100">
            <a:solidFill>
              <a:srgbClr val="92D05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 name="AutoShape 8">
            <a:extLst>
              <a:ext uri="{FF2B5EF4-FFF2-40B4-BE49-F238E27FC236}">
                <a16:creationId xmlns:a16="http://schemas.microsoft.com/office/drawing/2014/main" id="{BB25EF36-6A64-4E06-90A4-4B468A5AA35B}"/>
              </a:ext>
            </a:extLst>
          </p:cNvPr>
          <p:cNvSpPr>
            <a:spLocks noChangeArrowheads="1"/>
          </p:cNvSpPr>
          <p:nvPr/>
        </p:nvSpPr>
        <p:spPr bwMode="auto">
          <a:xfrm>
            <a:off x="680996" y="3557388"/>
            <a:ext cx="1544817" cy="616359"/>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AutoShape 8">
            <a:extLst>
              <a:ext uri="{FF2B5EF4-FFF2-40B4-BE49-F238E27FC236}">
                <a16:creationId xmlns:a16="http://schemas.microsoft.com/office/drawing/2014/main" id="{48C6484B-7596-4EB3-BC38-57E5FF9D3FED}"/>
              </a:ext>
            </a:extLst>
          </p:cNvPr>
          <p:cNvSpPr>
            <a:spLocks noChangeArrowheads="1"/>
          </p:cNvSpPr>
          <p:nvPr/>
        </p:nvSpPr>
        <p:spPr bwMode="auto">
          <a:xfrm>
            <a:off x="564549" y="4334320"/>
            <a:ext cx="1544817" cy="616359"/>
          </a:xfrm>
          <a:prstGeom prst="roundRect">
            <a:avLst>
              <a:gd name="adj" fmla="val 13745"/>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7" name="Google Shape;1407;p29">
            <a:extLst>
              <a:ext uri="{FF2B5EF4-FFF2-40B4-BE49-F238E27FC236}">
                <a16:creationId xmlns:a16="http://schemas.microsoft.com/office/drawing/2014/main" id="{3D206694-3F82-462B-8B57-D38420045D4A}"/>
              </a:ext>
            </a:extLst>
          </p:cNvPr>
          <p:cNvSpPr/>
          <p:nvPr/>
        </p:nvSpPr>
        <p:spPr>
          <a:xfrm rot="3749512">
            <a:off x="1589626" y="4427539"/>
            <a:ext cx="268417" cy="570971"/>
          </a:xfrm>
          <a:custGeom>
            <a:avLst/>
            <a:gdLst/>
            <a:ahLst/>
            <a:cxnLst/>
            <a:rect l="l" t="t" r="r" b="b"/>
            <a:pathLst>
              <a:path w="8978" h="12813" extrusionOk="0">
                <a:moveTo>
                  <a:pt x="8656" y="0"/>
                </a:moveTo>
                <a:cubicBezTo>
                  <a:pt x="8656" y="12"/>
                  <a:pt x="8659" y="21"/>
                  <a:pt x="8664" y="30"/>
                </a:cubicBezTo>
                <a:lnTo>
                  <a:pt x="8664" y="30"/>
                </a:lnTo>
                <a:lnTo>
                  <a:pt x="8656" y="0"/>
                </a:lnTo>
                <a:close/>
                <a:moveTo>
                  <a:pt x="8371" y="48"/>
                </a:moveTo>
                <a:lnTo>
                  <a:pt x="8388" y="66"/>
                </a:lnTo>
                <a:lnTo>
                  <a:pt x="8388" y="66"/>
                </a:lnTo>
                <a:cubicBezTo>
                  <a:pt x="8382" y="57"/>
                  <a:pt x="8375" y="48"/>
                  <a:pt x="8371" y="48"/>
                </a:cubicBezTo>
                <a:close/>
                <a:moveTo>
                  <a:pt x="8332" y="69"/>
                </a:moveTo>
                <a:cubicBezTo>
                  <a:pt x="8331" y="69"/>
                  <a:pt x="8332" y="72"/>
                  <a:pt x="8334" y="76"/>
                </a:cubicBezTo>
                <a:lnTo>
                  <a:pt x="8334" y="76"/>
                </a:lnTo>
                <a:cubicBezTo>
                  <a:pt x="8334" y="74"/>
                  <a:pt x="8335" y="73"/>
                  <a:pt x="8335" y="72"/>
                </a:cubicBezTo>
                <a:cubicBezTo>
                  <a:pt x="8333" y="70"/>
                  <a:pt x="8332" y="69"/>
                  <a:pt x="8332" y="69"/>
                </a:cubicBezTo>
                <a:close/>
                <a:moveTo>
                  <a:pt x="8097" y="131"/>
                </a:moveTo>
                <a:lnTo>
                  <a:pt x="8097" y="131"/>
                </a:lnTo>
                <a:cubicBezTo>
                  <a:pt x="8087" y="141"/>
                  <a:pt x="8085" y="143"/>
                  <a:pt x="8097" y="155"/>
                </a:cubicBezTo>
                <a:lnTo>
                  <a:pt x="8097" y="155"/>
                </a:lnTo>
                <a:lnTo>
                  <a:pt x="8097" y="131"/>
                </a:lnTo>
                <a:close/>
                <a:moveTo>
                  <a:pt x="8893" y="130"/>
                </a:moveTo>
                <a:lnTo>
                  <a:pt x="8893" y="130"/>
                </a:lnTo>
                <a:cubicBezTo>
                  <a:pt x="8900" y="138"/>
                  <a:pt x="8909" y="148"/>
                  <a:pt x="8916" y="155"/>
                </a:cubicBezTo>
                <a:lnTo>
                  <a:pt x="8916" y="155"/>
                </a:lnTo>
                <a:cubicBezTo>
                  <a:pt x="8909" y="143"/>
                  <a:pt x="8900" y="133"/>
                  <a:pt x="8893" y="130"/>
                </a:cubicBezTo>
                <a:close/>
                <a:moveTo>
                  <a:pt x="8071" y="145"/>
                </a:moveTo>
                <a:cubicBezTo>
                  <a:pt x="8070" y="145"/>
                  <a:pt x="8070" y="148"/>
                  <a:pt x="8073" y="155"/>
                </a:cubicBezTo>
                <a:lnTo>
                  <a:pt x="8081" y="155"/>
                </a:lnTo>
                <a:cubicBezTo>
                  <a:pt x="8076" y="149"/>
                  <a:pt x="8072" y="145"/>
                  <a:pt x="8071" y="145"/>
                </a:cubicBezTo>
                <a:close/>
                <a:moveTo>
                  <a:pt x="8097" y="155"/>
                </a:moveTo>
                <a:lnTo>
                  <a:pt x="8097" y="155"/>
                </a:lnTo>
                <a:cubicBezTo>
                  <a:pt x="8097" y="156"/>
                  <a:pt x="8098" y="156"/>
                  <a:pt x="8099" y="157"/>
                </a:cubicBezTo>
                <a:lnTo>
                  <a:pt x="8099" y="157"/>
                </a:lnTo>
                <a:cubicBezTo>
                  <a:pt x="8098" y="156"/>
                  <a:pt x="8097" y="155"/>
                  <a:pt x="8097" y="155"/>
                </a:cubicBezTo>
                <a:close/>
                <a:moveTo>
                  <a:pt x="8081" y="155"/>
                </a:moveTo>
                <a:cubicBezTo>
                  <a:pt x="8084" y="159"/>
                  <a:pt x="8088" y="164"/>
                  <a:pt x="8092" y="167"/>
                </a:cubicBezTo>
                <a:lnTo>
                  <a:pt x="8092" y="167"/>
                </a:lnTo>
                <a:cubicBezTo>
                  <a:pt x="8090" y="162"/>
                  <a:pt x="8088" y="158"/>
                  <a:pt x="8085" y="155"/>
                </a:cubicBezTo>
                <a:close/>
                <a:moveTo>
                  <a:pt x="8916" y="155"/>
                </a:moveTo>
                <a:lnTo>
                  <a:pt x="8916" y="155"/>
                </a:lnTo>
                <a:cubicBezTo>
                  <a:pt x="8922" y="163"/>
                  <a:pt x="8926" y="171"/>
                  <a:pt x="8930" y="179"/>
                </a:cubicBezTo>
                <a:cubicBezTo>
                  <a:pt x="8942" y="179"/>
                  <a:pt x="8942" y="167"/>
                  <a:pt x="8942" y="155"/>
                </a:cubicBezTo>
                <a:lnTo>
                  <a:pt x="8942" y="155"/>
                </a:lnTo>
                <a:cubicBezTo>
                  <a:pt x="8942" y="164"/>
                  <a:pt x="8940" y="168"/>
                  <a:pt x="8936" y="168"/>
                </a:cubicBezTo>
                <a:cubicBezTo>
                  <a:pt x="8931" y="168"/>
                  <a:pt x="8924" y="162"/>
                  <a:pt x="8916" y="155"/>
                </a:cubicBezTo>
                <a:close/>
                <a:moveTo>
                  <a:pt x="7870" y="179"/>
                </a:moveTo>
                <a:lnTo>
                  <a:pt x="7870" y="179"/>
                </a:lnTo>
                <a:lnTo>
                  <a:pt x="7870" y="179"/>
                </a:lnTo>
                <a:close/>
                <a:moveTo>
                  <a:pt x="8085" y="179"/>
                </a:moveTo>
                <a:cubicBezTo>
                  <a:pt x="8085" y="179"/>
                  <a:pt x="8085" y="179"/>
                  <a:pt x="8085" y="179"/>
                </a:cubicBezTo>
                <a:cubicBezTo>
                  <a:pt x="8085" y="179"/>
                  <a:pt x="8085" y="179"/>
                  <a:pt x="8085" y="179"/>
                </a:cubicBezTo>
                <a:close/>
                <a:moveTo>
                  <a:pt x="8680" y="238"/>
                </a:moveTo>
                <a:cubicBezTo>
                  <a:pt x="8680" y="238"/>
                  <a:pt x="8692" y="238"/>
                  <a:pt x="8692" y="250"/>
                </a:cubicBezTo>
                <a:cubicBezTo>
                  <a:pt x="8692" y="250"/>
                  <a:pt x="8680" y="238"/>
                  <a:pt x="8680" y="238"/>
                </a:cubicBezTo>
                <a:close/>
                <a:moveTo>
                  <a:pt x="8699" y="222"/>
                </a:moveTo>
                <a:cubicBezTo>
                  <a:pt x="8705" y="222"/>
                  <a:pt x="8707" y="233"/>
                  <a:pt x="8716" y="250"/>
                </a:cubicBezTo>
                <a:cubicBezTo>
                  <a:pt x="8728" y="250"/>
                  <a:pt x="8728" y="238"/>
                  <a:pt x="8740" y="238"/>
                </a:cubicBezTo>
                <a:lnTo>
                  <a:pt x="8728" y="250"/>
                </a:lnTo>
                <a:cubicBezTo>
                  <a:pt x="8728" y="256"/>
                  <a:pt x="8728" y="259"/>
                  <a:pt x="8726" y="259"/>
                </a:cubicBezTo>
                <a:cubicBezTo>
                  <a:pt x="8725" y="259"/>
                  <a:pt x="8722" y="256"/>
                  <a:pt x="8716" y="250"/>
                </a:cubicBezTo>
                <a:lnTo>
                  <a:pt x="8704" y="250"/>
                </a:lnTo>
                <a:cubicBezTo>
                  <a:pt x="8704" y="238"/>
                  <a:pt x="8704" y="226"/>
                  <a:pt x="8692" y="226"/>
                </a:cubicBezTo>
                <a:cubicBezTo>
                  <a:pt x="8695" y="223"/>
                  <a:pt x="8697" y="222"/>
                  <a:pt x="8699" y="222"/>
                </a:cubicBezTo>
                <a:close/>
                <a:moveTo>
                  <a:pt x="8740" y="238"/>
                </a:moveTo>
                <a:cubicBezTo>
                  <a:pt x="8740" y="238"/>
                  <a:pt x="8752" y="238"/>
                  <a:pt x="8763" y="250"/>
                </a:cubicBezTo>
                <a:cubicBezTo>
                  <a:pt x="8763" y="250"/>
                  <a:pt x="8763" y="250"/>
                  <a:pt x="8763" y="250"/>
                </a:cubicBezTo>
                <a:lnTo>
                  <a:pt x="8763" y="250"/>
                </a:lnTo>
                <a:cubicBezTo>
                  <a:pt x="8763" y="256"/>
                  <a:pt x="8766" y="259"/>
                  <a:pt x="8769" y="262"/>
                </a:cubicBezTo>
                <a:cubicBezTo>
                  <a:pt x="8768" y="259"/>
                  <a:pt x="8766" y="255"/>
                  <a:pt x="8763" y="250"/>
                </a:cubicBezTo>
                <a:lnTo>
                  <a:pt x="8763" y="250"/>
                </a:lnTo>
                <a:cubicBezTo>
                  <a:pt x="8763" y="250"/>
                  <a:pt x="8775" y="262"/>
                  <a:pt x="8775" y="274"/>
                </a:cubicBezTo>
                <a:lnTo>
                  <a:pt x="8775" y="274"/>
                </a:lnTo>
                <a:cubicBezTo>
                  <a:pt x="8775" y="268"/>
                  <a:pt x="8772" y="265"/>
                  <a:pt x="8769" y="262"/>
                </a:cubicBezTo>
                <a:lnTo>
                  <a:pt x="8769" y="262"/>
                </a:lnTo>
                <a:cubicBezTo>
                  <a:pt x="8775" y="274"/>
                  <a:pt x="8775" y="274"/>
                  <a:pt x="8775" y="274"/>
                </a:cubicBezTo>
                <a:cubicBezTo>
                  <a:pt x="8752" y="274"/>
                  <a:pt x="8752" y="250"/>
                  <a:pt x="8740" y="238"/>
                </a:cubicBezTo>
                <a:close/>
                <a:moveTo>
                  <a:pt x="8778" y="123"/>
                </a:moveTo>
                <a:cubicBezTo>
                  <a:pt x="8792" y="144"/>
                  <a:pt x="8834" y="156"/>
                  <a:pt x="8823" y="179"/>
                </a:cubicBezTo>
                <a:lnTo>
                  <a:pt x="8835" y="167"/>
                </a:lnTo>
                <a:cubicBezTo>
                  <a:pt x="8859" y="191"/>
                  <a:pt x="8835" y="203"/>
                  <a:pt x="8871" y="238"/>
                </a:cubicBezTo>
                <a:cubicBezTo>
                  <a:pt x="8871" y="238"/>
                  <a:pt x="8859" y="226"/>
                  <a:pt x="8847" y="226"/>
                </a:cubicBezTo>
                <a:cubicBezTo>
                  <a:pt x="8857" y="237"/>
                  <a:pt x="8885" y="265"/>
                  <a:pt x="8877" y="265"/>
                </a:cubicBezTo>
                <a:cubicBezTo>
                  <a:pt x="8876" y="265"/>
                  <a:pt x="8874" y="264"/>
                  <a:pt x="8871" y="262"/>
                </a:cubicBezTo>
                <a:cubicBezTo>
                  <a:pt x="8859" y="238"/>
                  <a:pt x="8847" y="250"/>
                  <a:pt x="8835" y="238"/>
                </a:cubicBezTo>
                <a:lnTo>
                  <a:pt x="8835" y="238"/>
                </a:lnTo>
                <a:cubicBezTo>
                  <a:pt x="8859" y="262"/>
                  <a:pt x="8847" y="262"/>
                  <a:pt x="8847" y="274"/>
                </a:cubicBezTo>
                <a:cubicBezTo>
                  <a:pt x="8835" y="262"/>
                  <a:pt x="8811" y="238"/>
                  <a:pt x="8799" y="226"/>
                </a:cubicBezTo>
                <a:lnTo>
                  <a:pt x="8799" y="226"/>
                </a:lnTo>
                <a:lnTo>
                  <a:pt x="8835" y="274"/>
                </a:lnTo>
                <a:cubicBezTo>
                  <a:pt x="8825" y="264"/>
                  <a:pt x="8808" y="247"/>
                  <a:pt x="8801" y="247"/>
                </a:cubicBezTo>
                <a:cubicBezTo>
                  <a:pt x="8800" y="247"/>
                  <a:pt x="8799" y="248"/>
                  <a:pt x="8799" y="250"/>
                </a:cubicBezTo>
                <a:cubicBezTo>
                  <a:pt x="8799" y="238"/>
                  <a:pt x="8787" y="238"/>
                  <a:pt x="8787" y="226"/>
                </a:cubicBezTo>
                <a:lnTo>
                  <a:pt x="8799" y="226"/>
                </a:lnTo>
                <a:cubicBezTo>
                  <a:pt x="8811" y="214"/>
                  <a:pt x="8811" y="191"/>
                  <a:pt x="8811" y="179"/>
                </a:cubicBezTo>
                <a:cubicBezTo>
                  <a:pt x="8764" y="132"/>
                  <a:pt x="8809" y="177"/>
                  <a:pt x="8778" y="123"/>
                </a:cubicBezTo>
                <a:close/>
                <a:moveTo>
                  <a:pt x="8583" y="260"/>
                </a:moveTo>
                <a:cubicBezTo>
                  <a:pt x="8587" y="260"/>
                  <a:pt x="8592" y="264"/>
                  <a:pt x="8597" y="274"/>
                </a:cubicBezTo>
                <a:cubicBezTo>
                  <a:pt x="8597" y="277"/>
                  <a:pt x="8597" y="280"/>
                  <a:pt x="8597" y="283"/>
                </a:cubicBezTo>
                <a:lnTo>
                  <a:pt x="8597" y="283"/>
                </a:lnTo>
                <a:cubicBezTo>
                  <a:pt x="8594" y="280"/>
                  <a:pt x="8591" y="277"/>
                  <a:pt x="8585" y="274"/>
                </a:cubicBezTo>
                <a:cubicBezTo>
                  <a:pt x="8578" y="267"/>
                  <a:pt x="8579" y="260"/>
                  <a:pt x="8583" y="260"/>
                </a:cubicBezTo>
                <a:close/>
                <a:moveTo>
                  <a:pt x="8501" y="286"/>
                </a:moveTo>
                <a:lnTo>
                  <a:pt x="8513" y="298"/>
                </a:lnTo>
                <a:lnTo>
                  <a:pt x="8501" y="298"/>
                </a:lnTo>
                <a:cubicBezTo>
                  <a:pt x="8501" y="286"/>
                  <a:pt x="8501" y="286"/>
                  <a:pt x="8501" y="286"/>
                </a:cubicBezTo>
                <a:close/>
                <a:moveTo>
                  <a:pt x="7656" y="298"/>
                </a:moveTo>
                <a:cubicBezTo>
                  <a:pt x="7659" y="299"/>
                  <a:pt x="7662" y="300"/>
                  <a:pt x="7664" y="301"/>
                </a:cubicBezTo>
                <a:lnTo>
                  <a:pt x="7664" y="301"/>
                </a:lnTo>
                <a:cubicBezTo>
                  <a:pt x="7662" y="299"/>
                  <a:pt x="7660" y="298"/>
                  <a:pt x="7656" y="298"/>
                </a:cubicBezTo>
                <a:close/>
                <a:moveTo>
                  <a:pt x="8513" y="274"/>
                </a:moveTo>
                <a:cubicBezTo>
                  <a:pt x="8513" y="274"/>
                  <a:pt x="8525" y="286"/>
                  <a:pt x="8537" y="286"/>
                </a:cubicBezTo>
                <a:cubicBezTo>
                  <a:pt x="8537" y="298"/>
                  <a:pt x="8549" y="298"/>
                  <a:pt x="8549" y="298"/>
                </a:cubicBezTo>
                <a:cubicBezTo>
                  <a:pt x="8549" y="310"/>
                  <a:pt x="8549" y="310"/>
                  <a:pt x="8549" y="310"/>
                </a:cubicBezTo>
                <a:cubicBezTo>
                  <a:pt x="8537" y="310"/>
                  <a:pt x="8525" y="298"/>
                  <a:pt x="8513" y="286"/>
                </a:cubicBezTo>
                <a:lnTo>
                  <a:pt x="8513" y="274"/>
                </a:lnTo>
                <a:close/>
                <a:moveTo>
                  <a:pt x="8943" y="338"/>
                </a:moveTo>
                <a:cubicBezTo>
                  <a:pt x="8948" y="342"/>
                  <a:pt x="8952" y="347"/>
                  <a:pt x="8956" y="351"/>
                </a:cubicBezTo>
                <a:lnTo>
                  <a:pt x="8956" y="351"/>
                </a:lnTo>
                <a:cubicBezTo>
                  <a:pt x="8956" y="349"/>
                  <a:pt x="8955" y="347"/>
                  <a:pt x="8954" y="345"/>
                </a:cubicBezTo>
                <a:cubicBezTo>
                  <a:pt x="8949" y="342"/>
                  <a:pt x="8946" y="340"/>
                  <a:pt x="8943" y="338"/>
                </a:cubicBezTo>
                <a:close/>
                <a:moveTo>
                  <a:pt x="7478" y="369"/>
                </a:moveTo>
                <a:cubicBezTo>
                  <a:pt x="7473" y="369"/>
                  <a:pt x="7475" y="371"/>
                  <a:pt x="7479" y="374"/>
                </a:cubicBezTo>
                <a:lnTo>
                  <a:pt x="7479" y="374"/>
                </a:lnTo>
                <a:cubicBezTo>
                  <a:pt x="7479" y="372"/>
                  <a:pt x="7478" y="371"/>
                  <a:pt x="7478" y="369"/>
                </a:cubicBezTo>
                <a:close/>
                <a:moveTo>
                  <a:pt x="8956" y="351"/>
                </a:moveTo>
                <a:cubicBezTo>
                  <a:pt x="8964" y="369"/>
                  <a:pt x="8954" y="369"/>
                  <a:pt x="8954" y="369"/>
                </a:cubicBezTo>
                <a:lnTo>
                  <a:pt x="8966" y="381"/>
                </a:lnTo>
                <a:cubicBezTo>
                  <a:pt x="8977" y="376"/>
                  <a:pt x="8970" y="365"/>
                  <a:pt x="8956" y="351"/>
                </a:cubicBezTo>
                <a:close/>
                <a:moveTo>
                  <a:pt x="7174" y="400"/>
                </a:moveTo>
                <a:cubicBezTo>
                  <a:pt x="7174" y="400"/>
                  <a:pt x="7176" y="403"/>
                  <a:pt x="7180" y="407"/>
                </a:cubicBezTo>
                <a:lnTo>
                  <a:pt x="7180" y="407"/>
                </a:lnTo>
                <a:cubicBezTo>
                  <a:pt x="7180" y="406"/>
                  <a:pt x="7180" y="406"/>
                  <a:pt x="7180" y="405"/>
                </a:cubicBezTo>
                <a:cubicBezTo>
                  <a:pt x="7176" y="401"/>
                  <a:pt x="7175" y="400"/>
                  <a:pt x="7174" y="400"/>
                </a:cubicBezTo>
                <a:close/>
                <a:moveTo>
                  <a:pt x="8743" y="500"/>
                </a:moveTo>
                <a:cubicBezTo>
                  <a:pt x="8754" y="507"/>
                  <a:pt x="8767" y="512"/>
                  <a:pt x="8775" y="512"/>
                </a:cubicBezTo>
                <a:cubicBezTo>
                  <a:pt x="8765" y="507"/>
                  <a:pt x="8754" y="504"/>
                  <a:pt x="8743" y="500"/>
                </a:cubicBezTo>
                <a:close/>
                <a:moveTo>
                  <a:pt x="8204" y="536"/>
                </a:moveTo>
                <a:cubicBezTo>
                  <a:pt x="8204" y="548"/>
                  <a:pt x="8216" y="548"/>
                  <a:pt x="8216" y="548"/>
                </a:cubicBezTo>
                <a:lnTo>
                  <a:pt x="8204" y="548"/>
                </a:lnTo>
                <a:cubicBezTo>
                  <a:pt x="8204" y="548"/>
                  <a:pt x="8204" y="548"/>
                  <a:pt x="8204" y="536"/>
                </a:cubicBezTo>
                <a:close/>
                <a:moveTo>
                  <a:pt x="8775" y="584"/>
                </a:moveTo>
                <a:lnTo>
                  <a:pt x="8775" y="584"/>
                </a:lnTo>
                <a:cubicBezTo>
                  <a:pt x="8780" y="589"/>
                  <a:pt x="8785" y="591"/>
                  <a:pt x="8789" y="593"/>
                </a:cubicBezTo>
                <a:lnTo>
                  <a:pt x="8789" y="593"/>
                </a:lnTo>
                <a:cubicBezTo>
                  <a:pt x="8785" y="590"/>
                  <a:pt x="8780" y="587"/>
                  <a:pt x="8775" y="584"/>
                </a:cubicBezTo>
                <a:close/>
                <a:moveTo>
                  <a:pt x="8789" y="593"/>
                </a:moveTo>
                <a:cubicBezTo>
                  <a:pt x="8815" y="611"/>
                  <a:pt x="8826" y="619"/>
                  <a:pt x="8847" y="619"/>
                </a:cubicBezTo>
                <a:lnTo>
                  <a:pt x="8811" y="607"/>
                </a:lnTo>
                <a:cubicBezTo>
                  <a:pt x="8811" y="595"/>
                  <a:pt x="8799" y="595"/>
                  <a:pt x="8799" y="595"/>
                </a:cubicBezTo>
                <a:cubicBezTo>
                  <a:pt x="8799" y="595"/>
                  <a:pt x="8795" y="595"/>
                  <a:pt x="8789" y="593"/>
                </a:cubicBezTo>
                <a:close/>
                <a:moveTo>
                  <a:pt x="6704" y="643"/>
                </a:moveTo>
                <a:cubicBezTo>
                  <a:pt x="6704" y="647"/>
                  <a:pt x="6705" y="651"/>
                  <a:pt x="6707" y="655"/>
                </a:cubicBezTo>
                <a:lnTo>
                  <a:pt x="6707" y="655"/>
                </a:lnTo>
                <a:cubicBezTo>
                  <a:pt x="6706" y="652"/>
                  <a:pt x="6705" y="648"/>
                  <a:pt x="6704" y="643"/>
                </a:cubicBezTo>
                <a:close/>
                <a:moveTo>
                  <a:pt x="8668" y="719"/>
                </a:moveTo>
                <a:cubicBezTo>
                  <a:pt x="8671" y="721"/>
                  <a:pt x="8675" y="724"/>
                  <a:pt x="8680" y="726"/>
                </a:cubicBezTo>
                <a:cubicBezTo>
                  <a:pt x="8675" y="723"/>
                  <a:pt x="8671" y="721"/>
                  <a:pt x="8668" y="719"/>
                </a:cubicBezTo>
                <a:close/>
                <a:moveTo>
                  <a:pt x="7918" y="881"/>
                </a:moveTo>
                <a:cubicBezTo>
                  <a:pt x="7918" y="881"/>
                  <a:pt x="7930" y="881"/>
                  <a:pt x="7930" y="893"/>
                </a:cubicBezTo>
                <a:lnTo>
                  <a:pt x="7918" y="893"/>
                </a:lnTo>
                <a:cubicBezTo>
                  <a:pt x="7918" y="881"/>
                  <a:pt x="7918" y="881"/>
                  <a:pt x="7918" y="881"/>
                </a:cubicBezTo>
                <a:close/>
                <a:moveTo>
                  <a:pt x="7728" y="940"/>
                </a:moveTo>
                <a:cubicBezTo>
                  <a:pt x="7728" y="940"/>
                  <a:pt x="7728" y="940"/>
                  <a:pt x="7728" y="941"/>
                </a:cubicBezTo>
                <a:cubicBezTo>
                  <a:pt x="7730" y="945"/>
                  <a:pt x="7731" y="946"/>
                  <a:pt x="7731" y="946"/>
                </a:cubicBezTo>
                <a:cubicBezTo>
                  <a:pt x="7731" y="946"/>
                  <a:pt x="7730" y="944"/>
                  <a:pt x="7728" y="940"/>
                </a:cubicBezTo>
                <a:close/>
                <a:moveTo>
                  <a:pt x="7806" y="974"/>
                </a:moveTo>
                <a:cubicBezTo>
                  <a:pt x="7807" y="974"/>
                  <a:pt x="7809" y="975"/>
                  <a:pt x="7811" y="976"/>
                </a:cubicBezTo>
                <a:lnTo>
                  <a:pt x="7801" y="976"/>
                </a:lnTo>
                <a:cubicBezTo>
                  <a:pt x="7802" y="975"/>
                  <a:pt x="7804" y="974"/>
                  <a:pt x="7806" y="974"/>
                </a:cubicBezTo>
                <a:close/>
                <a:moveTo>
                  <a:pt x="7882" y="941"/>
                </a:moveTo>
                <a:cubicBezTo>
                  <a:pt x="7882" y="953"/>
                  <a:pt x="7882" y="953"/>
                  <a:pt x="7894" y="953"/>
                </a:cubicBezTo>
                <a:cubicBezTo>
                  <a:pt x="7882" y="965"/>
                  <a:pt x="7882" y="965"/>
                  <a:pt x="7870" y="976"/>
                </a:cubicBezTo>
                <a:cubicBezTo>
                  <a:pt x="7859" y="965"/>
                  <a:pt x="7859" y="965"/>
                  <a:pt x="7859" y="953"/>
                </a:cubicBezTo>
                <a:cubicBezTo>
                  <a:pt x="7847" y="953"/>
                  <a:pt x="7847" y="953"/>
                  <a:pt x="7847" y="941"/>
                </a:cubicBezTo>
                <a:cubicBezTo>
                  <a:pt x="7855" y="941"/>
                  <a:pt x="7868" y="951"/>
                  <a:pt x="7876" y="951"/>
                </a:cubicBezTo>
                <a:cubicBezTo>
                  <a:pt x="7880" y="951"/>
                  <a:pt x="7882" y="949"/>
                  <a:pt x="7882" y="941"/>
                </a:cubicBezTo>
                <a:close/>
                <a:moveTo>
                  <a:pt x="5965" y="1012"/>
                </a:moveTo>
                <a:lnTo>
                  <a:pt x="5965" y="1012"/>
                </a:lnTo>
                <a:cubicBezTo>
                  <a:pt x="5968" y="1019"/>
                  <a:pt x="5969" y="1021"/>
                  <a:pt x="5970" y="1022"/>
                </a:cubicBezTo>
                <a:lnTo>
                  <a:pt x="5970" y="1022"/>
                </a:lnTo>
                <a:lnTo>
                  <a:pt x="5965" y="1012"/>
                </a:lnTo>
                <a:close/>
                <a:moveTo>
                  <a:pt x="8540" y="1000"/>
                </a:moveTo>
                <a:cubicBezTo>
                  <a:pt x="8552" y="1009"/>
                  <a:pt x="8567" y="1018"/>
                  <a:pt x="8573" y="1024"/>
                </a:cubicBezTo>
                <a:cubicBezTo>
                  <a:pt x="8573" y="1018"/>
                  <a:pt x="8558" y="1009"/>
                  <a:pt x="8540" y="1000"/>
                </a:cubicBezTo>
                <a:close/>
                <a:moveTo>
                  <a:pt x="7747" y="1028"/>
                </a:moveTo>
                <a:lnTo>
                  <a:pt x="7751" y="1036"/>
                </a:lnTo>
                <a:cubicBezTo>
                  <a:pt x="7751" y="1031"/>
                  <a:pt x="7750" y="1029"/>
                  <a:pt x="7747" y="1028"/>
                </a:cubicBezTo>
                <a:close/>
                <a:moveTo>
                  <a:pt x="8454" y="1024"/>
                </a:moveTo>
                <a:lnTo>
                  <a:pt x="8454" y="1024"/>
                </a:lnTo>
                <a:cubicBezTo>
                  <a:pt x="8454" y="1024"/>
                  <a:pt x="8466" y="1036"/>
                  <a:pt x="8454" y="1036"/>
                </a:cubicBezTo>
                <a:cubicBezTo>
                  <a:pt x="8466" y="1042"/>
                  <a:pt x="8472" y="1044"/>
                  <a:pt x="8474" y="1044"/>
                </a:cubicBezTo>
                <a:cubicBezTo>
                  <a:pt x="8481" y="1044"/>
                  <a:pt x="8454" y="1024"/>
                  <a:pt x="8454" y="1024"/>
                </a:cubicBezTo>
                <a:close/>
                <a:moveTo>
                  <a:pt x="7679" y="1042"/>
                </a:moveTo>
                <a:cubicBezTo>
                  <a:pt x="7679" y="1044"/>
                  <a:pt x="7679" y="1046"/>
                  <a:pt x="7680" y="1048"/>
                </a:cubicBezTo>
                <a:cubicBezTo>
                  <a:pt x="7680" y="1045"/>
                  <a:pt x="7679" y="1043"/>
                  <a:pt x="7679" y="1042"/>
                </a:cubicBezTo>
                <a:close/>
                <a:moveTo>
                  <a:pt x="7653" y="1032"/>
                </a:moveTo>
                <a:cubicBezTo>
                  <a:pt x="7652" y="1039"/>
                  <a:pt x="7656" y="1052"/>
                  <a:pt x="7656" y="1072"/>
                </a:cubicBezTo>
                <a:lnTo>
                  <a:pt x="7656" y="1036"/>
                </a:lnTo>
                <a:cubicBezTo>
                  <a:pt x="7655" y="1035"/>
                  <a:pt x="7654" y="1033"/>
                  <a:pt x="7653" y="1032"/>
                </a:cubicBezTo>
                <a:close/>
                <a:moveTo>
                  <a:pt x="7537" y="1250"/>
                </a:moveTo>
                <a:lnTo>
                  <a:pt x="7525" y="1262"/>
                </a:lnTo>
                <a:cubicBezTo>
                  <a:pt x="7525" y="1250"/>
                  <a:pt x="7537" y="1250"/>
                  <a:pt x="7537" y="1250"/>
                </a:cubicBezTo>
                <a:close/>
                <a:moveTo>
                  <a:pt x="7687" y="892"/>
                </a:moveTo>
                <a:cubicBezTo>
                  <a:pt x="7688" y="892"/>
                  <a:pt x="7690" y="893"/>
                  <a:pt x="7692" y="893"/>
                </a:cubicBezTo>
                <a:cubicBezTo>
                  <a:pt x="7700" y="910"/>
                  <a:pt x="7709" y="927"/>
                  <a:pt x="7704" y="927"/>
                </a:cubicBezTo>
                <a:cubicBezTo>
                  <a:pt x="7703" y="927"/>
                  <a:pt x="7699" y="924"/>
                  <a:pt x="7692" y="917"/>
                </a:cubicBezTo>
                <a:lnTo>
                  <a:pt x="7692" y="917"/>
                </a:lnTo>
                <a:cubicBezTo>
                  <a:pt x="7716" y="976"/>
                  <a:pt x="7739" y="1012"/>
                  <a:pt x="7739" y="1048"/>
                </a:cubicBezTo>
                <a:cubicBezTo>
                  <a:pt x="7739" y="1034"/>
                  <a:pt x="7744" y="1028"/>
                  <a:pt x="7747" y="1028"/>
                </a:cubicBezTo>
                <a:cubicBezTo>
                  <a:pt x="7747" y="1028"/>
                  <a:pt x="7747" y="1028"/>
                  <a:pt x="7747" y="1028"/>
                </a:cubicBezTo>
                <a:lnTo>
                  <a:pt x="7747" y="1028"/>
                </a:lnTo>
                <a:lnTo>
                  <a:pt x="7728" y="988"/>
                </a:lnTo>
                <a:lnTo>
                  <a:pt x="7739" y="988"/>
                </a:lnTo>
                <a:cubicBezTo>
                  <a:pt x="7728" y="965"/>
                  <a:pt x="7716" y="941"/>
                  <a:pt x="7704" y="917"/>
                </a:cubicBezTo>
                <a:cubicBezTo>
                  <a:pt x="7705" y="916"/>
                  <a:pt x="7706" y="915"/>
                  <a:pt x="7707" y="915"/>
                </a:cubicBezTo>
                <a:cubicBezTo>
                  <a:pt x="7714" y="915"/>
                  <a:pt x="7724" y="931"/>
                  <a:pt x="7728" y="940"/>
                </a:cubicBezTo>
                <a:lnTo>
                  <a:pt x="7728" y="940"/>
                </a:lnTo>
                <a:cubicBezTo>
                  <a:pt x="7739" y="916"/>
                  <a:pt x="7716" y="893"/>
                  <a:pt x="7728" y="893"/>
                </a:cubicBezTo>
                <a:lnTo>
                  <a:pt x="7728" y="893"/>
                </a:lnTo>
                <a:cubicBezTo>
                  <a:pt x="7733" y="899"/>
                  <a:pt x="7736" y="905"/>
                  <a:pt x="7736" y="908"/>
                </a:cubicBezTo>
                <a:lnTo>
                  <a:pt x="7736" y="908"/>
                </a:lnTo>
                <a:cubicBezTo>
                  <a:pt x="7734" y="907"/>
                  <a:pt x="7731" y="907"/>
                  <a:pt x="7728" y="905"/>
                </a:cubicBezTo>
                <a:lnTo>
                  <a:pt x="7728" y="905"/>
                </a:lnTo>
                <a:cubicBezTo>
                  <a:pt x="7731" y="909"/>
                  <a:pt x="7734" y="910"/>
                  <a:pt x="7735" y="910"/>
                </a:cubicBezTo>
                <a:cubicBezTo>
                  <a:pt x="7736" y="910"/>
                  <a:pt x="7737" y="909"/>
                  <a:pt x="7736" y="908"/>
                </a:cubicBezTo>
                <a:lnTo>
                  <a:pt x="7736" y="908"/>
                </a:lnTo>
                <a:cubicBezTo>
                  <a:pt x="7737" y="908"/>
                  <a:pt x="7737" y="908"/>
                  <a:pt x="7738" y="908"/>
                </a:cubicBezTo>
                <a:cubicBezTo>
                  <a:pt x="7744" y="908"/>
                  <a:pt x="7748" y="905"/>
                  <a:pt x="7753" y="905"/>
                </a:cubicBezTo>
                <a:cubicBezTo>
                  <a:pt x="7760" y="905"/>
                  <a:pt x="7769" y="911"/>
                  <a:pt x="7787" y="941"/>
                </a:cubicBezTo>
                <a:cubicBezTo>
                  <a:pt x="7787" y="953"/>
                  <a:pt x="7799" y="965"/>
                  <a:pt x="7799" y="965"/>
                </a:cubicBezTo>
                <a:lnTo>
                  <a:pt x="7787" y="953"/>
                </a:lnTo>
                <a:lnTo>
                  <a:pt x="7787" y="953"/>
                </a:lnTo>
                <a:cubicBezTo>
                  <a:pt x="7792" y="973"/>
                  <a:pt x="7795" y="978"/>
                  <a:pt x="7798" y="978"/>
                </a:cubicBezTo>
                <a:cubicBezTo>
                  <a:pt x="7799" y="978"/>
                  <a:pt x="7799" y="978"/>
                  <a:pt x="7800" y="977"/>
                </a:cubicBezTo>
                <a:lnTo>
                  <a:pt x="7800" y="977"/>
                </a:lnTo>
                <a:cubicBezTo>
                  <a:pt x="7803" y="980"/>
                  <a:pt x="7811" y="988"/>
                  <a:pt x="7811" y="988"/>
                </a:cubicBezTo>
                <a:cubicBezTo>
                  <a:pt x="7811" y="976"/>
                  <a:pt x="7811" y="965"/>
                  <a:pt x="7823" y="965"/>
                </a:cubicBezTo>
                <a:lnTo>
                  <a:pt x="7811" y="929"/>
                </a:lnTo>
                <a:cubicBezTo>
                  <a:pt x="7800" y="904"/>
                  <a:pt x="7797" y="895"/>
                  <a:pt x="7798" y="895"/>
                </a:cubicBezTo>
                <a:lnTo>
                  <a:pt x="7798" y="895"/>
                </a:lnTo>
                <a:cubicBezTo>
                  <a:pt x="7801" y="895"/>
                  <a:pt x="7830" y="948"/>
                  <a:pt x="7847" y="965"/>
                </a:cubicBezTo>
                <a:lnTo>
                  <a:pt x="7823" y="953"/>
                </a:lnTo>
                <a:cubicBezTo>
                  <a:pt x="7823" y="953"/>
                  <a:pt x="7823" y="953"/>
                  <a:pt x="7823" y="965"/>
                </a:cubicBezTo>
                <a:cubicBezTo>
                  <a:pt x="7823" y="976"/>
                  <a:pt x="7823" y="976"/>
                  <a:pt x="7811" y="988"/>
                </a:cubicBezTo>
                <a:cubicBezTo>
                  <a:pt x="7823" y="988"/>
                  <a:pt x="7835" y="1000"/>
                  <a:pt x="7835" y="1000"/>
                </a:cubicBezTo>
                <a:cubicBezTo>
                  <a:pt x="7825" y="997"/>
                  <a:pt x="7819" y="996"/>
                  <a:pt x="7815" y="996"/>
                </a:cubicBezTo>
                <a:cubicBezTo>
                  <a:pt x="7805" y="996"/>
                  <a:pt x="7811" y="1007"/>
                  <a:pt x="7811" y="1024"/>
                </a:cubicBezTo>
                <a:lnTo>
                  <a:pt x="7799" y="1024"/>
                </a:lnTo>
                <a:cubicBezTo>
                  <a:pt x="7739" y="1060"/>
                  <a:pt x="7716" y="1119"/>
                  <a:pt x="7692" y="1167"/>
                </a:cubicBezTo>
                <a:cubicBezTo>
                  <a:pt x="7668" y="1167"/>
                  <a:pt x="7656" y="1179"/>
                  <a:pt x="7668" y="1191"/>
                </a:cubicBezTo>
                <a:lnTo>
                  <a:pt x="7656" y="1203"/>
                </a:lnTo>
                <a:lnTo>
                  <a:pt x="7632" y="1191"/>
                </a:lnTo>
                <a:lnTo>
                  <a:pt x="7656" y="1215"/>
                </a:lnTo>
                <a:cubicBezTo>
                  <a:pt x="7644" y="1215"/>
                  <a:pt x="7644" y="1215"/>
                  <a:pt x="7644" y="1227"/>
                </a:cubicBezTo>
                <a:cubicBezTo>
                  <a:pt x="7632" y="1238"/>
                  <a:pt x="7620" y="1250"/>
                  <a:pt x="7609" y="1262"/>
                </a:cubicBezTo>
                <a:cubicBezTo>
                  <a:pt x="7601" y="1265"/>
                  <a:pt x="7596" y="1267"/>
                  <a:pt x="7592" y="1267"/>
                </a:cubicBezTo>
                <a:cubicBezTo>
                  <a:pt x="7568" y="1267"/>
                  <a:pt x="7629" y="1201"/>
                  <a:pt x="7609" y="1191"/>
                </a:cubicBezTo>
                <a:lnTo>
                  <a:pt x="7609" y="1191"/>
                </a:lnTo>
                <a:lnTo>
                  <a:pt x="7549" y="1250"/>
                </a:lnTo>
                <a:cubicBezTo>
                  <a:pt x="7549" y="1238"/>
                  <a:pt x="7549" y="1227"/>
                  <a:pt x="7549" y="1227"/>
                </a:cubicBezTo>
                <a:cubicBezTo>
                  <a:pt x="7540" y="1213"/>
                  <a:pt x="7536" y="1208"/>
                  <a:pt x="7535" y="1208"/>
                </a:cubicBezTo>
                <a:lnTo>
                  <a:pt x="7535" y="1208"/>
                </a:lnTo>
                <a:cubicBezTo>
                  <a:pt x="7533" y="1208"/>
                  <a:pt x="7537" y="1219"/>
                  <a:pt x="7537" y="1227"/>
                </a:cubicBezTo>
                <a:cubicBezTo>
                  <a:pt x="7537" y="1227"/>
                  <a:pt x="7537" y="1227"/>
                  <a:pt x="7537" y="1238"/>
                </a:cubicBezTo>
                <a:cubicBezTo>
                  <a:pt x="7537" y="1238"/>
                  <a:pt x="7537" y="1238"/>
                  <a:pt x="7525" y="1227"/>
                </a:cubicBezTo>
                <a:cubicBezTo>
                  <a:pt x="7501" y="1179"/>
                  <a:pt x="7525" y="1191"/>
                  <a:pt x="7513" y="1155"/>
                </a:cubicBezTo>
                <a:lnTo>
                  <a:pt x="7513" y="1155"/>
                </a:lnTo>
                <a:cubicBezTo>
                  <a:pt x="7516" y="1161"/>
                  <a:pt x="7518" y="1163"/>
                  <a:pt x="7518" y="1163"/>
                </a:cubicBezTo>
                <a:cubicBezTo>
                  <a:pt x="7521" y="1163"/>
                  <a:pt x="7516" y="1143"/>
                  <a:pt x="7525" y="1143"/>
                </a:cubicBezTo>
                <a:cubicBezTo>
                  <a:pt x="7532" y="1150"/>
                  <a:pt x="7537" y="1152"/>
                  <a:pt x="7542" y="1152"/>
                </a:cubicBezTo>
                <a:cubicBezTo>
                  <a:pt x="7546" y="1152"/>
                  <a:pt x="7550" y="1150"/>
                  <a:pt x="7556" y="1150"/>
                </a:cubicBezTo>
                <a:cubicBezTo>
                  <a:pt x="7562" y="1150"/>
                  <a:pt x="7571" y="1153"/>
                  <a:pt x="7585" y="1167"/>
                </a:cubicBezTo>
                <a:cubicBezTo>
                  <a:pt x="7585" y="1143"/>
                  <a:pt x="7561" y="1096"/>
                  <a:pt x="7573" y="1084"/>
                </a:cubicBezTo>
                <a:lnTo>
                  <a:pt x="7573" y="1084"/>
                </a:lnTo>
                <a:cubicBezTo>
                  <a:pt x="7597" y="1119"/>
                  <a:pt x="7585" y="1119"/>
                  <a:pt x="7609" y="1131"/>
                </a:cubicBezTo>
                <a:lnTo>
                  <a:pt x="7597" y="1096"/>
                </a:lnTo>
                <a:cubicBezTo>
                  <a:pt x="7609" y="1096"/>
                  <a:pt x="7609" y="1107"/>
                  <a:pt x="7620" y="1119"/>
                </a:cubicBezTo>
                <a:cubicBezTo>
                  <a:pt x="7631" y="1119"/>
                  <a:pt x="7613" y="1082"/>
                  <a:pt x="7626" y="1082"/>
                </a:cubicBezTo>
                <a:cubicBezTo>
                  <a:pt x="7628" y="1082"/>
                  <a:pt x="7630" y="1082"/>
                  <a:pt x="7632" y="1084"/>
                </a:cubicBezTo>
                <a:lnTo>
                  <a:pt x="7632" y="1119"/>
                </a:lnTo>
                <a:cubicBezTo>
                  <a:pt x="7644" y="1107"/>
                  <a:pt x="7644" y="1107"/>
                  <a:pt x="7656" y="1107"/>
                </a:cubicBezTo>
                <a:cubicBezTo>
                  <a:pt x="7668" y="1119"/>
                  <a:pt x="7668" y="1119"/>
                  <a:pt x="7656" y="1119"/>
                </a:cubicBezTo>
                <a:cubicBezTo>
                  <a:pt x="7664" y="1128"/>
                  <a:pt x="7669" y="1131"/>
                  <a:pt x="7671" y="1131"/>
                </a:cubicBezTo>
                <a:cubicBezTo>
                  <a:pt x="7678" y="1131"/>
                  <a:pt x="7659" y="1096"/>
                  <a:pt x="7668" y="1096"/>
                </a:cubicBezTo>
                <a:cubicBezTo>
                  <a:pt x="7656" y="1084"/>
                  <a:pt x="7644" y="1084"/>
                  <a:pt x="7632" y="1048"/>
                </a:cubicBezTo>
                <a:cubicBezTo>
                  <a:pt x="7641" y="1048"/>
                  <a:pt x="7637" y="1023"/>
                  <a:pt x="7643" y="1023"/>
                </a:cubicBezTo>
                <a:cubicBezTo>
                  <a:pt x="7645" y="1023"/>
                  <a:pt x="7648" y="1025"/>
                  <a:pt x="7653" y="1032"/>
                </a:cubicBezTo>
                <a:lnTo>
                  <a:pt x="7653" y="1032"/>
                </a:lnTo>
                <a:cubicBezTo>
                  <a:pt x="7654" y="1026"/>
                  <a:pt x="7658" y="1024"/>
                  <a:pt x="7668" y="1024"/>
                </a:cubicBezTo>
                <a:cubicBezTo>
                  <a:pt x="7668" y="1034"/>
                  <a:pt x="7675" y="1036"/>
                  <a:pt x="7679" y="1042"/>
                </a:cubicBezTo>
                <a:lnTo>
                  <a:pt x="7679" y="1042"/>
                </a:lnTo>
                <a:cubicBezTo>
                  <a:pt x="7675" y="1023"/>
                  <a:pt x="7681" y="1018"/>
                  <a:pt x="7689" y="1018"/>
                </a:cubicBezTo>
                <a:cubicBezTo>
                  <a:pt x="7698" y="1018"/>
                  <a:pt x="7710" y="1024"/>
                  <a:pt x="7716" y="1024"/>
                </a:cubicBezTo>
                <a:cubicBezTo>
                  <a:pt x="7716" y="1012"/>
                  <a:pt x="7704" y="988"/>
                  <a:pt x="7716" y="988"/>
                </a:cubicBezTo>
                <a:cubicBezTo>
                  <a:pt x="7692" y="976"/>
                  <a:pt x="7692" y="976"/>
                  <a:pt x="7680" y="941"/>
                </a:cubicBezTo>
                <a:lnTo>
                  <a:pt x="7680" y="941"/>
                </a:lnTo>
                <a:cubicBezTo>
                  <a:pt x="7687" y="950"/>
                  <a:pt x="7690" y="953"/>
                  <a:pt x="7691" y="953"/>
                </a:cubicBezTo>
                <a:cubicBezTo>
                  <a:pt x="7697" y="953"/>
                  <a:pt x="7667" y="892"/>
                  <a:pt x="7687" y="892"/>
                </a:cubicBezTo>
                <a:close/>
                <a:moveTo>
                  <a:pt x="8501" y="1310"/>
                </a:moveTo>
                <a:cubicBezTo>
                  <a:pt x="8466" y="1310"/>
                  <a:pt x="8535" y="1333"/>
                  <a:pt x="8480" y="1334"/>
                </a:cubicBezTo>
                <a:lnTo>
                  <a:pt x="8480" y="1334"/>
                </a:lnTo>
                <a:cubicBezTo>
                  <a:pt x="8478" y="1333"/>
                  <a:pt x="8477" y="1332"/>
                  <a:pt x="8475" y="1332"/>
                </a:cubicBezTo>
                <a:lnTo>
                  <a:pt x="8475" y="1332"/>
                </a:lnTo>
                <a:lnTo>
                  <a:pt x="8478" y="1334"/>
                </a:lnTo>
                <a:cubicBezTo>
                  <a:pt x="8478" y="1334"/>
                  <a:pt x="8479" y="1334"/>
                  <a:pt x="8480" y="1334"/>
                </a:cubicBezTo>
                <a:lnTo>
                  <a:pt x="8480" y="1334"/>
                </a:lnTo>
                <a:cubicBezTo>
                  <a:pt x="8490" y="1337"/>
                  <a:pt x="8501" y="1341"/>
                  <a:pt x="8513" y="1346"/>
                </a:cubicBezTo>
                <a:cubicBezTo>
                  <a:pt x="8501" y="1334"/>
                  <a:pt x="8537" y="1334"/>
                  <a:pt x="8501" y="1310"/>
                </a:cubicBezTo>
                <a:close/>
                <a:moveTo>
                  <a:pt x="8404" y="1387"/>
                </a:moveTo>
                <a:cubicBezTo>
                  <a:pt x="8408" y="1389"/>
                  <a:pt x="8412" y="1391"/>
                  <a:pt x="8418" y="1393"/>
                </a:cubicBezTo>
                <a:cubicBezTo>
                  <a:pt x="8412" y="1390"/>
                  <a:pt x="8408" y="1389"/>
                  <a:pt x="8404" y="1387"/>
                </a:cubicBezTo>
                <a:close/>
                <a:moveTo>
                  <a:pt x="8286" y="1399"/>
                </a:moveTo>
                <a:cubicBezTo>
                  <a:pt x="8286" y="1400"/>
                  <a:pt x="8286" y="1401"/>
                  <a:pt x="8286" y="1403"/>
                </a:cubicBezTo>
                <a:lnTo>
                  <a:pt x="8286" y="1403"/>
                </a:lnTo>
                <a:cubicBezTo>
                  <a:pt x="8289" y="1402"/>
                  <a:pt x="8289" y="1400"/>
                  <a:pt x="8286" y="1399"/>
                </a:cubicBezTo>
                <a:close/>
                <a:moveTo>
                  <a:pt x="8387" y="1460"/>
                </a:moveTo>
                <a:lnTo>
                  <a:pt x="8394" y="1465"/>
                </a:lnTo>
                <a:cubicBezTo>
                  <a:pt x="8391" y="1461"/>
                  <a:pt x="8388" y="1460"/>
                  <a:pt x="8387" y="1460"/>
                </a:cubicBezTo>
                <a:close/>
                <a:moveTo>
                  <a:pt x="8286" y="1403"/>
                </a:moveTo>
                <a:cubicBezTo>
                  <a:pt x="8284" y="1404"/>
                  <a:pt x="8281" y="1405"/>
                  <a:pt x="8275" y="1405"/>
                </a:cubicBezTo>
                <a:cubicBezTo>
                  <a:pt x="8323" y="1429"/>
                  <a:pt x="8371" y="1453"/>
                  <a:pt x="8394" y="1477"/>
                </a:cubicBezTo>
                <a:cubicBezTo>
                  <a:pt x="8386" y="1468"/>
                  <a:pt x="8383" y="1460"/>
                  <a:pt x="8387" y="1460"/>
                </a:cubicBezTo>
                <a:lnTo>
                  <a:pt x="8387" y="1460"/>
                </a:lnTo>
                <a:lnTo>
                  <a:pt x="8359" y="1441"/>
                </a:lnTo>
                <a:cubicBezTo>
                  <a:pt x="8359" y="1441"/>
                  <a:pt x="8359" y="1429"/>
                  <a:pt x="8359" y="1429"/>
                </a:cubicBezTo>
                <a:cubicBezTo>
                  <a:pt x="8335" y="1417"/>
                  <a:pt x="8311" y="1417"/>
                  <a:pt x="8287" y="1405"/>
                </a:cubicBezTo>
                <a:cubicBezTo>
                  <a:pt x="8287" y="1405"/>
                  <a:pt x="8287" y="1404"/>
                  <a:pt x="8286" y="1403"/>
                </a:cubicBezTo>
                <a:close/>
                <a:moveTo>
                  <a:pt x="8322" y="1512"/>
                </a:moveTo>
                <a:cubicBezTo>
                  <a:pt x="8323" y="1517"/>
                  <a:pt x="8333" y="1523"/>
                  <a:pt x="8347" y="1536"/>
                </a:cubicBezTo>
                <a:lnTo>
                  <a:pt x="8323" y="1512"/>
                </a:lnTo>
                <a:cubicBezTo>
                  <a:pt x="8323" y="1512"/>
                  <a:pt x="8322" y="1512"/>
                  <a:pt x="8322" y="1512"/>
                </a:cubicBezTo>
                <a:close/>
                <a:moveTo>
                  <a:pt x="7020" y="1514"/>
                </a:moveTo>
                <a:cubicBezTo>
                  <a:pt x="7025" y="1514"/>
                  <a:pt x="7030" y="1519"/>
                  <a:pt x="7037" y="1525"/>
                </a:cubicBezTo>
                <a:lnTo>
                  <a:pt x="7037" y="1525"/>
                </a:lnTo>
                <a:cubicBezTo>
                  <a:pt x="7025" y="1536"/>
                  <a:pt x="7025" y="1536"/>
                  <a:pt x="7025" y="1548"/>
                </a:cubicBezTo>
                <a:cubicBezTo>
                  <a:pt x="7013" y="1548"/>
                  <a:pt x="7013" y="1548"/>
                  <a:pt x="7013" y="1536"/>
                </a:cubicBezTo>
                <a:cubicBezTo>
                  <a:pt x="7013" y="1519"/>
                  <a:pt x="7016" y="1514"/>
                  <a:pt x="7020" y="1514"/>
                </a:cubicBezTo>
                <a:close/>
                <a:moveTo>
                  <a:pt x="7061" y="1524"/>
                </a:moveTo>
                <a:lnTo>
                  <a:pt x="7073" y="1548"/>
                </a:lnTo>
                <a:cubicBezTo>
                  <a:pt x="7049" y="1548"/>
                  <a:pt x="7049" y="1548"/>
                  <a:pt x="7038" y="1526"/>
                </a:cubicBezTo>
                <a:lnTo>
                  <a:pt x="7038" y="1526"/>
                </a:lnTo>
                <a:cubicBezTo>
                  <a:pt x="7043" y="1530"/>
                  <a:pt x="7048" y="1533"/>
                  <a:pt x="7052" y="1533"/>
                </a:cubicBezTo>
                <a:cubicBezTo>
                  <a:pt x="7055" y="1533"/>
                  <a:pt x="7059" y="1531"/>
                  <a:pt x="7061" y="1524"/>
                </a:cubicBezTo>
                <a:close/>
                <a:moveTo>
                  <a:pt x="7097" y="1500"/>
                </a:moveTo>
                <a:lnTo>
                  <a:pt x="7097" y="1500"/>
                </a:lnTo>
                <a:cubicBezTo>
                  <a:pt x="7108" y="1512"/>
                  <a:pt x="7108" y="1512"/>
                  <a:pt x="7120" y="1512"/>
                </a:cubicBezTo>
                <a:cubicBezTo>
                  <a:pt x="7120" y="1512"/>
                  <a:pt x="7108" y="1512"/>
                  <a:pt x="7108" y="1524"/>
                </a:cubicBezTo>
                <a:cubicBezTo>
                  <a:pt x="7097" y="1524"/>
                  <a:pt x="7097" y="1536"/>
                  <a:pt x="7097" y="1536"/>
                </a:cubicBezTo>
                <a:cubicBezTo>
                  <a:pt x="7097" y="1524"/>
                  <a:pt x="7097" y="1524"/>
                  <a:pt x="7085" y="1524"/>
                </a:cubicBezTo>
                <a:cubicBezTo>
                  <a:pt x="7085" y="1536"/>
                  <a:pt x="7085" y="1536"/>
                  <a:pt x="7085" y="1536"/>
                </a:cubicBezTo>
                <a:cubicBezTo>
                  <a:pt x="7085" y="1548"/>
                  <a:pt x="7073" y="1548"/>
                  <a:pt x="7073" y="1548"/>
                </a:cubicBezTo>
                <a:cubicBezTo>
                  <a:pt x="7064" y="1531"/>
                  <a:pt x="7062" y="1514"/>
                  <a:pt x="7070" y="1514"/>
                </a:cubicBezTo>
                <a:cubicBezTo>
                  <a:pt x="7073" y="1514"/>
                  <a:pt x="7078" y="1517"/>
                  <a:pt x="7085" y="1524"/>
                </a:cubicBezTo>
                <a:cubicBezTo>
                  <a:pt x="7091" y="1518"/>
                  <a:pt x="7094" y="1515"/>
                  <a:pt x="7097" y="1515"/>
                </a:cubicBezTo>
                <a:cubicBezTo>
                  <a:pt x="7100" y="1515"/>
                  <a:pt x="7102" y="1518"/>
                  <a:pt x="7108" y="1524"/>
                </a:cubicBezTo>
                <a:cubicBezTo>
                  <a:pt x="7108" y="1512"/>
                  <a:pt x="7097" y="1512"/>
                  <a:pt x="7097" y="1500"/>
                </a:cubicBezTo>
                <a:close/>
                <a:moveTo>
                  <a:pt x="6796" y="1648"/>
                </a:moveTo>
                <a:cubicBezTo>
                  <a:pt x="6795" y="1648"/>
                  <a:pt x="6797" y="1655"/>
                  <a:pt x="6798" y="1662"/>
                </a:cubicBezTo>
                <a:lnTo>
                  <a:pt x="6798" y="1662"/>
                </a:lnTo>
                <a:cubicBezTo>
                  <a:pt x="6799" y="1662"/>
                  <a:pt x="6800" y="1661"/>
                  <a:pt x="6801" y="1661"/>
                </a:cubicBezTo>
                <a:cubicBezTo>
                  <a:pt x="6804" y="1661"/>
                  <a:pt x="6807" y="1663"/>
                  <a:pt x="6811" y="1667"/>
                </a:cubicBezTo>
                <a:cubicBezTo>
                  <a:pt x="6801" y="1653"/>
                  <a:pt x="6798" y="1648"/>
                  <a:pt x="6796" y="1648"/>
                </a:cubicBezTo>
                <a:close/>
                <a:moveTo>
                  <a:pt x="8382" y="1727"/>
                </a:moveTo>
                <a:lnTo>
                  <a:pt x="8382" y="1727"/>
                </a:lnTo>
                <a:cubicBezTo>
                  <a:pt x="8380" y="1728"/>
                  <a:pt x="8378" y="1729"/>
                  <a:pt x="8376" y="1731"/>
                </a:cubicBezTo>
                <a:lnTo>
                  <a:pt x="8376" y="1731"/>
                </a:lnTo>
                <a:cubicBezTo>
                  <a:pt x="8378" y="1733"/>
                  <a:pt x="8380" y="1736"/>
                  <a:pt x="8382" y="1738"/>
                </a:cubicBezTo>
                <a:lnTo>
                  <a:pt x="8382" y="1727"/>
                </a:lnTo>
                <a:close/>
                <a:moveTo>
                  <a:pt x="5036" y="1752"/>
                </a:moveTo>
                <a:cubicBezTo>
                  <a:pt x="5036" y="1756"/>
                  <a:pt x="5037" y="1760"/>
                  <a:pt x="5037" y="1762"/>
                </a:cubicBezTo>
                <a:cubicBezTo>
                  <a:pt x="5037" y="1759"/>
                  <a:pt x="5036" y="1755"/>
                  <a:pt x="5036" y="1752"/>
                </a:cubicBezTo>
                <a:close/>
                <a:moveTo>
                  <a:pt x="5029" y="1767"/>
                </a:moveTo>
                <a:lnTo>
                  <a:pt x="5037" y="1786"/>
                </a:lnTo>
                <a:cubicBezTo>
                  <a:pt x="5034" y="1773"/>
                  <a:pt x="5031" y="1768"/>
                  <a:pt x="5029" y="1767"/>
                </a:cubicBezTo>
                <a:close/>
                <a:moveTo>
                  <a:pt x="6620" y="1798"/>
                </a:moveTo>
                <a:lnTo>
                  <a:pt x="6620" y="1798"/>
                </a:lnTo>
                <a:cubicBezTo>
                  <a:pt x="6617" y="1804"/>
                  <a:pt x="6613" y="1811"/>
                  <a:pt x="6611" y="1817"/>
                </a:cubicBezTo>
                <a:lnTo>
                  <a:pt x="6611" y="1817"/>
                </a:lnTo>
                <a:lnTo>
                  <a:pt x="6620" y="1798"/>
                </a:lnTo>
                <a:close/>
                <a:moveTo>
                  <a:pt x="7358" y="1869"/>
                </a:moveTo>
                <a:lnTo>
                  <a:pt x="7358" y="1869"/>
                </a:lnTo>
                <a:cubicBezTo>
                  <a:pt x="7362" y="1873"/>
                  <a:pt x="7365" y="1875"/>
                  <a:pt x="7368" y="1877"/>
                </a:cubicBezTo>
                <a:lnTo>
                  <a:pt x="7368" y="1877"/>
                </a:lnTo>
                <a:cubicBezTo>
                  <a:pt x="7366" y="1875"/>
                  <a:pt x="7363" y="1872"/>
                  <a:pt x="7358" y="1869"/>
                </a:cubicBezTo>
                <a:close/>
                <a:moveTo>
                  <a:pt x="8359" y="1893"/>
                </a:moveTo>
                <a:lnTo>
                  <a:pt x="8376" y="1899"/>
                </a:lnTo>
                <a:lnTo>
                  <a:pt x="8376" y="1899"/>
                </a:lnTo>
                <a:cubicBezTo>
                  <a:pt x="8373" y="1896"/>
                  <a:pt x="8371" y="1893"/>
                  <a:pt x="8359" y="1893"/>
                </a:cubicBezTo>
                <a:close/>
                <a:moveTo>
                  <a:pt x="8376" y="1899"/>
                </a:moveTo>
                <a:cubicBezTo>
                  <a:pt x="8379" y="1902"/>
                  <a:pt x="8382" y="1905"/>
                  <a:pt x="8394" y="1905"/>
                </a:cubicBezTo>
                <a:lnTo>
                  <a:pt x="8376" y="1899"/>
                </a:lnTo>
                <a:close/>
                <a:moveTo>
                  <a:pt x="5733" y="2027"/>
                </a:moveTo>
                <a:cubicBezTo>
                  <a:pt x="5736" y="2035"/>
                  <a:pt x="5740" y="2043"/>
                  <a:pt x="5744" y="2043"/>
                </a:cubicBezTo>
                <a:cubicBezTo>
                  <a:pt x="5746" y="2043"/>
                  <a:pt x="5749" y="2041"/>
                  <a:pt x="5751" y="2036"/>
                </a:cubicBezTo>
                <a:cubicBezTo>
                  <a:pt x="5744" y="2036"/>
                  <a:pt x="5737" y="2032"/>
                  <a:pt x="5733" y="2027"/>
                </a:cubicBezTo>
                <a:close/>
                <a:moveTo>
                  <a:pt x="6549" y="2429"/>
                </a:moveTo>
                <a:cubicBezTo>
                  <a:pt x="6548" y="2429"/>
                  <a:pt x="6547" y="2429"/>
                  <a:pt x="6546" y="2430"/>
                </a:cubicBezTo>
                <a:lnTo>
                  <a:pt x="6546" y="2430"/>
                </a:lnTo>
                <a:cubicBezTo>
                  <a:pt x="6547" y="2429"/>
                  <a:pt x="6548" y="2429"/>
                  <a:pt x="6549" y="2429"/>
                </a:cubicBezTo>
                <a:close/>
                <a:moveTo>
                  <a:pt x="7204" y="2453"/>
                </a:moveTo>
                <a:lnTo>
                  <a:pt x="7180" y="2489"/>
                </a:lnTo>
                <a:lnTo>
                  <a:pt x="7180" y="2489"/>
                </a:lnTo>
                <a:lnTo>
                  <a:pt x="7216" y="2465"/>
                </a:lnTo>
                <a:lnTo>
                  <a:pt x="7204" y="2453"/>
                </a:lnTo>
                <a:close/>
                <a:moveTo>
                  <a:pt x="6245" y="2822"/>
                </a:moveTo>
                <a:lnTo>
                  <a:pt x="6245" y="2822"/>
                </a:lnTo>
                <a:cubicBezTo>
                  <a:pt x="6246" y="2822"/>
                  <a:pt x="6247" y="2822"/>
                  <a:pt x="6248" y="2822"/>
                </a:cubicBezTo>
                <a:cubicBezTo>
                  <a:pt x="6249" y="2822"/>
                  <a:pt x="6250" y="2822"/>
                  <a:pt x="6251" y="2822"/>
                </a:cubicBezTo>
                <a:cubicBezTo>
                  <a:pt x="6249" y="2822"/>
                  <a:pt x="6247" y="2822"/>
                  <a:pt x="6245" y="2822"/>
                </a:cubicBezTo>
                <a:close/>
                <a:moveTo>
                  <a:pt x="7049" y="3072"/>
                </a:moveTo>
                <a:cubicBezTo>
                  <a:pt x="7054" y="3074"/>
                  <a:pt x="7059" y="3075"/>
                  <a:pt x="7063" y="3076"/>
                </a:cubicBezTo>
                <a:lnTo>
                  <a:pt x="7063" y="3076"/>
                </a:lnTo>
                <a:cubicBezTo>
                  <a:pt x="7060" y="3075"/>
                  <a:pt x="7055" y="3073"/>
                  <a:pt x="7049" y="3072"/>
                </a:cubicBezTo>
                <a:close/>
                <a:moveTo>
                  <a:pt x="7918" y="3429"/>
                </a:moveTo>
                <a:cubicBezTo>
                  <a:pt x="7907" y="3429"/>
                  <a:pt x="7896" y="3439"/>
                  <a:pt x="7885" y="3441"/>
                </a:cubicBezTo>
                <a:lnTo>
                  <a:pt x="7885" y="3441"/>
                </a:lnTo>
                <a:cubicBezTo>
                  <a:pt x="7903" y="3440"/>
                  <a:pt x="7927" y="3438"/>
                  <a:pt x="7918" y="3429"/>
                </a:cubicBezTo>
                <a:close/>
                <a:moveTo>
                  <a:pt x="7885" y="3441"/>
                </a:moveTo>
                <a:cubicBezTo>
                  <a:pt x="7884" y="3441"/>
                  <a:pt x="7883" y="3441"/>
                  <a:pt x="7883" y="3441"/>
                </a:cubicBezTo>
                <a:lnTo>
                  <a:pt x="7883" y="3441"/>
                </a:lnTo>
                <a:cubicBezTo>
                  <a:pt x="7883" y="3441"/>
                  <a:pt x="7882" y="3441"/>
                  <a:pt x="7882" y="3441"/>
                </a:cubicBezTo>
                <a:cubicBezTo>
                  <a:pt x="7883" y="3441"/>
                  <a:pt x="7884" y="3441"/>
                  <a:pt x="7885" y="3441"/>
                </a:cubicBezTo>
                <a:close/>
                <a:moveTo>
                  <a:pt x="7426" y="3902"/>
                </a:moveTo>
                <a:lnTo>
                  <a:pt x="7426" y="3902"/>
                </a:lnTo>
                <a:cubicBezTo>
                  <a:pt x="7425" y="3902"/>
                  <a:pt x="7423" y="3903"/>
                  <a:pt x="7418" y="3905"/>
                </a:cubicBezTo>
                <a:cubicBezTo>
                  <a:pt x="7418" y="3906"/>
                  <a:pt x="7418" y="3906"/>
                  <a:pt x="7418" y="3906"/>
                </a:cubicBezTo>
                <a:lnTo>
                  <a:pt x="7418" y="3906"/>
                </a:lnTo>
                <a:cubicBezTo>
                  <a:pt x="7423" y="3904"/>
                  <a:pt x="7427" y="3902"/>
                  <a:pt x="7426" y="3902"/>
                </a:cubicBezTo>
                <a:close/>
                <a:moveTo>
                  <a:pt x="7394" y="3906"/>
                </a:moveTo>
                <a:lnTo>
                  <a:pt x="7394" y="3906"/>
                </a:lnTo>
                <a:cubicBezTo>
                  <a:pt x="7397" y="3908"/>
                  <a:pt x="7400" y="3909"/>
                  <a:pt x="7403" y="3909"/>
                </a:cubicBezTo>
                <a:lnTo>
                  <a:pt x="7403" y="3909"/>
                </a:lnTo>
                <a:cubicBezTo>
                  <a:pt x="7400" y="3908"/>
                  <a:pt x="7397" y="3907"/>
                  <a:pt x="7394" y="3906"/>
                </a:cubicBezTo>
                <a:close/>
                <a:moveTo>
                  <a:pt x="7418" y="3906"/>
                </a:moveTo>
                <a:cubicBezTo>
                  <a:pt x="7414" y="3907"/>
                  <a:pt x="7409" y="3909"/>
                  <a:pt x="7404" y="3909"/>
                </a:cubicBezTo>
                <a:cubicBezTo>
                  <a:pt x="7404" y="3909"/>
                  <a:pt x="7404" y="3909"/>
                  <a:pt x="7403" y="3909"/>
                </a:cubicBezTo>
                <a:lnTo>
                  <a:pt x="7403" y="3909"/>
                </a:lnTo>
                <a:cubicBezTo>
                  <a:pt x="7407" y="3910"/>
                  <a:pt x="7411" y="3910"/>
                  <a:pt x="7414" y="3910"/>
                </a:cubicBezTo>
                <a:cubicBezTo>
                  <a:pt x="7419" y="3910"/>
                  <a:pt x="7421" y="3909"/>
                  <a:pt x="7418" y="3906"/>
                </a:cubicBezTo>
                <a:close/>
                <a:moveTo>
                  <a:pt x="7382" y="3953"/>
                </a:moveTo>
                <a:lnTo>
                  <a:pt x="7385" y="3956"/>
                </a:lnTo>
                <a:lnTo>
                  <a:pt x="7385" y="3956"/>
                </a:lnTo>
                <a:cubicBezTo>
                  <a:pt x="7386" y="3954"/>
                  <a:pt x="7392" y="3953"/>
                  <a:pt x="7406" y="3953"/>
                </a:cubicBezTo>
                <a:close/>
                <a:moveTo>
                  <a:pt x="7385" y="3956"/>
                </a:moveTo>
                <a:lnTo>
                  <a:pt x="7385" y="3956"/>
                </a:lnTo>
                <a:cubicBezTo>
                  <a:pt x="7383" y="3957"/>
                  <a:pt x="7387" y="3959"/>
                  <a:pt x="7390" y="3961"/>
                </a:cubicBezTo>
                <a:lnTo>
                  <a:pt x="7390" y="3961"/>
                </a:lnTo>
                <a:lnTo>
                  <a:pt x="7385" y="3956"/>
                </a:lnTo>
                <a:close/>
                <a:moveTo>
                  <a:pt x="7390" y="3961"/>
                </a:moveTo>
                <a:lnTo>
                  <a:pt x="7394" y="3965"/>
                </a:lnTo>
                <a:cubicBezTo>
                  <a:pt x="7399" y="3965"/>
                  <a:pt x="7394" y="3963"/>
                  <a:pt x="7390" y="3961"/>
                </a:cubicBezTo>
                <a:close/>
                <a:moveTo>
                  <a:pt x="4822" y="4048"/>
                </a:moveTo>
                <a:cubicBezTo>
                  <a:pt x="4821" y="4051"/>
                  <a:pt x="4820" y="4054"/>
                  <a:pt x="4820" y="4055"/>
                </a:cubicBezTo>
                <a:lnTo>
                  <a:pt x="4820" y="4055"/>
                </a:lnTo>
                <a:cubicBezTo>
                  <a:pt x="4821" y="4053"/>
                  <a:pt x="4822" y="4051"/>
                  <a:pt x="4822" y="4048"/>
                </a:cubicBezTo>
                <a:close/>
                <a:moveTo>
                  <a:pt x="5904" y="7189"/>
                </a:moveTo>
                <a:lnTo>
                  <a:pt x="5904" y="7189"/>
                </a:lnTo>
                <a:cubicBezTo>
                  <a:pt x="5904" y="7190"/>
                  <a:pt x="5905" y="7191"/>
                  <a:pt x="5906" y="7192"/>
                </a:cubicBezTo>
                <a:cubicBezTo>
                  <a:pt x="5910" y="7194"/>
                  <a:pt x="5915" y="7195"/>
                  <a:pt x="5919" y="7196"/>
                </a:cubicBezTo>
                <a:lnTo>
                  <a:pt x="5919" y="7196"/>
                </a:lnTo>
                <a:cubicBezTo>
                  <a:pt x="5914" y="7193"/>
                  <a:pt x="5909" y="7191"/>
                  <a:pt x="5904" y="7189"/>
                </a:cubicBezTo>
                <a:close/>
                <a:moveTo>
                  <a:pt x="822" y="7215"/>
                </a:moveTo>
                <a:cubicBezTo>
                  <a:pt x="824" y="7218"/>
                  <a:pt x="826" y="7220"/>
                  <a:pt x="828" y="7222"/>
                </a:cubicBezTo>
                <a:lnTo>
                  <a:pt x="828" y="7222"/>
                </a:lnTo>
                <a:cubicBezTo>
                  <a:pt x="827" y="7220"/>
                  <a:pt x="825" y="7217"/>
                  <a:pt x="822" y="7215"/>
                </a:cubicBezTo>
                <a:close/>
                <a:moveTo>
                  <a:pt x="5919" y="7196"/>
                </a:moveTo>
                <a:cubicBezTo>
                  <a:pt x="5940" y="7207"/>
                  <a:pt x="5958" y="7220"/>
                  <a:pt x="5965" y="7239"/>
                </a:cubicBezTo>
                <a:cubicBezTo>
                  <a:pt x="5965" y="7200"/>
                  <a:pt x="5941" y="7201"/>
                  <a:pt x="5919" y="7196"/>
                </a:cubicBezTo>
                <a:close/>
                <a:moveTo>
                  <a:pt x="4370" y="7358"/>
                </a:moveTo>
                <a:cubicBezTo>
                  <a:pt x="4370" y="7358"/>
                  <a:pt x="4370" y="7358"/>
                  <a:pt x="4370" y="7358"/>
                </a:cubicBezTo>
                <a:cubicBezTo>
                  <a:pt x="4370" y="7358"/>
                  <a:pt x="4370" y="7358"/>
                  <a:pt x="4370" y="7358"/>
                </a:cubicBezTo>
                <a:close/>
                <a:moveTo>
                  <a:pt x="4458" y="8155"/>
                </a:moveTo>
                <a:cubicBezTo>
                  <a:pt x="4456" y="8155"/>
                  <a:pt x="4454" y="8156"/>
                  <a:pt x="4452" y="8156"/>
                </a:cubicBezTo>
                <a:lnTo>
                  <a:pt x="4452" y="8156"/>
                </a:lnTo>
                <a:cubicBezTo>
                  <a:pt x="4454" y="8158"/>
                  <a:pt x="4456" y="8159"/>
                  <a:pt x="4459" y="8159"/>
                </a:cubicBezTo>
                <a:cubicBezTo>
                  <a:pt x="4461" y="8159"/>
                  <a:pt x="4463" y="8158"/>
                  <a:pt x="4465" y="8156"/>
                </a:cubicBezTo>
                <a:cubicBezTo>
                  <a:pt x="4463" y="8155"/>
                  <a:pt x="4460" y="8155"/>
                  <a:pt x="4458" y="8155"/>
                </a:cubicBezTo>
                <a:close/>
                <a:moveTo>
                  <a:pt x="7936" y="8635"/>
                </a:moveTo>
                <a:lnTo>
                  <a:pt x="7936" y="8635"/>
                </a:lnTo>
                <a:cubicBezTo>
                  <a:pt x="7938" y="8638"/>
                  <a:pt x="7940" y="8641"/>
                  <a:pt x="7942" y="8644"/>
                </a:cubicBezTo>
                <a:cubicBezTo>
                  <a:pt x="7939" y="8639"/>
                  <a:pt x="7937" y="8636"/>
                  <a:pt x="7936" y="8635"/>
                </a:cubicBezTo>
                <a:close/>
                <a:moveTo>
                  <a:pt x="4358" y="6525"/>
                </a:moveTo>
                <a:cubicBezTo>
                  <a:pt x="4346" y="6584"/>
                  <a:pt x="4537" y="6561"/>
                  <a:pt x="4584" y="6596"/>
                </a:cubicBezTo>
                <a:cubicBezTo>
                  <a:pt x="4597" y="6594"/>
                  <a:pt x="4611" y="6593"/>
                  <a:pt x="4628" y="6593"/>
                </a:cubicBezTo>
                <a:cubicBezTo>
                  <a:pt x="4708" y="6593"/>
                  <a:pt x="4831" y="6616"/>
                  <a:pt x="4930" y="6656"/>
                </a:cubicBezTo>
                <a:cubicBezTo>
                  <a:pt x="4930" y="6668"/>
                  <a:pt x="4977" y="6691"/>
                  <a:pt x="5025" y="6715"/>
                </a:cubicBezTo>
                <a:cubicBezTo>
                  <a:pt x="5061" y="6739"/>
                  <a:pt x="5120" y="6763"/>
                  <a:pt x="5156" y="6787"/>
                </a:cubicBezTo>
                <a:cubicBezTo>
                  <a:pt x="5251" y="6822"/>
                  <a:pt x="5346" y="6858"/>
                  <a:pt x="5453" y="6918"/>
                </a:cubicBezTo>
                <a:cubicBezTo>
                  <a:pt x="5561" y="6965"/>
                  <a:pt x="5668" y="7025"/>
                  <a:pt x="5751" y="7108"/>
                </a:cubicBezTo>
                <a:lnTo>
                  <a:pt x="5775" y="7072"/>
                </a:lnTo>
                <a:lnTo>
                  <a:pt x="5834" y="7096"/>
                </a:lnTo>
                <a:cubicBezTo>
                  <a:pt x="5823" y="7108"/>
                  <a:pt x="5823" y="7120"/>
                  <a:pt x="5811" y="7120"/>
                </a:cubicBezTo>
                <a:cubicBezTo>
                  <a:pt x="5818" y="7156"/>
                  <a:pt x="5863" y="7170"/>
                  <a:pt x="5904" y="7189"/>
                </a:cubicBezTo>
                <a:lnTo>
                  <a:pt x="5904" y="7189"/>
                </a:lnTo>
                <a:cubicBezTo>
                  <a:pt x="5888" y="7165"/>
                  <a:pt x="5899" y="7151"/>
                  <a:pt x="5918" y="7151"/>
                </a:cubicBezTo>
                <a:cubicBezTo>
                  <a:pt x="5936" y="7151"/>
                  <a:pt x="5960" y="7163"/>
                  <a:pt x="5977" y="7192"/>
                </a:cubicBezTo>
                <a:lnTo>
                  <a:pt x="5977" y="7203"/>
                </a:lnTo>
                <a:lnTo>
                  <a:pt x="6025" y="7215"/>
                </a:lnTo>
                <a:cubicBezTo>
                  <a:pt x="6001" y="7251"/>
                  <a:pt x="6025" y="7287"/>
                  <a:pt x="6013" y="7311"/>
                </a:cubicBezTo>
                <a:cubicBezTo>
                  <a:pt x="6168" y="7442"/>
                  <a:pt x="6323" y="7501"/>
                  <a:pt x="6454" y="7680"/>
                </a:cubicBezTo>
                <a:cubicBezTo>
                  <a:pt x="6406" y="7680"/>
                  <a:pt x="6561" y="7787"/>
                  <a:pt x="6477" y="7799"/>
                </a:cubicBezTo>
                <a:cubicBezTo>
                  <a:pt x="6502" y="7815"/>
                  <a:pt x="6518" y="7822"/>
                  <a:pt x="6527" y="7822"/>
                </a:cubicBezTo>
                <a:cubicBezTo>
                  <a:pt x="6557" y="7822"/>
                  <a:pt x="6533" y="7762"/>
                  <a:pt x="6575" y="7762"/>
                </a:cubicBezTo>
                <a:cubicBezTo>
                  <a:pt x="6578" y="7762"/>
                  <a:pt x="6581" y="7762"/>
                  <a:pt x="6585" y="7763"/>
                </a:cubicBezTo>
                <a:cubicBezTo>
                  <a:pt x="6608" y="7787"/>
                  <a:pt x="6644" y="7811"/>
                  <a:pt x="6620" y="7823"/>
                </a:cubicBezTo>
                <a:cubicBezTo>
                  <a:pt x="6610" y="7823"/>
                  <a:pt x="6609" y="7860"/>
                  <a:pt x="6592" y="7860"/>
                </a:cubicBezTo>
                <a:cubicBezTo>
                  <a:pt x="6590" y="7860"/>
                  <a:pt x="6587" y="7860"/>
                  <a:pt x="6585" y="7858"/>
                </a:cubicBezTo>
                <a:lnTo>
                  <a:pt x="6585" y="7858"/>
                </a:lnTo>
                <a:lnTo>
                  <a:pt x="6644" y="7918"/>
                </a:lnTo>
                <a:cubicBezTo>
                  <a:pt x="6644" y="7922"/>
                  <a:pt x="6641" y="7923"/>
                  <a:pt x="6638" y="7923"/>
                </a:cubicBezTo>
                <a:cubicBezTo>
                  <a:pt x="6631" y="7923"/>
                  <a:pt x="6620" y="7918"/>
                  <a:pt x="6620" y="7918"/>
                </a:cubicBezTo>
                <a:lnTo>
                  <a:pt x="6620" y="7918"/>
                </a:lnTo>
                <a:cubicBezTo>
                  <a:pt x="6751" y="8025"/>
                  <a:pt x="6739" y="8180"/>
                  <a:pt x="6835" y="8287"/>
                </a:cubicBezTo>
                <a:cubicBezTo>
                  <a:pt x="6858" y="8287"/>
                  <a:pt x="6823" y="8227"/>
                  <a:pt x="6847" y="8227"/>
                </a:cubicBezTo>
                <a:cubicBezTo>
                  <a:pt x="6942" y="8346"/>
                  <a:pt x="6870" y="8358"/>
                  <a:pt x="6942" y="8466"/>
                </a:cubicBezTo>
                <a:lnTo>
                  <a:pt x="6906" y="8454"/>
                </a:lnTo>
                <a:lnTo>
                  <a:pt x="6906" y="8454"/>
                </a:lnTo>
                <a:cubicBezTo>
                  <a:pt x="6930" y="8489"/>
                  <a:pt x="6966" y="8501"/>
                  <a:pt x="6966" y="8573"/>
                </a:cubicBezTo>
                <a:cubicBezTo>
                  <a:pt x="6962" y="8574"/>
                  <a:pt x="6959" y="8574"/>
                  <a:pt x="6957" y="8574"/>
                </a:cubicBezTo>
                <a:cubicBezTo>
                  <a:pt x="6928" y="8574"/>
                  <a:pt x="6916" y="8523"/>
                  <a:pt x="6894" y="8501"/>
                </a:cubicBezTo>
                <a:lnTo>
                  <a:pt x="6894" y="8501"/>
                </a:lnTo>
                <a:cubicBezTo>
                  <a:pt x="6904" y="8532"/>
                  <a:pt x="6932" y="8616"/>
                  <a:pt x="6955" y="8616"/>
                </a:cubicBezTo>
                <a:cubicBezTo>
                  <a:pt x="6959" y="8616"/>
                  <a:pt x="6962" y="8613"/>
                  <a:pt x="6966" y="8608"/>
                </a:cubicBezTo>
                <a:lnTo>
                  <a:pt x="6966" y="8608"/>
                </a:lnTo>
                <a:cubicBezTo>
                  <a:pt x="6989" y="8656"/>
                  <a:pt x="6966" y="8680"/>
                  <a:pt x="6954" y="8716"/>
                </a:cubicBezTo>
                <a:cubicBezTo>
                  <a:pt x="6963" y="8716"/>
                  <a:pt x="6972" y="8680"/>
                  <a:pt x="6987" y="8680"/>
                </a:cubicBezTo>
                <a:cubicBezTo>
                  <a:pt x="6991" y="8680"/>
                  <a:pt x="6996" y="8683"/>
                  <a:pt x="7001" y="8692"/>
                </a:cubicBezTo>
                <a:cubicBezTo>
                  <a:pt x="6989" y="8763"/>
                  <a:pt x="7001" y="8870"/>
                  <a:pt x="7001" y="8954"/>
                </a:cubicBezTo>
                <a:lnTo>
                  <a:pt x="6966" y="8954"/>
                </a:lnTo>
                <a:cubicBezTo>
                  <a:pt x="7025" y="9025"/>
                  <a:pt x="6930" y="9001"/>
                  <a:pt x="6930" y="9097"/>
                </a:cubicBezTo>
                <a:cubicBezTo>
                  <a:pt x="6918" y="9204"/>
                  <a:pt x="6894" y="9335"/>
                  <a:pt x="6835" y="9442"/>
                </a:cubicBezTo>
                <a:cubicBezTo>
                  <a:pt x="6775" y="9561"/>
                  <a:pt x="6680" y="9656"/>
                  <a:pt x="6585" y="9716"/>
                </a:cubicBezTo>
                <a:cubicBezTo>
                  <a:pt x="6585" y="9751"/>
                  <a:pt x="6561" y="9775"/>
                  <a:pt x="6537" y="9799"/>
                </a:cubicBezTo>
                <a:cubicBezTo>
                  <a:pt x="6501" y="9823"/>
                  <a:pt x="6477" y="9847"/>
                  <a:pt x="6442" y="9859"/>
                </a:cubicBezTo>
                <a:lnTo>
                  <a:pt x="6406" y="9799"/>
                </a:lnTo>
                <a:cubicBezTo>
                  <a:pt x="6406" y="9799"/>
                  <a:pt x="6368" y="9837"/>
                  <a:pt x="6360" y="9837"/>
                </a:cubicBezTo>
                <a:cubicBezTo>
                  <a:pt x="6359" y="9837"/>
                  <a:pt x="6358" y="9836"/>
                  <a:pt x="6358" y="9835"/>
                </a:cubicBezTo>
                <a:cubicBezTo>
                  <a:pt x="6335" y="9823"/>
                  <a:pt x="6394" y="9811"/>
                  <a:pt x="6346" y="9799"/>
                </a:cubicBezTo>
                <a:lnTo>
                  <a:pt x="6346" y="9799"/>
                </a:lnTo>
                <a:lnTo>
                  <a:pt x="6335" y="9847"/>
                </a:lnTo>
                <a:cubicBezTo>
                  <a:pt x="6335" y="9823"/>
                  <a:pt x="6192" y="9859"/>
                  <a:pt x="6275" y="9799"/>
                </a:cubicBezTo>
                <a:lnTo>
                  <a:pt x="6275" y="9799"/>
                </a:lnTo>
                <a:cubicBezTo>
                  <a:pt x="6275" y="9799"/>
                  <a:pt x="6215" y="9799"/>
                  <a:pt x="6168" y="9811"/>
                </a:cubicBezTo>
                <a:lnTo>
                  <a:pt x="6061" y="9811"/>
                </a:lnTo>
                <a:cubicBezTo>
                  <a:pt x="6055" y="9810"/>
                  <a:pt x="6050" y="9809"/>
                  <a:pt x="6046" y="9809"/>
                </a:cubicBezTo>
                <a:cubicBezTo>
                  <a:pt x="6013" y="9809"/>
                  <a:pt x="6016" y="9840"/>
                  <a:pt x="5989" y="9840"/>
                </a:cubicBezTo>
                <a:cubicBezTo>
                  <a:pt x="5983" y="9840"/>
                  <a:pt x="5976" y="9839"/>
                  <a:pt x="5965" y="9835"/>
                </a:cubicBezTo>
                <a:cubicBezTo>
                  <a:pt x="5954" y="9811"/>
                  <a:pt x="5989" y="9823"/>
                  <a:pt x="5989" y="9799"/>
                </a:cubicBezTo>
                <a:cubicBezTo>
                  <a:pt x="5956" y="9781"/>
                  <a:pt x="5925" y="9775"/>
                  <a:pt x="5897" y="9775"/>
                </a:cubicBezTo>
                <a:cubicBezTo>
                  <a:pt x="5832" y="9775"/>
                  <a:pt x="5777" y="9808"/>
                  <a:pt x="5714" y="9808"/>
                </a:cubicBezTo>
                <a:cubicBezTo>
                  <a:pt x="5678" y="9808"/>
                  <a:pt x="5640" y="9797"/>
                  <a:pt x="5596" y="9763"/>
                </a:cubicBezTo>
                <a:lnTo>
                  <a:pt x="5620" y="9763"/>
                </a:lnTo>
                <a:cubicBezTo>
                  <a:pt x="5584" y="9763"/>
                  <a:pt x="5525" y="9739"/>
                  <a:pt x="5525" y="9739"/>
                </a:cubicBezTo>
                <a:lnTo>
                  <a:pt x="5525" y="9739"/>
                </a:lnTo>
                <a:cubicBezTo>
                  <a:pt x="5517" y="9764"/>
                  <a:pt x="5520" y="9770"/>
                  <a:pt x="5528" y="9770"/>
                </a:cubicBezTo>
                <a:cubicBezTo>
                  <a:pt x="5537" y="9770"/>
                  <a:pt x="5551" y="9764"/>
                  <a:pt x="5565" y="9764"/>
                </a:cubicBezTo>
                <a:cubicBezTo>
                  <a:pt x="5577" y="9764"/>
                  <a:pt x="5589" y="9769"/>
                  <a:pt x="5596" y="9787"/>
                </a:cubicBezTo>
                <a:cubicBezTo>
                  <a:pt x="5588" y="9803"/>
                  <a:pt x="5578" y="9807"/>
                  <a:pt x="5566" y="9807"/>
                </a:cubicBezTo>
                <a:cubicBezTo>
                  <a:pt x="5555" y="9807"/>
                  <a:pt x="5543" y="9803"/>
                  <a:pt x="5531" y="9803"/>
                </a:cubicBezTo>
                <a:cubicBezTo>
                  <a:pt x="5520" y="9803"/>
                  <a:pt x="5509" y="9807"/>
                  <a:pt x="5501" y="9823"/>
                </a:cubicBezTo>
                <a:cubicBezTo>
                  <a:pt x="5465" y="9775"/>
                  <a:pt x="5430" y="9787"/>
                  <a:pt x="5394" y="9763"/>
                </a:cubicBezTo>
                <a:cubicBezTo>
                  <a:pt x="5358" y="9704"/>
                  <a:pt x="5263" y="9644"/>
                  <a:pt x="5251" y="9573"/>
                </a:cubicBezTo>
                <a:cubicBezTo>
                  <a:pt x="5215" y="9573"/>
                  <a:pt x="5156" y="9573"/>
                  <a:pt x="5096" y="9525"/>
                </a:cubicBezTo>
                <a:cubicBezTo>
                  <a:pt x="5084" y="9454"/>
                  <a:pt x="5132" y="9501"/>
                  <a:pt x="5096" y="9430"/>
                </a:cubicBezTo>
                <a:lnTo>
                  <a:pt x="5096" y="9430"/>
                </a:lnTo>
                <a:lnTo>
                  <a:pt x="5061" y="9442"/>
                </a:lnTo>
                <a:cubicBezTo>
                  <a:pt x="5025" y="9394"/>
                  <a:pt x="5037" y="9394"/>
                  <a:pt x="5061" y="9382"/>
                </a:cubicBezTo>
                <a:cubicBezTo>
                  <a:pt x="5013" y="9335"/>
                  <a:pt x="4989" y="9370"/>
                  <a:pt x="4953" y="9287"/>
                </a:cubicBezTo>
                <a:lnTo>
                  <a:pt x="4953" y="9287"/>
                </a:lnTo>
                <a:lnTo>
                  <a:pt x="5001" y="9311"/>
                </a:lnTo>
                <a:cubicBezTo>
                  <a:pt x="4953" y="9263"/>
                  <a:pt x="4942" y="9239"/>
                  <a:pt x="4906" y="9168"/>
                </a:cubicBezTo>
                <a:cubicBezTo>
                  <a:pt x="4907" y="9166"/>
                  <a:pt x="4909" y="9166"/>
                  <a:pt x="4911" y="9166"/>
                </a:cubicBezTo>
                <a:cubicBezTo>
                  <a:pt x="4924" y="9166"/>
                  <a:pt x="4942" y="9195"/>
                  <a:pt x="4942" y="9216"/>
                </a:cubicBezTo>
                <a:cubicBezTo>
                  <a:pt x="4965" y="9144"/>
                  <a:pt x="4882" y="9156"/>
                  <a:pt x="4870" y="9132"/>
                </a:cubicBezTo>
                <a:lnTo>
                  <a:pt x="4870" y="9132"/>
                </a:lnTo>
                <a:cubicBezTo>
                  <a:pt x="4870" y="9143"/>
                  <a:pt x="4890" y="9193"/>
                  <a:pt x="4857" y="9193"/>
                </a:cubicBezTo>
                <a:cubicBezTo>
                  <a:pt x="4854" y="9193"/>
                  <a:pt x="4851" y="9193"/>
                  <a:pt x="4846" y="9192"/>
                </a:cubicBezTo>
                <a:cubicBezTo>
                  <a:pt x="4834" y="9144"/>
                  <a:pt x="4763" y="9132"/>
                  <a:pt x="4775" y="9085"/>
                </a:cubicBezTo>
                <a:lnTo>
                  <a:pt x="4775" y="9085"/>
                </a:lnTo>
                <a:lnTo>
                  <a:pt x="4834" y="9108"/>
                </a:lnTo>
                <a:cubicBezTo>
                  <a:pt x="4763" y="9037"/>
                  <a:pt x="4763" y="9085"/>
                  <a:pt x="4727" y="8989"/>
                </a:cubicBezTo>
                <a:cubicBezTo>
                  <a:pt x="4739" y="8989"/>
                  <a:pt x="4739" y="8977"/>
                  <a:pt x="4751" y="8977"/>
                </a:cubicBezTo>
                <a:cubicBezTo>
                  <a:pt x="4680" y="8942"/>
                  <a:pt x="4668" y="8847"/>
                  <a:pt x="4632" y="8751"/>
                </a:cubicBezTo>
                <a:cubicBezTo>
                  <a:pt x="4608" y="8727"/>
                  <a:pt x="4584" y="8716"/>
                  <a:pt x="4584" y="8692"/>
                </a:cubicBezTo>
                <a:cubicBezTo>
                  <a:pt x="4584" y="8751"/>
                  <a:pt x="4572" y="8751"/>
                  <a:pt x="4549" y="8763"/>
                </a:cubicBezTo>
                <a:cubicBezTo>
                  <a:pt x="4572" y="8668"/>
                  <a:pt x="4441" y="8680"/>
                  <a:pt x="4430" y="8537"/>
                </a:cubicBezTo>
                <a:cubicBezTo>
                  <a:pt x="4441" y="8537"/>
                  <a:pt x="4477" y="8561"/>
                  <a:pt x="4477" y="8596"/>
                </a:cubicBezTo>
                <a:cubicBezTo>
                  <a:pt x="4537" y="8620"/>
                  <a:pt x="4584" y="8608"/>
                  <a:pt x="4632" y="8668"/>
                </a:cubicBezTo>
                <a:cubicBezTo>
                  <a:pt x="4608" y="8632"/>
                  <a:pt x="4584" y="8585"/>
                  <a:pt x="4608" y="8585"/>
                </a:cubicBezTo>
                <a:lnTo>
                  <a:pt x="4549" y="8585"/>
                </a:lnTo>
                <a:cubicBezTo>
                  <a:pt x="4537" y="8561"/>
                  <a:pt x="4537" y="8537"/>
                  <a:pt x="4525" y="8513"/>
                </a:cubicBezTo>
                <a:cubicBezTo>
                  <a:pt x="4498" y="8513"/>
                  <a:pt x="4498" y="8558"/>
                  <a:pt x="4481" y="8558"/>
                </a:cubicBezTo>
                <a:cubicBezTo>
                  <a:pt x="4474" y="8558"/>
                  <a:pt x="4466" y="8553"/>
                  <a:pt x="4453" y="8537"/>
                </a:cubicBezTo>
                <a:cubicBezTo>
                  <a:pt x="4429" y="8489"/>
                  <a:pt x="4454" y="8479"/>
                  <a:pt x="4465" y="8477"/>
                </a:cubicBezTo>
                <a:lnTo>
                  <a:pt x="4465" y="8477"/>
                </a:lnTo>
                <a:cubicBezTo>
                  <a:pt x="4465" y="8477"/>
                  <a:pt x="4465" y="8477"/>
                  <a:pt x="4465" y="8477"/>
                </a:cubicBezTo>
                <a:cubicBezTo>
                  <a:pt x="4471" y="8477"/>
                  <a:pt x="4471" y="8477"/>
                  <a:pt x="4468" y="8477"/>
                </a:cubicBezTo>
                <a:cubicBezTo>
                  <a:pt x="4468" y="8477"/>
                  <a:pt x="4466" y="8477"/>
                  <a:pt x="4465" y="8477"/>
                </a:cubicBezTo>
                <a:lnTo>
                  <a:pt x="4465" y="8477"/>
                </a:lnTo>
                <a:cubicBezTo>
                  <a:pt x="4418" y="8382"/>
                  <a:pt x="4394" y="8453"/>
                  <a:pt x="4382" y="8346"/>
                </a:cubicBezTo>
                <a:lnTo>
                  <a:pt x="4382" y="8346"/>
                </a:lnTo>
                <a:cubicBezTo>
                  <a:pt x="4394" y="8358"/>
                  <a:pt x="4406" y="8370"/>
                  <a:pt x="4406" y="8382"/>
                </a:cubicBezTo>
                <a:cubicBezTo>
                  <a:pt x="4406" y="8311"/>
                  <a:pt x="4358" y="8215"/>
                  <a:pt x="4406" y="8180"/>
                </a:cubicBezTo>
                <a:cubicBezTo>
                  <a:pt x="4430" y="8180"/>
                  <a:pt x="4441" y="8180"/>
                  <a:pt x="4441" y="8215"/>
                </a:cubicBezTo>
                <a:lnTo>
                  <a:pt x="4430" y="8215"/>
                </a:lnTo>
                <a:cubicBezTo>
                  <a:pt x="4443" y="8227"/>
                  <a:pt x="4450" y="8231"/>
                  <a:pt x="4454" y="8231"/>
                </a:cubicBezTo>
                <a:cubicBezTo>
                  <a:pt x="4469" y="8231"/>
                  <a:pt x="4428" y="8165"/>
                  <a:pt x="4452" y="8156"/>
                </a:cubicBezTo>
                <a:lnTo>
                  <a:pt x="4452" y="8156"/>
                </a:lnTo>
                <a:cubicBezTo>
                  <a:pt x="4437" y="8139"/>
                  <a:pt x="4427" y="8063"/>
                  <a:pt x="4418" y="8025"/>
                </a:cubicBezTo>
                <a:lnTo>
                  <a:pt x="4382" y="8049"/>
                </a:lnTo>
                <a:cubicBezTo>
                  <a:pt x="4239" y="7918"/>
                  <a:pt x="4453" y="8049"/>
                  <a:pt x="4418" y="7906"/>
                </a:cubicBezTo>
                <a:cubicBezTo>
                  <a:pt x="4407" y="7879"/>
                  <a:pt x="4402" y="7870"/>
                  <a:pt x="4399" y="7870"/>
                </a:cubicBezTo>
                <a:cubicBezTo>
                  <a:pt x="4394" y="7870"/>
                  <a:pt x="4396" y="7898"/>
                  <a:pt x="4391" y="7898"/>
                </a:cubicBezTo>
                <a:cubicBezTo>
                  <a:pt x="4390" y="7898"/>
                  <a:pt x="4387" y="7894"/>
                  <a:pt x="4382" y="7882"/>
                </a:cubicBezTo>
                <a:cubicBezTo>
                  <a:pt x="4382" y="7823"/>
                  <a:pt x="4418" y="7787"/>
                  <a:pt x="4394" y="7704"/>
                </a:cubicBezTo>
                <a:cubicBezTo>
                  <a:pt x="4406" y="7668"/>
                  <a:pt x="4418" y="7620"/>
                  <a:pt x="4465" y="7608"/>
                </a:cubicBezTo>
                <a:cubicBezTo>
                  <a:pt x="4441" y="7561"/>
                  <a:pt x="4465" y="7442"/>
                  <a:pt x="4430" y="7406"/>
                </a:cubicBezTo>
                <a:lnTo>
                  <a:pt x="4430" y="7406"/>
                </a:lnTo>
                <a:cubicBezTo>
                  <a:pt x="4382" y="7513"/>
                  <a:pt x="4477" y="7501"/>
                  <a:pt x="4430" y="7620"/>
                </a:cubicBezTo>
                <a:lnTo>
                  <a:pt x="4382" y="7596"/>
                </a:lnTo>
                <a:cubicBezTo>
                  <a:pt x="4382" y="7549"/>
                  <a:pt x="4370" y="7501"/>
                  <a:pt x="4370" y="7465"/>
                </a:cubicBezTo>
                <a:cubicBezTo>
                  <a:pt x="4370" y="7418"/>
                  <a:pt x="4370" y="7382"/>
                  <a:pt x="4370" y="7358"/>
                </a:cubicBezTo>
                <a:cubicBezTo>
                  <a:pt x="4370" y="7370"/>
                  <a:pt x="4358" y="7370"/>
                  <a:pt x="4346" y="7370"/>
                </a:cubicBezTo>
                <a:cubicBezTo>
                  <a:pt x="4334" y="7251"/>
                  <a:pt x="4299" y="7215"/>
                  <a:pt x="4310" y="7108"/>
                </a:cubicBezTo>
                <a:cubicBezTo>
                  <a:pt x="4314" y="7107"/>
                  <a:pt x="4316" y="7107"/>
                  <a:pt x="4319" y="7107"/>
                </a:cubicBezTo>
                <a:cubicBezTo>
                  <a:pt x="4346" y="7107"/>
                  <a:pt x="4346" y="7160"/>
                  <a:pt x="4346" y="7203"/>
                </a:cubicBezTo>
                <a:cubicBezTo>
                  <a:pt x="4382" y="7132"/>
                  <a:pt x="4346" y="7132"/>
                  <a:pt x="4370" y="7013"/>
                </a:cubicBezTo>
                <a:cubicBezTo>
                  <a:pt x="4394" y="7013"/>
                  <a:pt x="4358" y="7096"/>
                  <a:pt x="4394" y="7108"/>
                </a:cubicBezTo>
                <a:lnTo>
                  <a:pt x="4382" y="6989"/>
                </a:lnTo>
                <a:lnTo>
                  <a:pt x="4394" y="6989"/>
                </a:lnTo>
                <a:cubicBezTo>
                  <a:pt x="4346" y="6965"/>
                  <a:pt x="4418" y="6894"/>
                  <a:pt x="4406" y="6811"/>
                </a:cubicBezTo>
                <a:cubicBezTo>
                  <a:pt x="4430" y="6668"/>
                  <a:pt x="4382" y="6608"/>
                  <a:pt x="4346" y="6525"/>
                </a:cubicBezTo>
                <a:close/>
                <a:moveTo>
                  <a:pt x="4549" y="10049"/>
                </a:moveTo>
                <a:lnTo>
                  <a:pt x="4558" y="10054"/>
                </a:lnTo>
                <a:lnTo>
                  <a:pt x="4558" y="10054"/>
                </a:lnTo>
                <a:cubicBezTo>
                  <a:pt x="4555" y="10052"/>
                  <a:pt x="4552" y="10050"/>
                  <a:pt x="4549" y="10049"/>
                </a:cubicBezTo>
                <a:close/>
                <a:moveTo>
                  <a:pt x="1108" y="11797"/>
                </a:moveTo>
                <a:lnTo>
                  <a:pt x="1108" y="11797"/>
                </a:lnTo>
                <a:cubicBezTo>
                  <a:pt x="1108" y="11798"/>
                  <a:pt x="1108" y="11798"/>
                  <a:pt x="1108" y="11799"/>
                </a:cubicBezTo>
                <a:cubicBezTo>
                  <a:pt x="1112" y="11803"/>
                  <a:pt x="1114" y="11805"/>
                  <a:pt x="1114" y="11805"/>
                </a:cubicBezTo>
                <a:cubicBezTo>
                  <a:pt x="1115" y="11805"/>
                  <a:pt x="1112" y="11801"/>
                  <a:pt x="1108" y="11797"/>
                </a:cubicBezTo>
                <a:close/>
                <a:moveTo>
                  <a:pt x="1249" y="12368"/>
                </a:moveTo>
                <a:lnTo>
                  <a:pt x="1249" y="12368"/>
                </a:lnTo>
                <a:cubicBezTo>
                  <a:pt x="1250" y="12369"/>
                  <a:pt x="1250" y="12370"/>
                  <a:pt x="1251" y="12371"/>
                </a:cubicBezTo>
                <a:cubicBezTo>
                  <a:pt x="1255" y="12376"/>
                  <a:pt x="1259" y="12380"/>
                  <a:pt x="1262" y="12383"/>
                </a:cubicBezTo>
                <a:lnTo>
                  <a:pt x="1262" y="12383"/>
                </a:lnTo>
                <a:cubicBezTo>
                  <a:pt x="1257" y="12378"/>
                  <a:pt x="1253" y="12373"/>
                  <a:pt x="1249" y="12368"/>
                </a:cubicBezTo>
                <a:close/>
                <a:moveTo>
                  <a:pt x="1281" y="12363"/>
                </a:moveTo>
                <a:cubicBezTo>
                  <a:pt x="1278" y="12363"/>
                  <a:pt x="1280" y="12387"/>
                  <a:pt x="1271" y="12387"/>
                </a:cubicBezTo>
                <a:cubicBezTo>
                  <a:pt x="1268" y="12387"/>
                  <a:pt x="1265" y="12386"/>
                  <a:pt x="1262" y="12383"/>
                </a:cubicBezTo>
                <a:lnTo>
                  <a:pt x="1262" y="12383"/>
                </a:lnTo>
                <a:cubicBezTo>
                  <a:pt x="1281" y="12403"/>
                  <a:pt x="1301" y="12417"/>
                  <a:pt x="1305" y="12417"/>
                </a:cubicBezTo>
                <a:cubicBezTo>
                  <a:pt x="1307" y="12417"/>
                  <a:pt x="1306" y="12414"/>
                  <a:pt x="1298" y="12406"/>
                </a:cubicBezTo>
                <a:cubicBezTo>
                  <a:pt x="1287" y="12373"/>
                  <a:pt x="1283" y="12363"/>
                  <a:pt x="1281" y="12363"/>
                </a:cubicBezTo>
                <a:close/>
                <a:moveTo>
                  <a:pt x="1453" y="12668"/>
                </a:moveTo>
                <a:cubicBezTo>
                  <a:pt x="1449" y="12669"/>
                  <a:pt x="1446" y="12671"/>
                  <a:pt x="1444" y="12672"/>
                </a:cubicBezTo>
                <a:lnTo>
                  <a:pt x="1444" y="12672"/>
                </a:lnTo>
                <a:lnTo>
                  <a:pt x="1453" y="12668"/>
                </a:lnTo>
                <a:close/>
                <a:moveTo>
                  <a:pt x="1461" y="12707"/>
                </a:moveTo>
                <a:lnTo>
                  <a:pt x="1477" y="12728"/>
                </a:lnTo>
                <a:cubicBezTo>
                  <a:pt x="1487" y="12728"/>
                  <a:pt x="1475" y="12719"/>
                  <a:pt x="1461" y="12707"/>
                </a:cubicBezTo>
                <a:close/>
                <a:moveTo>
                  <a:pt x="8466" y="0"/>
                </a:moveTo>
                <a:lnTo>
                  <a:pt x="8466" y="24"/>
                </a:lnTo>
                <a:lnTo>
                  <a:pt x="8478" y="48"/>
                </a:lnTo>
                <a:cubicBezTo>
                  <a:pt x="8454" y="36"/>
                  <a:pt x="8442" y="12"/>
                  <a:pt x="8430" y="12"/>
                </a:cubicBezTo>
                <a:lnTo>
                  <a:pt x="8454" y="48"/>
                </a:lnTo>
                <a:lnTo>
                  <a:pt x="8430" y="36"/>
                </a:lnTo>
                <a:lnTo>
                  <a:pt x="8430" y="36"/>
                </a:lnTo>
                <a:cubicBezTo>
                  <a:pt x="8442" y="48"/>
                  <a:pt x="8442" y="60"/>
                  <a:pt x="8442" y="60"/>
                </a:cubicBezTo>
                <a:lnTo>
                  <a:pt x="8430" y="72"/>
                </a:lnTo>
                <a:cubicBezTo>
                  <a:pt x="8430" y="36"/>
                  <a:pt x="8418" y="60"/>
                  <a:pt x="8406" y="36"/>
                </a:cubicBezTo>
                <a:cubicBezTo>
                  <a:pt x="8406" y="36"/>
                  <a:pt x="8406" y="36"/>
                  <a:pt x="8394" y="60"/>
                </a:cubicBezTo>
                <a:lnTo>
                  <a:pt x="8418" y="72"/>
                </a:lnTo>
                <a:cubicBezTo>
                  <a:pt x="8415" y="80"/>
                  <a:pt x="8412" y="83"/>
                  <a:pt x="8408" y="83"/>
                </a:cubicBezTo>
                <a:cubicBezTo>
                  <a:pt x="8403" y="83"/>
                  <a:pt x="8397" y="77"/>
                  <a:pt x="8391" y="69"/>
                </a:cubicBezTo>
                <a:lnTo>
                  <a:pt x="8391" y="69"/>
                </a:lnTo>
                <a:cubicBezTo>
                  <a:pt x="8392" y="70"/>
                  <a:pt x="8393" y="71"/>
                  <a:pt x="8394" y="72"/>
                </a:cubicBezTo>
                <a:lnTo>
                  <a:pt x="8388" y="66"/>
                </a:lnTo>
                <a:lnTo>
                  <a:pt x="8388" y="66"/>
                </a:lnTo>
                <a:cubicBezTo>
                  <a:pt x="8389" y="67"/>
                  <a:pt x="8390" y="68"/>
                  <a:pt x="8391" y="69"/>
                </a:cubicBezTo>
                <a:lnTo>
                  <a:pt x="8391" y="69"/>
                </a:lnTo>
                <a:cubicBezTo>
                  <a:pt x="8384" y="65"/>
                  <a:pt x="8379" y="63"/>
                  <a:pt x="8376" y="63"/>
                </a:cubicBezTo>
                <a:cubicBezTo>
                  <a:pt x="8359" y="63"/>
                  <a:pt x="8373" y="109"/>
                  <a:pt x="8353" y="109"/>
                </a:cubicBezTo>
                <a:cubicBezTo>
                  <a:pt x="8351" y="109"/>
                  <a:pt x="8349" y="108"/>
                  <a:pt x="8347" y="107"/>
                </a:cubicBezTo>
                <a:cubicBezTo>
                  <a:pt x="8347" y="100"/>
                  <a:pt x="8338" y="85"/>
                  <a:pt x="8334" y="76"/>
                </a:cubicBezTo>
                <a:lnTo>
                  <a:pt x="8334" y="76"/>
                </a:lnTo>
                <a:cubicBezTo>
                  <a:pt x="8330" y="87"/>
                  <a:pt x="8312" y="100"/>
                  <a:pt x="8323" y="131"/>
                </a:cubicBezTo>
                <a:cubicBezTo>
                  <a:pt x="8287" y="95"/>
                  <a:pt x="8275" y="84"/>
                  <a:pt x="8251" y="72"/>
                </a:cubicBezTo>
                <a:lnTo>
                  <a:pt x="8251" y="72"/>
                </a:lnTo>
                <a:cubicBezTo>
                  <a:pt x="8251" y="84"/>
                  <a:pt x="8251" y="84"/>
                  <a:pt x="8263" y="107"/>
                </a:cubicBezTo>
                <a:cubicBezTo>
                  <a:pt x="8247" y="107"/>
                  <a:pt x="8242" y="118"/>
                  <a:pt x="8233" y="118"/>
                </a:cubicBezTo>
                <a:cubicBezTo>
                  <a:pt x="8229" y="118"/>
                  <a:pt x="8224" y="115"/>
                  <a:pt x="8216" y="107"/>
                </a:cubicBezTo>
                <a:lnTo>
                  <a:pt x="8216" y="107"/>
                </a:lnTo>
                <a:cubicBezTo>
                  <a:pt x="8228" y="119"/>
                  <a:pt x="8228" y="119"/>
                  <a:pt x="8225" y="119"/>
                </a:cubicBezTo>
                <a:cubicBezTo>
                  <a:pt x="8223" y="119"/>
                  <a:pt x="8219" y="119"/>
                  <a:pt x="8217" y="123"/>
                </a:cubicBezTo>
                <a:lnTo>
                  <a:pt x="8217" y="123"/>
                </a:lnTo>
                <a:lnTo>
                  <a:pt x="8216" y="119"/>
                </a:lnTo>
                <a:lnTo>
                  <a:pt x="8216" y="131"/>
                </a:lnTo>
                <a:cubicBezTo>
                  <a:pt x="8216" y="127"/>
                  <a:pt x="8216" y="124"/>
                  <a:pt x="8217" y="123"/>
                </a:cubicBezTo>
                <a:lnTo>
                  <a:pt x="8217" y="123"/>
                </a:lnTo>
                <a:lnTo>
                  <a:pt x="8228" y="143"/>
                </a:lnTo>
                <a:cubicBezTo>
                  <a:pt x="8216" y="134"/>
                  <a:pt x="8209" y="131"/>
                  <a:pt x="8205" y="131"/>
                </a:cubicBezTo>
                <a:cubicBezTo>
                  <a:pt x="8191" y="131"/>
                  <a:pt x="8206" y="167"/>
                  <a:pt x="8197" y="167"/>
                </a:cubicBezTo>
                <a:cubicBezTo>
                  <a:pt x="8194" y="167"/>
                  <a:pt x="8189" y="164"/>
                  <a:pt x="8180" y="155"/>
                </a:cubicBezTo>
                <a:lnTo>
                  <a:pt x="8168" y="143"/>
                </a:lnTo>
                <a:lnTo>
                  <a:pt x="8168" y="155"/>
                </a:lnTo>
                <a:cubicBezTo>
                  <a:pt x="8168" y="143"/>
                  <a:pt x="8156" y="143"/>
                  <a:pt x="8156" y="119"/>
                </a:cubicBezTo>
                <a:lnTo>
                  <a:pt x="8120" y="131"/>
                </a:lnTo>
                <a:lnTo>
                  <a:pt x="8132" y="155"/>
                </a:lnTo>
                <a:cubicBezTo>
                  <a:pt x="8132" y="155"/>
                  <a:pt x="8141" y="181"/>
                  <a:pt x="8136" y="181"/>
                </a:cubicBezTo>
                <a:cubicBezTo>
                  <a:pt x="8135" y="181"/>
                  <a:pt x="8134" y="180"/>
                  <a:pt x="8132" y="179"/>
                </a:cubicBezTo>
                <a:cubicBezTo>
                  <a:pt x="8124" y="161"/>
                  <a:pt x="8120" y="157"/>
                  <a:pt x="8117" y="157"/>
                </a:cubicBezTo>
                <a:cubicBezTo>
                  <a:pt x="8114" y="157"/>
                  <a:pt x="8113" y="162"/>
                  <a:pt x="8108" y="162"/>
                </a:cubicBezTo>
                <a:cubicBezTo>
                  <a:pt x="8106" y="162"/>
                  <a:pt x="8103" y="161"/>
                  <a:pt x="8099" y="157"/>
                </a:cubicBezTo>
                <a:lnTo>
                  <a:pt x="8099" y="157"/>
                </a:lnTo>
                <a:cubicBezTo>
                  <a:pt x="8101" y="160"/>
                  <a:pt x="8105" y="163"/>
                  <a:pt x="8109" y="167"/>
                </a:cubicBezTo>
                <a:cubicBezTo>
                  <a:pt x="8107" y="170"/>
                  <a:pt x="8105" y="172"/>
                  <a:pt x="8102" y="172"/>
                </a:cubicBezTo>
                <a:cubicBezTo>
                  <a:pt x="8099" y="172"/>
                  <a:pt x="8096" y="170"/>
                  <a:pt x="8092" y="167"/>
                </a:cubicBezTo>
                <a:lnTo>
                  <a:pt x="8092" y="167"/>
                </a:lnTo>
                <a:cubicBezTo>
                  <a:pt x="8097" y="179"/>
                  <a:pt x="8097" y="194"/>
                  <a:pt x="8097" y="203"/>
                </a:cubicBezTo>
                <a:cubicBezTo>
                  <a:pt x="8097" y="191"/>
                  <a:pt x="8085" y="191"/>
                  <a:pt x="8085" y="179"/>
                </a:cubicBezTo>
                <a:cubicBezTo>
                  <a:pt x="8085" y="191"/>
                  <a:pt x="8061" y="191"/>
                  <a:pt x="8061" y="203"/>
                </a:cubicBezTo>
                <a:cubicBezTo>
                  <a:pt x="8049" y="203"/>
                  <a:pt x="8037" y="179"/>
                  <a:pt x="8037" y="167"/>
                </a:cubicBezTo>
                <a:cubicBezTo>
                  <a:pt x="8037" y="185"/>
                  <a:pt x="8034" y="185"/>
                  <a:pt x="8031" y="185"/>
                </a:cubicBezTo>
                <a:cubicBezTo>
                  <a:pt x="8028" y="185"/>
                  <a:pt x="8025" y="185"/>
                  <a:pt x="8025" y="203"/>
                </a:cubicBezTo>
                <a:lnTo>
                  <a:pt x="8013" y="191"/>
                </a:lnTo>
                <a:lnTo>
                  <a:pt x="8013" y="214"/>
                </a:lnTo>
                <a:lnTo>
                  <a:pt x="7990" y="179"/>
                </a:lnTo>
                <a:lnTo>
                  <a:pt x="8001" y="203"/>
                </a:lnTo>
                <a:cubicBezTo>
                  <a:pt x="8001" y="203"/>
                  <a:pt x="8001" y="218"/>
                  <a:pt x="7995" y="218"/>
                </a:cubicBezTo>
                <a:cubicBezTo>
                  <a:pt x="7994" y="218"/>
                  <a:pt x="7992" y="217"/>
                  <a:pt x="7990" y="214"/>
                </a:cubicBezTo>
                <a:lnTo>
                  <a:pt x="7978" y="191"/>
                </a:lnTo>
                <a:cubicBezTo>
                  <a:pt x="7975" y="196"/>
                  <a:pt x="7971" y="198"/>
                  <a:pt x="7967" y="198"/>
                </a:cubicBezTo>
                <a:cubicBezTo>
                  <a:pt x="7958" y="198"/>
                  <a:pt x="7946" y="189"/>
                  <a:pt x="7938" y="189"/>
                </a:cubicBezTo>
                <a:cubicBezTo>
                  <a:pt x="7933" y="189"/>
                  <a:pt x="7930" y="192"/>
                  <a:pt x="7930" y="203"/>
                </a:cubicBezTo>
                <a:cubicBezTo>
                  <a:pt x="7930" y="203"/>
                  <a:pt x="7930" y="191"/>
                  <a:pt x="7930" y="191"/>
                </a:cubicBezTo>
                <a:cubicBezTo>
                  <a:pt x="7930" y="202"/>
                  <a:pt x="7928" y="206"/>
                  <a:pt x="7925" y="206"/>
                </a:cubicBezTo>
                <a:cubicBezTo>
                  <a:pt x="7919" y="206"/>
                  <a:pt x="7910" y="192"/>
                  <a:pt x="7906" y="192"/>
                </a:cubicBezTo>
                <a:cubicBezTo>
                  <a:pt x="7903" y="192"/>
                  <a:pt x="7903" y="197"/>
                  <a:pt x="7906" y="214"/>
                </a:cubicBezTo>
                <a:cubicBezTo>
                  <a:pt x="7894" y="203"/>
                  <a:pt x="7894" y="191"/>
                  <a:pt x="7882" y="191"/>
                </a:cubicBezTo>
                <a:lnTo>
                  <a:pt x="7870" y="179"/>
                </a:lnTo>
                <a:lnTo>
                  <a:pt x="7894" y="226"/>
                </a:lnTo>
                <a:lnTo>
                  <a:pt x="7870" y="191"/>
                </a:lnTo>
                <a:lnTo>
                  <a:pt x="7870" y="214"/>
                </a:lnTo>
                <a:cubicBezTo>
                  <a:pt x="7853" y="185"/>
                  <a:pt x="7847" y="182"/>
                  <a:pt x="7841" y="182"/>
                </a:cubicBezTo>
                <a:cubicBezTo>
                  <a:pt x="7839" y="182"/>
                  <a:pt x="7838" y="182"/>
                  <a:pt x="7836" y="182"/>
                </a:cubicBezTo>
                <a:cubicBezTo>
                  <a:pt x="7831" y="182"/>
                  <a:pt x="7824" y="180"/>
                  <a:pt x="7811" y="167"/>
                </a:cubicBezTo>
                <a:lnTo>
                  <a:pt x="7811" y="167"/>
                </a:lnTo>
                <a:lnTo>
                  <a:pt x="7835" y="203"/>
                </a:lnTo>
                <a:cubicBezTo>
                  <a:pt x="7843" y="239"/>
                  <a:pt x="7836" y="249"/>
                  <a:pt x="7822" y="249"/>
                </a:cubicBezTo>
                <a:cubicBezTo>
                  <a:pt x="7805" y="249"/>
                  <a:pt x="7778" y="233"/>
                  <a:pt x="7759" y="233"/>
                </a:cubicBezTo>
                <a:cubicBezTo>
                  <a:pt x="7750" y="233"/>
                  <a:pt x="7742" y="237"/>
                  <a:pt x="7739" y="250"/>
                </a:cubicBezTo>
                <a:lnTo>
                  <a:pt x="7716" y="226"/>
                </a:lnTo>
                <a:lnTo>
                  <a:pt x="7728" y="274"/>
                </a:lnTo>
                <a:cubicBezTo>
                  <a:pt x="7704" y="250"/>
                  <a:pt x="7716" y="238"/>
                  <a:pt x="7704" y="226"/>
                </a:cubicBezTo>
                <a:lnTo>
                  <a:pt x="7704" y="226"/>
                </a:lnTo>
                <a:cubicBezTo>
                  <a:pt x="7704" y="250"/>
                  <a:pt x="7728" y="274"/>
                  <a:pt x="7716" y="298"/>
                </a:cubicBezTo>
                <a:cubicBezTo>
                  <a:pt x="7692" y="274"/>
                  <a:pt x="7704" y="274"/>
                  <a:pt x="7704" y="250"/>
                </a:cubicBezTo>
                <a:lnTo>
                  <a:pt x="7704" y="250"/>
                </a:lnTo>
                <a:cubicBezTo>
                  <a:pt x="7694" y="280"/>
                  <a:pt x="7684" y="301"/>
                  <a:pt x="7668" y="301"/>
                </a:cubicBezTo>
                <a:cubicBezTo>
                  <a:pt x="7667" y="301"/>
                  <a:pt x="7665" y="301"/>
                  <a:pt x="7664" y="301"/>
                </a:cubicBezTo>
                <a:lnTo>
                  <a:pt x="7664" y="301"/>
                </a:lnTo>
                <a:cubicBezTo>
                  <a:pt x="7668" y="304"/>
                  <a:pt x="7668" y="310"/>
                  <a:pt x="7668" y="310"/>
                </a:cubicBezTo>
                <a:cubicBezTo>
                  <a:pt x="7668" y="334"/>
                  <a:pt x="7644" y="322"/>
                  <a:pt x="7632" y="334"/>
                </a:cubicBezTo>
                <a:cubicBezTo>
                  <a:pt x="7620" y="322"/>
                  <a:pt x="7620" y="310"/>
                  <a:pt x="7632" y="310"/>
                </a:cubicBezTo>
                <a:cubicBezTo>
                  <a:pt x="7626" y="310"/>
                  <a:pt x="7620" y="307"/>
                  <a:pt x="7617" y="307"/>
                </a:cubicBezTo>
                <a:cubicBezTo>
                  <a:pt x="7617" y="307"/>
                  <a:pt x="7616" y="307"/>
                  <a:pt x="7616" y="308"/>
                </a:cubicBezTo>
                <a:lnTo>
                  <a:pt x="7616" y="308"/>
                </a:lnTo>
                <a:lnTo>
                  <a:pt x="7609" y="286"/>
                </a:lnTo>
                <a:cubicBezTo>
                  <a:pt x="7593" y="286"/>
                  <a:pt x="7587" y="302"/>
                  <a:pt x="7582" y="302"/>
                </a:cubicBezTo>
                <a:cubicBezTo>
                  <a:pt x="7579" y="302"/>
                  <a:pt x="7577" y="298"/>
                  <a:pt x="7573" y="286"/>
                </a:cubicBezTo>
                <a:lnTo>
                  <a:pt x="7573" y="286"/>
                </a:lnTo>
                <a:cubicBezTo>
                  <a:pt x="7573" y="298"/>
                  <a:pt x="7585" y="322"/>
                  <a:pt x="7585" y="334"/>
                </a:cubicBezTo>
                <a:cubicBezTo>
                  <a:pt x="7576" y="321"/>
                  <a:pt x="7570" y="317"/>
                  <a:pt x="7567" y="317"/>
                </a:cubicBezTo>
                <a:cubicBezTo>
                  <a:pt x="7559" y="317"/>
                  <a:pt x="7565" y="347"/>
                  <a:pt x="7554" y="347"/>
                </a:cubicBezTo>
                <a:cubicBezTo>
                  <a:pt x="7552" y="347"/>
                  <a:pt x="7551" y="346"/>
                  <a:pt x="7549" y="345"/>
                </a:cubicBezTo>
                <a:cubicBezTo>
                  <a:pt x="7537" y="334"/>
                  <a:pt x="7549" y="322"/>
                  <a:pt x="7549" y="322"/>
                </a:cubicBezTo>
                <a:cubicBezTo>
                  <a:pt x="7546" y="320"/>
                  <a:pt x="7543" y="319"/>
                  <a:pt x="7541" y="319"/>
                </a:cubicBezTo>
                <a:cubicBezTo>
                  <a:pt x="7528" y="319"/>
                  <a:pt x="7537" y="347"/>
                  <a:pt x="7537" y="357"/>
                </a:cubicBezTo>
                <a:lnTo>
                  <a:pt x="7525" y="334"/>
                </a:lnTo>
                <a:lnTo>
                  <a:pt x="7513" y="381"/>
                </a:lnTo>
                <a:cubicBezTo>
                  <a:pt x="7507" y="368"/>
                  <a:pt x="7502" y="364"/>
                  <a:pt x="7499" y="364"/>
                </a:cubicBezTo>
                <a:cubicBezTo>
                  <a:pt x="7493" y="364"/>
                  <a:pt x="7489" y="375"/>
                  <a:pt x="7486" y="379"/>
                </a:cubicBezTo>
                <a:lnTo>
                  <a:pt x="7486" y="379"/>
                </a:lnTo>
                <a:cubicBezTo>
                  <a:pt x="7484" y="377"/>
                  <a:pt x="7481" y="375"/>
                  <a:pt x="7479" y="374"/>
                </a:cubicBezTo>
                <a:lnTo>
                  <a:pt x="7479" y="374"/>
                </a:lnTo>
                <a:cubicBezTo>
                  <a:pt x="7481" y="378"/>
                  <a:pt x="7483" y="380"/>
                  <a:pt x="7484" y="380"/>
                </a:cubicBezTo>
                <a:cubicBezTo>
                  <a:pt x="7485" y="380"/>
                  <a:pt x="7485" y="379"/>
                  <a:pt x="7486" y="379"/>
                </a:cubicBezTo>
                <a:lnTo>
                  <a:pt x="7486" y="379"/>
                </a:lnTo>
                <a:cubicBezTo>
                  <a:pt x="7491" y="383"/>
                  <a:pt x="7495" y="388"/>
                  <a:pt x="7489" y="393"/>
                </a:cubicBezTo>
                <a:cubicBezTo>
                  <a:pt x="7488" y="391"/>
                  <a:pt x="7486" y="391"/>
                  <a:pt x="7485" y="391"/>
                </a:cubicBezTo>
                <a:cubicBezTo>
                  <a:pt x="7480" y="391"/>
                  <a:pt x="7478" y="398"/>
                  <a:pt x="7475" y="398"/>
                </a:cubicBezTo>
                <a:cubicBezTo>
                  <a:pt x="7473" y="398"/>
                  <a:pt x="7470" y="394"/>
                  <a:pt x="7466" y="381"/>
                </a:cubicBezTo>
                <a:lnTo>
                  <a:pt x="7454" y="381"/>
                </a:lnTo>
                <a:lnTo>
                  <a:pt x="7442" y="345"/>
                </a:lnTo>
                <a:lnTo>
                  <a:pt x="7442" y="345"/>
                </a:lnTo>
                <a:cubicBezTo>
                  <a:pt x="7442" y="357"/>
                  <a:pt x="7454" y="393"/>
                  <a:pt x="7466" y="417"/>
                </a:cubicBezTo>
                <a:cubicBezTo>
                  <a:pt x="7460" y="414"/>
                  <a:pt x="7455" y="413"/>
                  <a:pt x="7452" y="413"/>
                </a:cubicBezTo>
                <a:cubicBezTo>
                  <a:pt x="7448" y="413"/>
                  <a:pt x="7446" y="414"/>
                  <a:pt x="7443" y="414"/>
                </a:cubicBezTo>
                <a:cubicBezTo>
                  <a:pt x="7439" y="414"/>
                  <a:pt x="7436" y="411"/>
                  <a:pt x="7430" y="393"/>
                </a:cubicBezTo>
                <a:lnTo>
                  <a:pt x="7418" y="393"/>
                </a:lnTo>
                <a:cubicBezTo>
                  <a:pt x="7417" y="396"/>
                  <a:pt x="7414" y="397"/>
                  <a:pt x="7412" y="397"/>
                </a:cubicBezTo>
                <a:cubicBezTo>
                  <a:pt x="7397" y="397"/>
                  <a:pt x="7365" y="361"/>
                  <a:pt x="7356" y="361"/>
                </a:cubicBezTo>
                <a:cubicBezTo>
                  <a:pt x="7353" y="361"/>
                  <a:pt x="7353" y="367"/>
                  <a:pt x="7358" y="381"/>
                </a:cubicBezTo>
                <a:cubicBezTo>
                  <a:pt x="7347" y="381"/>
                  <a:pt x="7347" y="369"/>
                  <a:pt x="7347" y="369"/>
                </a:cubicBezTo>
                <a:lnTo>
                  <a:pt x="7335" y="369"/>
                </a:lnTo>
                <a:lnTo>
                  <a:pt x="7323" y="345"/>
                </a:lnTo>
                <a:lnTo>
                  <a:pt x="7323" y="393"/>
                </a:lnTo>
                <a:lnTo>
                  <a:pt x="7311" y="381"/>
                </a:lnTo>
                <a:cubicBezTo>
                  <a:pt x="7299" y="381"/>
                  <a:pt x="7275" y="405"/>
                  <a:pt x="7263" y="417"/>
                </a:cubicBezTo>
                <a:lnTo>
                  <a:pt x="7263" y="405"/>
                </a:lnTo>
                <a:cubicBezTo>
                  <a:pt x="7259" y="419"/>
                  <a:pt x="7254" y="422"/>
                  <a:pt x="7249" y="422"/>
                </a:cubicBezTo>
                <a:cubicBezTo>
                  <a:pt x="7246" y="422"/>
                  <a:pt x="7242" y="420"/>
                  <a:pt x="7238" y="420"/>
                </a:cubicBezTo>
                <a:cubicBezTo>
                  <a:pt x="7235" y="420"/>
                  <a:pt x="7231" y="422"/>
                  <a:pt x="7228" y="429"/>
                </a:cubicBezTo>
                <a:cubicBezTo>
                  <a:pt x="7228" y="429"/>
                  <a:pt x="7228" y="429"/>
                  <a:pt x="7228" y="417"/>
                </a:cubicBezTo>
                <a:lnTo>
                  <a:pt x="7216" y="429"/>
                </a:lnTo>
                <a:lnTo>
                  <a:pt x="7216" y="417"/>
                </a:lnTo>
                <a:cubicBezTo>
                  <a:pt x="7216" y="424"/>
                  <a:pt x="7213" y="427"/>
                  <a:pt x="7209" y="427"/>
                </a:cubicBezTo>
                <a:cubicBezTo>
                  <a:pt x="7201" y="427"/>
                  <a:pt x="7188" y="415"/>
                  <a:pt x="7180" y="407"/>
                </a:cubicBezTo>
                <a:lnTo>
                  <a:pt x="7180" y="407"/>
                </a:lnTo>
                <a:cubicBezTo>
                  <a:pt x="7180" y="430"/>
                  <a:pt x="7180" y="453"/>
                  <a:pt x="7192" y="476"/>
                </a:cubicBezTo>
                <a:cubicBezTo>
                  <a:pt x="7180" y="476"/>
                  <a:pt x="7180" y="453"/>
                  <a:pt x="7156" y="441"/>
                </a:cubicBezTo>
                <a:lnTo>
                  <a:pt x="7156" y="441"/>
                </a:lnTo>
                <a:cubicBezTo>
                  <a:pt x="7156" y="450"/>
                  <a:pt x="7164" y="468"/>
                  <a:pt x="7154" y="468"/>
                </a:cubicBezTo>
                <a:cubicBezTo>
                  <a:pt x="7152" y="468"/>
                  <a:pt x="7149" y="467"/>
                  <a:pt x="7144" y="465"/>
                </a:cubicBezTo>
                <a:lnTo>
                  <a:pt x="7132" y="453"/>
                </a:lnTo>
                <a:cubicBezTo>
                  <a:pt x="7132" y="453"/>
                  <a:pt x="7132" y="476"/>
                  <a:pt x="7120" y="476"/>
                </a:cubicBezTo>
                <a:lnTo>
                  <a:pt x="7120" y="465"/>
                </a:lnTo>
                <a:cubicBezTo>
                  <a:pt x="7120" y="477"/>
                  <a:pt x="7117" y="480"/>
                  <a:pt x="7113" y="480"/>
                </a:cubicBezTo>
                <a:cubicBezTo>
                  <a:pt x="7107" y="480"/>
                  <a:pt x="7100" y="473"/>
                  <a:pt x="7097" y="473"/>
                </a:cubicBezTo>
                <a:cubicBezTo>
                  <a:pt x="7093" y="473"/>
                  <a:pt x="7095" y="481"/>
                  <a:pt x="7108" y="512"/>
                </a:cubicBezTo>
                <a:cubicBezTo>
                  <a:pt x="7085" y="500"/>
                  <a:pt x="7085" y="512"/>
                  <a:pt x="7061" y="476"/>
                </a:cubicBezTo>
                <a:cubicBezTo>
                  <a:pt x="7061" y="512"/>
                  <a:pt x="7049" y="536"/>
                  <a:pt x="7037" y="548"/>
                </a:cubicBezTo>
                <a:cubicBezTo>
                  <a:pt x="7026" y="533"/>
                  <a:pt x="7022" y="529"/>
                  <a:pt x="7021" y="529"/>
                </a:cubicBezTo>
                <a:lnTo>
                  <a:pt x="7021" y="529"/>
                </a:lnTo>
                <a:cubicBezTo>
                  <a:pt x="7018" y="529"/>
                  <a:pt x="7024" y="542"/>
                  <a:pt x="7021" y="542"/>
                </a:cubicBezTo>
                <a:cubicBezTo>
                  <a:pt x="7020" y="542"/>
                  <a:pt x="7017" y="540"/>
                  <a:pt x="7013" y="536"/>
                </a:cubicBezTo>
                <a:lnTo>
                  <a:pt x="7013" y="536"/>
                </a:lnTo>
                <a:lnTo>
                  <a:pt x="7025" y="560"/>
                </a:lnTo>
                <a:cubicBezTo>
                  <a:pt x="7021" y="564"/>
                  <a:pt x="7015" y="566"/>
                  <a:pt x="7009" y="566"/>
                </a:cubicBezTo>
                <a:cubicBezTo>
                  <a:pt x="6984" y="566"/>
                  <a:pt x="6947" y="542"/>
                  <a:pt x="6922" y="542"/>
                </a:cubicBezTo>
                <a:cubicBezTo>
                  <a:pt x="6916" y="542"/>
                  <a:pt x="6910" y="544"/>
                  <a:pt x="6906" y="548"/>
                </a:cubicBezTo>
                <a:lnTo>
                  <a:pt x="6894" y="524"/>
                </a:lnTo>
                <a:lnTo>
                  <a:pt x="6906" y="560"/>
                </a:lnTo>
                <a:cubicBezTo>
                  <a:pt x="6870" y="560"/>
                  <a:pt x="6823" y="560"/>
                  <a:pt x="6799" y="572"/>
                </a:cubicBezTo>
                <a:cubicBezTo>
                  <a:pt x="6799" y="593"/>
                  <a:pt x="6799" y="633"/>
                  <a:pt x="6782" y="633"/>
                </a:cubicBezTo>
                <a:cubicBezTo>
                  <a:pt x="6780" y="633"/>
                  <a:pt x="6778" y="633"/>
                  <a:pt x="6775" y="631"/>
                </a:cubicBezTo>
                <a:cubicBezTo>
                  <a:pt x="6763" y="655"/>
                  <a:pt x="6751" y="679"/>
                  <a:pt x="6716" y="679"/>
                </a:cubicBezTo>
                <a:cubicBezTo>
                  <a:pt x="6716" y="671"/>
                  <a:pt x="6710" y="663"/>
                  <a:pt x="6707" y="655"/>
                </a:cubicBezTo>
                <a:lnTo>
                  <a:pt x="6707" y="655"/>
                </a:lnTo>
                <a:cubicBezTo>
                  <a:pt x="6707" y="661"/>
                  <a:pt x="6706" y="663"/>
                  <a:pt x="6703" y="663"/>
                </a:cubicBezTo>
                <a:cubicBezTo>
                  <a:pt x="6697" y="663"/>
                  <a:pt x="6687" y="655"/>
                  <a:pt x="6680" y="655"/>
                </a:cubicBezTo>
                <a:lnTo>
                  <a:pt x="6704" y="679"/>
                </a:lnTo>
                <a:cubicBezTo>
                  <a:pt x="6704" y="692"/>
                  <a:pt x="6700" y="697"/>
                  <a:pt x="6696" y="697"/>
                </a:cubicBezTo>
                <a:cubicBezTo>
                  <a:pt x="6688" y="697"/>
                  <a:pt x="6675" y="682"/>
                  <a:pt x="6668" y="667"/>
                </a:cubicBezTo>
                <a:lnTo>
                  <a:pt x="6668" y="667"/>
                </a:lnTo>
                <a:lnTo>
                  <a:pt x="6680" y="703"/>
                </a:lnTo>
                <a:cubicBezTo>
                  <a:pt x="6668" y="703"/>
                  <a:pt x="6668" y="703"/>
                  <a:pt x="6668" y="691"/>
                </a:cubicBezTo>
                <a:lnTo>
                  <a:pt x="6668" y="715"/>
                </a:lnTo>
                <a:lnTo>
                  <a:pt x="6644" y="679"/>
                </a:lnTo>
                <a:lnTo>
                  <a:pt x="6644" y="679"/>
                </a:lnTo>
                <a:cubicBezTo>
                  <a:pt x="6644" y="679"/>
                  <a:pt x="6632" y="703"/>
                  <a:pt x="6656" y="738"/>
                </a:cubicBezTo>
                <a:cubicBezTo>
                  <a:pt x="6644" y="726"/>
                  <a:pt x="6632" y="726"/>
                  <a:pt x="6632" y="715"/>
                </a:cubicBezTo>
                <a:lnTo>
                  <a:pt x="6585" y="715"/>
                </a:lnTo>
                <a:lnTo>
                  <a:pt x="6596" y="726"/>
                </a:lnTo>
                <a:cubicBezTo>
                  <a:pt x="6616" y="756"/>
                  <a:pt x="6611" y="777"/>
                  <a:pt x="6603" y="777"/>
                </a:cubicBezTo>
                <a:cubicBezTo>
                  <a:pt x="6601" y="777"/>
                  <a:pt x="6599" y="776"/>
                  <a:pt x="6596" y="774"/>
                </a:cubicBezTo>
                <a:cubicBezTo>
                  <a:pt x="6596" y="750"/>
                  <a:pt x="6573" y="726"/>
                  <a:pt x="6561" y="715"/>
                </a:cubicBezTo>
                <a:lnTo>
                  <a:pt x="6561" y="715"/>
                </a:lnTo>
                <a:cubicBezTo>
                  <a:pt x="6561" y="726"/>
                  <a:pt x="6585" y="738"/>
                  <a:pt x="6585" y="750"/>
                </a:cubicBezTo>
                <a:cubicBezTo>
                  <a:pt x="6585" y="770"/>
                  <a:pt x="6585" y="789"/>
                  <a:pt x="6578" y="789"/>
                </a:cubicBezTo>
                <a:cubicBezTo>
                  <a:pt x="6577" y="789"/>
                  <a:pt x="6575" y="788"/>
                  <a:pt x="6573" y="786"/>
                </a:cubicBezTo>
                <a:lnTo>
                  <a:pt x="6573" y="762"/>
                </a:lnTo>
                <a:cubicBezTo>
                  <a:pt x="6571" y="766"/>
                  <a:pt x="6568" y="768"/>
                  <a:pt x="6566" y="768"/>
                </a:cubicBezTo>
                <a:cubicBezTo>
                  <a:pt x="6554" y="768"/>
                  <a:pt x="6539" y="737"/>
                  <a:pt x="6529" y="737"/>
                </a:cubicBezTo>
                <a:cubicBezTo>
                  <a:pt x="6527" y="737"/>
                  <a:pt x="6526" y="737"/>
                  <a:pt x="6525" y="738"/>
                </a:cubicBezTo>
                <a:cubicBezTo>
                  <a:pt x="6525" y="762"/>
                  <a:pt x="6513" y="750"/>
                  <a:pt x="6537" y="798"/>
                </a:cubicBezTo>
                <a:cubicBezTo>
                  <a:pt x="6536" y="799"/>
                  <a:pt x="6534" y="800"/>
                  <a:pt x="6533" y="800"/>
                </a:cubicBezTo>
                <a:cubicBezTo>
                  <a:pt x="6523" y="800"/>
                  <a:pt x="6513" y="762"/>
                  <a:pt x="6513" y="762"/>
                </a:cubicBezTo>
                <a:cubicBezTo>
                  <a:pt x="6513" y="774"/>
                  <a:pt x="6507" y="780"/>
                  <a:pt x="6500" y="780"/>
                </a:cubicBezTo>
                <a:cubicBezTo>
                  <a:pt x="6492" y="780"/>
                  <a:pt x="6483" y="774"/>
                  <a:pt x="6477" y="762"/>
                </a:cubicBezTo>
                <a:lnTo>
                  <a:pt x="6477" y="762"/>
                </a:lnTo>
                <a:cubicBezTo>
                  <a:pt x="6486" y="787"/>
                  <a:pt x="6482" y="793"/>
                  <a:pt x="6476" y="793"/>
                </a:cubicBezTo>
                <a:cubicBezTo>
                  <a:pt x="6469" y="793"/>
                  <a:pt x="6459" y="787"/>
                  <a:pt x="6453" y="787"/>
                </a:cubicBezTo>
                <a:cubicBezTo>
                  <a:pt x="6448" y="787"/>
                  <a:pt x="6446" y="792"/>
                  <a:pt x="6454" y="810"/>
                </a:cubicBezTo>
                <a:lnTo>
                  <a:pt x="6430" y="774"/>
                </a:lnTo>
                <a:lnTo>
                  <a:pt x="6430" y="774"/>
                </a:lnTo>
                <a:cubicBezTo>
                  <a:pt x="6442" y="798"/>
                  <a:pt x="6454" y="834"/>
                  <a:pt x="6454" y="846"/>
                </a:cubicBezTo>
                <a:cubicBezTo>
                  <a:pt x="6430" y="834"/>
                  <a:pt x="6418" y="798"/>
                  <a:pt x="6406" y="786"/>
                </a:cubicBezTo>
                <a:lnTo>
                  <a:pt x="6406" y="786"/>
                </a:lnTo>
                <a:lnTo>
                  <a:pt x="6442" y="846"/>
                </a:lnTo>
                <a:cubicBezTo>
                  <a:pt x="6420" y="833"/>
                  <a:pt x="6401" y="829"/>
                  <a:pt x="6385" y="829"/>
                </a:cubicBezTo>
                <a:cubicBezTo>
                  <a:pt x="6347" y="829"/>
                  <a:pt x="6318" y="851"/>
                  <a:pt x="6281" y="851"/>
                </a:cubicBezTo>
                <a:cubicBezTo>
                  <a:pt x="6272" y="851"/>
                  <a:pt x="6262" y="849"/>
                  <a:pt x="6251" y="846"/>
                </a:cubicBezTo>
                <a:cubicBezTo>
                  <a:pt x="6227" y="869"/>
                  <a:pt x="6215" y="905"/>
                  <a:pt x="6192" y="905"/>
                </a:cubicBezTo>
                <a:lnTo>
                  <a:pt x="6156" y="893"/>
                </a:lnTo>
                <a:lnTo>
                  <a:pt x="6156" y="893"/>
                </a:lnTo>
                <a:lnTo>
                  <a:pt x="6192" y="917"/>
                </a:lnTo>
                <a:cubicBezTo>
                  <a:pt x="6180" y="929"/>
                  <a:pt x="6192" y="941"/>
                  <a:pt x="6180" y="941"/>
                </a:cubicBezTo>
                <a:cubicBezTo>
                  <a:pt x="6160" y="934"/>
                  <a:pt x="6134" y="924"/>
                  <a:pt x="6111" y="924"/>
                </a:cubicBezTo>
                <a:cubicBezTo>
                  <a:pt x="6093" y="924"/>
                  <a:pt x="6078" y="931"/>
                  <a:pt x="6073" y="953"/>
                </a:cubicBezTo>
                <a:cubicBezTo>
                  <a:pt x="6075" y="973"/>
                  <a:pt x="6074" y="980"/>
                  <a:pt x="6071" y="980"/>
                </a:cubicBezTo>
                <a:cubicBezTo>
                  <a:pt x="6062" y="980"/>
                  <a:pt x="6042" y="944"/>
                  <a:pt x="6032" y="944"/>
                </a:cubicBezTo>
                <a:cubicBezTo>
                  <a:pt x="6028" y="944"/>
                  <a:pt x="6025" y="949"/>
                  <a:pt x="6025" y="965"/>
                </a:cubicBezTo>
                <a:cubicBezTo>
                  <a:pt x="6025" y="953"/>
                  <a:pt x="6025" y="941"/>
                  <a:pt x="6025" y="929"/>
                </a:cubicBezTo>
                <a:cubicBezTo>
                  <a:pt x="6013" y="965"/>
                  <a:pt x="6001" y="988"/>
                  <a:pt x="6001" y="1036"/>
                </a:cubicBezTo>
                <a:cubicBezTo>
                  <a:pt x="5990" y="1013"/>
                  <a:pt x="5983" y="1006"/>
                  <a:pt x="5979" y="1006"/>
                </a:cubicBezTo>
                <a:cubicBezTo>
                  <a:pt x="5973" y="1006"/>
                  <a:pt x="5973" y="1022"/>
                  <a:pt x="5970" y="1022"/>
                </a:cubicBezTo>
                <a:cubicBezTo>
                  <a:pt x="5970" y="1022"/>
                  <a:pt x="5970" y="1022"/>
                  <a:pt x="5970" y="1022"/>
                </a:cubicBezTo>
                <a:lnTo>
                  <a:pt x="5970" y="1022"/>
                </a:lnTo>
                <a:lnTo>
                  <a:pt x="5977" y="1036"/>
                </a:lnTo>
                <a:cubicBezTo>
                  <a:pt x="5965" y="1024"/>
                  <a:pt x="5954" y="1024"/>
                  <a:pt x="5942" y="1000"/>
                </a:cubicBezTo>
                <a:lnTo>
                  <a:pt x="5942" y="1000"/>
                </a:lnTo>
                <a:lnTo>
                  <a:pt x="5954" y="1036"/>
                </a:lnTo>
                <a:lnTo>
                  <a:pt x="5954" y="1036"/>
                </a:lnTo>
                <a:lnTo>
                  <a:pt x="5930" y="1012"/>
                </a:lnTo>
                <a:cubicBezTo>
                  <a:pt x="5923" y="1012"/>
                  <a:pt x="5917" y="1023"/>
                  <a:pt x="5906" y="1023"/>
                </a:cubicBezTo>
                <a:cubicBezTo>
                  <a:pt x="5898" y="1023"/>
                  <a:pt x="5886" y="1015"/>
                  <a:pt x="5870" y="988"/>
                </a:cubicBezTo>
                <a:cubicBezTo>
                  <a:pt x="5858" y="1048"/>
                  <a:pt x="5799" y="1060"/>
                  <a:pt x="5751" y="1072"/>
                </a:cubicBezTo>
                <a:cubicBezTo>
                  <a:pt x="5751" y="1096"/>
                  <a:pt x="5739" y="1107"/>
                  <a:pt x="5739" y="1107"/>
                </a:cubicBezTo>
                <a:lnTo>
                  <a:pt x="5715" y="1084"/>
                </a:lnTo>
                <a:cubicBezTo>
                  <a:pt x="5706" y="1093"/>
                  <a:pt x="5712" y="1126"/>
                  <a:pt x="5702" y="1126"/>
                </a:cubicBezTo>
                <a:cubicBezTo>
                  <a:pt x="5700" y="1126"/>
                  <a:pt x="5696" y="1124"/>
                  <a:pt x="5692" y="1119"/>
                </a:cubicBezTo>
                <a:cubicBezTo>
                  <a:pt x="5689" y="1122"/>
                  <a:pt x="5686" y="1123"/>
                  <a:pt x="5683" y="1123"/>
                </a:cubicBezTo>
                <a:cubicBezTo>
                  <a:pt x="5680" y="1123"/>
                  <a:pt x="5677" y="1122"/>
                  <a:pt x="5675" y="1122"/>
                </a:cubicBezTo>
                <a:cubicBezTo>
                  <a:pt x="5671" y="1122"/>
                  <a:pt x="5668" y="1125"/>
                  <a:pt x="5668" y="1143"/>
                </a:cubicBezTo>
                <a:cubicBezTo>
                  <a:pt x="5666" y="1145"/>
                  <a:pt x="5664" y="1146"/>
                  <a:pt x="5661" y="1146"/>
                </a:cubicBezTo>
                <a:cubicBezTo>
                  <a:pt x="5652" y="1146"/>
                  <a:pt x="5642" y="1125"/>
                  <a:pt x="5632" y="1096"/>
                </a:cubicBezTo>
                <a:lnTo>
                  <a:pt x="5632" y="1096"/>
                </a:lnTo>
                <a:cubicBezTo>
                  <a:pt x="5640" y="1119"/>
                  <a:pt x="5640" y="1127"/>
                  <a:pt x="5636" y="1127"/>
                </a:cubicBezTo>
                <a:cubicBezTo>
                  <a:pt x="5629" y="1127"/>
                  <a:pt x="5608" y="1096"/>
                  <a:pt x="5608" y="1096"/>
                </a:cubicBezTo>
                <a:cubicBezTo>
                  <a:pt x="5608" y="1096"/>
                  <a:pt x="5453" y="1119"/>
                  <a:pt x="5299" y="1191"/>
                </a:cubicBezTo>
                <a:cubicBezTo>
                  <a:pt x="5132" y="1250"/>
                  <a:pt x="4977" y="1357"/>
                  <a:pt x="4977" y="1560"/>
                </a:cubicBezTo>
                <a:cubicBezTo>
                  <a:pt x="4977" y="1596"/>
                  <a:pt x="4977" y="1619"/>
                  <a:pt x="4989" y="1655"/>
                </a:cubicBezTo>
                <a:cubicBezTo>
                  <a:pt x="4989" y="1656"/>
                  <a:pt x="4989" y="1657"/>
                  <a:pt x="4989" y="1657"/>
                </a:cubicBezTo>
                <a:cubicBezTo>
                  <a:pt x="4986" y="1657"/>
                  <a:pt x="4974" y="1632"/>
                  <a:pt x="4969" y="1632"/>
                </a:cubicBezTo>
                <a:cubicBezTo>
                  <a:pt x="4967" y="1632"/>
                  <a:pt x="4965" y="1635"/>
                  <a:pt x="4965" y="1643"/>
                </a:cubicBezTo>
                <a:cubicBezTo>
                  <a:pt x="4989" y="1655"/>
                  <a:pt x="4989" y="1727"/>
                  <a:pt x="5025" y="1762"/>
                </a:cubicBezTo>
                <a:lnTo>
                  <a:pt x="5013" y="1774"/>
                </a:lnTo>
                <a:cubicBezTo>
                  <a:pt x="5015" y="1778"/>
                  <a:pt x="5017" y="1780"/>
                  <a:pt x="5018" y="1780"/>
                </a:cubicBezTo>
                <a:cubicBezTo>
                  <a:pt x="5023" y="1780"/>
                  <a:pt x="5025" y="1767"/>
                  <a:pt x="5029" y="1767"/>
                </a:cubicBezTo>
                <a:cubicBezTo>
                  <a:pt x="5029" y="1767"/>
                  <a:pt x="5029" y="1767"/>
                  <a:pt x="5029" y="1767"/>
                </a:cubicBezTo>
                <a:lnTo>
                  <a:pt x="5029" y="1767"/>
                </a:lnTo>
                <a:lnTo>
                  <a:pt x="5013" y="1727"/>
                </a:lnTo>
                <a:cubicBezTo>
                  <a:pt x="5023" y="1727"/>
                  <a:pt x="5033" y="1735"/>
                  <a:pt x="5036" y="1752"/>
                </a:cubicBezTo>
                <a:lnTo>
                  <a:pt x="5036" y="1752"/>
                </a:lnTo>
                <a:cubicBezTo>
                  <a:pt x="5033" y="1725"/>
                  <a:pt x="5021" y="1675"/>
                  <a:pt x="5038" y="1675"/>
                </a:cubicBezTo>
                <a:cubicBezTo>
                  <a:pt x="5041" y="1675"/>
                  <a:pt x="5044" y="1676"/>
                  <a:pt x="5049" y="1679"/>
                </a:cubicBezTo>
                <a:lnTo>
                  <a:pt x="5037" y="1691"/>
                </a:lnTo>
                <a:cubicBezTo>
                  <a:pt x="5038" y="1689"/>
                  <a:pt x="5040" y="1688"/>
                  <a:pt x="5042" y="1688"/>
                </a:cubicBezTo>
                <a:cubicBezTo>
                  <a:pt x="5052" y="1688"/>
                  <a:pt x="5062" y="1716"/>
                  <a:pt x="5072" y="1727"/>
                </a:cubicBezTo>
                <a:lnTo>
                  <a:pt x="5061" y="1727"/>
                </a:lnTo>
                <a:lnTo>
                  <a:pt x="5084" y="1750"/>
                </a:lnTo>
                <a:cubicBezTo>
                  <a:pt x="5083" y="1749"/>
                  <a:pt x="5082" y="1748"/>
                  <a:pt x="5081" y="1748"/>
                </a:cubicBezTo>
                <a:cubicBezTo>
                  <a:pt x="5073" y="1748"/>
                  <a:pt x="5074" y="1786"/>
                  <a:pt x="5084" y="1786"/>
                </a:cubicBezTo>
                <a:cubicBezTo>
                  <a:pt x="5087" y="1788"/>
                  <a:pt x="5088" y="1789"/>
                  <a:pt x="5088" y="1789"/>
                </a:cubicBezTo>
                <a:cubicBezTo>
                  <a:pt x="5088" y="1789"/>
                  <a:pt x="5075" y="1772"/>
                  <a:pt x="5084" y="1762"/>
                </a:cubicBezTo>
                <a:cubicBezTo>
                  <a:pt x="5084" y="1761"/>
                  <a:pt x="5085" y="1760"/>
                  <a:pt x="5085" y="1760"/>
                </a:cubicBezTo>
                <a:cubicBezTo>
                  <a:pt x="5087" y="1760"/>
                  <a:pt x="5096" y="1788"/>
                  <a:pt x="5096" y="1798"/>
                </a:cubicBezTo>
                <a:lnTo>
                  <a:pt x="5108" y="1798"/>
                </a:lnTo>
                <a:cubicBezTo>
                  <a:pt x="5114" y="1810"/>
                  <a:pt x="5114" y="1810"/>
                  <a:pt x="5114" y="1810"/>
                </a:cubicBezTo>
                <a:cubicBezTo>
                  <a:pt x="5114" y="1810"/>
                  <a:pt x="5114" y="1810"/>
                  <a:pt x="5120" y="1822"/>
                </a:cubicBezTo>
                <a:lnTo>
                  <a:pt x="5120" y="1786"/>
                </a:lnTo>
                <a:cubicBezTo>
                  <a:pt x="5130" y="1805"/>
                  <a:pt x="5135" y="1812"/>
                  <a:pt x="5138" y="1812"/>
                </a:cubicBezTo>
                <a:cubicBezTo>
                  <a:pt x="5144" y="1812"/>
                  <a:pt x="5142" y="1791"/>
                  <a:pt x="5145" y="1791"/>
                </a:cubicBezTo>
                <a:cubicBezTo>
                  <a:pt x="5147" y="1791"/>
                  <a:pt x="5150" y="1796"/>
                  <a:pt x="5156" y="1810"/>
                </a:cubicBezTo>
                <a:cubicBezTo>
                  <a:pt x="5156" y="1834"/>
                  <a:pt x="5168" y="1834"/>
                  <a:pt x="5180" y="1858"/>
                </a:cubicBezTo>
                <a:lnTo>
                  <a:pt x="5203" y="1846"/>
                </a:lnTo>
                <a:cubicBezTo>
                  <a:pt x="5212" y="1846"/>
                  <a:pt x="5208" y="1859"/>
                  <a:pt x="5205" y="1861"/>
                </a:cubicBezTo>
                <a:lnTo>
                  <a:pt x="5205" y="1861"/>
                </a:lnTo>
                <a:cubicBezTo>
                  <a:pt x="5205" y="1860"/>
                  <a:pt x="5204" y="1859"/>
                  <a:pt x="5203" y="1858"/>
                </a:cubicBezTo>
                <a:lnTo>
                  <a:pt x="5203" y="1858"/>
                </a:lnTo>
                <a:cubicBezTo>
                  <a:pt x="5203" y="1860"/>
                  <a:pt x="5204" y="1861"/>
                  <a:pt x="5205" y="1861"/>
                </a:cubicBezTo>
                <a:cubicBezTo>
                  <a:pt x="5205" y="1861"/>
                  <a:pt x="5205" y="1861"/>
                  <a:pt x="5205" y="1861"/>
                </a:cubicBezTo>
                <a:lnTo>
                  <a:pt x="5205" y="1861"/>
                </a:lnTo>
                <a:cubicBezTo>
                  <a:pt x="5207" y="1864"/>
                  <a:pt x="5209" y="1866"/>
                  <a:pt x="5210" y="1866"/>
                </a:cubicBezTo>
                <a:cubicBezTo>
                  <a:pt x="5215" y="1866"/>
                  <a:pt x="5215" y="1843"/>
                  <a:pt x="5215" y="1834"/>
                </a:cubicBezTo>
                <a:cubicBezTo>
                  <a:pt x="5227" y="1858"/>
                  <a:pt x="5239" y="1834"/>
                  <a:pt x="5251" y="1881"/>
                </a:cubicBezTo>
                <a:cubicBezTo>
                  <a:pt x="5253" y="1882"/>
                  <a:pt x="5254" y="1883"/>
                  <a:pt x="5255" y="1883"/>
                </a:cubicBezTo>
                <a:cubicBezTo>
                  <a:pt x="5268" y="1883"/>
                  <a:pt x="5248" y="1829"/>
                  <a:pt x="5257" y="1829"/>
                </a:cubicBezTo>
                <a:cubicBezTo>
                  <a:pt x="5258" y="1829"/>
                  <a:pt x="5260" y="1831"/>
                  <a:pt x="5263" y="1834"/>
                </a:cubicBezTo>
                <a:cubicBezTo>
                  <a:pt x="5275" y="1858"/>
                  <a:pt x="5251" y="1846"/>
                  <a:pt x="5275" y="1869"/>
                </a:cubicBezTo>
                <a:lnTo>
                  <a:pt x="5287" y="1858"/>
                </a:lnTo>
                <a:cubicBezTo>
                  <a:pt x="5287" y="1867"/>
                  <a:pt x="5294" y="1891"/>
                  <a:pt x="5292" y="1895"/>
                </a:cubicBezTo>
                <a:lnTo>
                  <a:pt x="5292" y="1895"/>
                </a:lnTo>
                <a:cubicBezTo>
                  <a:pt x="5290" y="1894"/>
                  <a:pt x="5288" y="1894"/>
                  <a:pt x="5287" y="1893"/>
                </a:cubicBezTo>
                <a:lnTo>
                  <a:pt x="5287" y="1893"/>
                </a:lnTo>
                <a:cubicBezTo>
                  <a:pt x="5288" y="1895"/>
                  <a:pt x="5290" y="1896"/>
                  <a:pt x="5290" y="1896"/>
                </a:cubicBezTo>
                <a:cubicBezTo>
                  <a:pt x="5291" y="1896"/>
                  <a:pt x="5291" y="1895"/>
                  <a:pt x="5292" y="1895"/>
                </a:cubicBezTo>
                <a:lnTo>
                  <a:pt x="5292" y="1895"/>
                </a:lnTo>
                <a:cubicBezTo>
                  <a:pt x="5348" y="1918"/>
                  <a:pt x="5405" y="2004"/>
                  <a:pt x="5443" y="2004"/>
                </a:cubicBezTo>
                <a:cubicBezTo>
                  <a:pt x="5451" y="2004"/>
                  <a:pt x="5459" y="1999"/>
                  <a:pt x="5465" y="1989"/>
                </a:cubicBezTo>
                <a:cubicBezTo>
                  <a:pt x="5489" y="2024"/>
                  <a:pt x="5477" y="2012"/>
                  <a:pt x="5477" y="2036"/>
                </a:cubicBezTo>
                <a:cubicBezTo>
                  <a:pt x="5480" y="2023"/>
                  <a:pt x="5485" y="2018"/>
                  <a:pt x="5491" y="2018"/>
                </a:cubicBezTo>
                <a:cubicBezTo>
                  <a:pt x="5512" y="2018"/>
                  <a:pt x="5549" y="2073"/>
                  <a:pt x="5568" y="2073"/>
                </a:cubicBezTo>
                <a:cubicBezTo>
                  <a:pt x="5570" y="2073"/>
                  <a:pt x="5571" y="2073"/>
                  <a:pt x="5573" y="2072"/>
                </a:cubicBezTo>
                <a:lnTo>
                  <a:pt x="5573" y="2048"/>
                </a:lnTo>
                <a:cubicBezTo>
                  <a:pt x="5597" y="2073"/>
                  <a:pt x="5616" y="2080"/>
                  <a:pt x="5633" y="2080"/>
                </a:cubicBezTo>
                <a:cubicBezTo>
                  <a:pt x="5661" y="2080"/>
                  <a:pt x="5682" y="2059"/>
                  <a:pt x="5714" y="2059"/>
                </a:cubicBezTo>
                <a:cubicBezTo>
                  <a:pt x="5718" y="2059"/>
                  <a:pt x="5723" y="2059"/>
                  <a:pt x="5727" y="2060"/>
                </a:cubicBezTo>
                <a:lnTo>
                  <a:pt x="5715" y="2048"/>
                </a:lnTo>
                <a:cubicBezTo>
                  <a:pt x="5715" y="2012"/>
                  <a:pt x="5715" y="2012"/>
                  <a:pt x="5727" y="2000"/>
                </a:cubicBezTo>
                <a:cubicBezTo>
                  <a:pt x="5727" y="2003"/>
                  <a:pt x="5728" y="2008"/>
                  <a:pt x="5729" y="2014"/>
                </a:cubicBezTo>
                <a:lnTo>
                  <a:pt x="5729" y="2014"/>
                </a:lnTo>
                <a:cubicBezTo>
                  <a:pt x="5729" y="2013"/>
                  <a:pt x="5728" y="2013"/>
                  <a:pt x="5727" y="2012"/>
                </a:cubicBezTo>
                <a:lnTo>
                  <a:pt x="5727" y="2012"/>
                </a:lnTo>
                <a:cubicBezTo>
                  <a:pt x="5727" y="2017"/>
                  <a:pt x="5729" y="2022"/>
                  <a:pt x="5733" y="2027"/>
                </a:cubicBezTo>
                <a:lnTo>
                  <a:pt x="5733" y="2027"/>
                </a:lnTo>
                <a:cubicBezTo>
                  <a:pt x="5731" y="2022"/>
                  <a:pt x="5730" y="2018"/>
                  <a:pt x="5729" y="2014"/>
                </a:cubicBezTo>
                <a:lnTo>
                  <a:pt x="5729" y="2014"/>
                </a:lnTo>
                <a:cubicBezTo>
                  <a:pt x="5753" y="2029"/>
                  <a:pt x="5778" y="2034"/>
                  <a:pt x="5803" y="2034"/>
                </a:cubicBezTo>
                <a:cubicBezTo>
                  <a:pt x="5841" y="2034"/>
                  <a:pt x="5881" y="2022"/>
                  <a:pt x="5924" y="2022"/>
                </a:cubicBezTo>
                <a:cubicBezTo>
                  <a:pt x="5934" y="2022"/>
                  <a:pt x="5944" y="2023"/>
                  <a:pt x="5954" y="2024"/>
                </a:cubicBezTo>
                <a:cubicBezTo>
                  <a:pt x="6025" y="1965"/>
                  <a:pt x="6144" y="1977"/>
                  <a:pt x="6215" y="1929"/>
                </a:cubicBezTo>
                <a:cubicBezTo>
                  <a:pt x="6204" y="1929"/>
                  <a:pt x="6180" y="1869"/>
                  <a:pt x="6204" y="1869"/>
                </a:cubicBezTo>
                <a:cubicBezTo>
                  <a:pt x="6225" y="1901"/>
                  <a:pt x="6236" y="1911"/>
                  <a:pt x="6244" y="1911"/>
                </a:cubicBezTo>
                <a:cubicBezTo>
                  <a:pt x="6257" y="1911"/>
                  <a:pt x="6258" y="1884"/>
                  <a:pt x="6271" y="1884"/>
                </a:cubicBezTo>
                <a:cubicBezTo>
                  <a:pt x="6277" y="1884"/>
                  <a:pt x="6286" y="1890"/>
                  <a:pt x="6299" y="1905"/>
                </a:cubicBezTo>
                <a:cubicBezTo>
                  <a:pt x="6335" y="1846"/>
                  <a:pt x="6418" y="1917"/>
                  <a:pt x="6430" y="1822"/>
                </a:cubicBezTo>
                <a:lnTo>
                  <a:pt x="6442" y="1846"/>
                </a:lnTo>
                <a:cubicBezTo>
                  <a:pt x="6444" y="1848"/>
                  <a:pt x="6446" y="1849"/>
                  <a:pt x="6446" y="1849"/>
                </a:cubicBezTo>
                <a:cubicBezTo>
                  <a:pt x="6450" y="1849"/>
                  <a:pt x="6444" y="1834"/>
                  <a:pt x="6454" y="1834"/>
                </a:cubicBezTo>
                <a:cubicBezTo>
                  <a:pt x="6456" y="1835"/>
                  <a:pt x="6459" y="1836"/>
                  <a:pt x="6461" y="1836"/>
                </a:cubicBezTo>
                <a:cubicBezTo>
                  <a:pt x="6478" y="1836"/>
                  <a:pt x="6488" y="1808"/>
                  <a:pt x="6497" y="1808"/>
                </a:cubicBezTo>
                <a:cubicBezTo>
                  <a:pt x="6499" y="1808"/>
                  <a:pt x="6500" y="1809"/>
                  <a:pt x="6501" y="1810"/>
                </a:cubicBezTo>
                <a:lnTo>
                  <a:pt x="6489" y="1774"/>
                </a:lnTo>
                <a:lnTo>
                  <a:pt x="6489" y="1774"/>
                </a:lnTo>
                <a:cubicBezTo>
                  <a:pt x="6489" y="1774"/>
                  <a:pt x="6495" y="1785"/>
                  <a:pt x="6498" y="1785"/>
                </a:cubicBezTo>
                <a:cubicBezTo>
                  <a:pt x="6500" y="1785"/>
                  <a:pt x="6501" y="1782"/>
                  <a:pt x="6501" y="1774"/>
                </a:cubicBezTo>
                <a:lnTo>
                  <a:pt x="6513" y="1798"/>
                </a:lnTo>
                <a:lnTo>
                  <a:pt x="6513" y="1762"/>
                </a:lnTo>
                <a:cubicBezTo>
                  <a:pt x="6521" y="1781"/>
                  <a:pt x="6526" y="1787"/>
                  <a:pt x="6530" y="1787"/>
                </a:cubicBezTo>
                <a:cubicBezTo>
                  <a:pt x="6537" y="1787"/>
                  <a:pt x="6542" y="1769"/>
                  <a:pt x="6551" y="1769"/>
                </a:cubicBezTo>
                <a:cubicBezTo>
                  <a:pt x="6554" y="1769"/>
                  <a:pt x="6557" y="1771"/>
                  <a:pt x="6561" y="1774"/>
                </a:cubicBezTo>
                <a:cubicBezTo>
                  <a:pt x="6571" y="1764"/>
                  <a:pt x="6582" y="1725"/>
                  <a:pt x="6601" y="1725"/>
                </a:cubicBezTo>
                <a:cubicBezTo>
                  <a:pt x="6603" y="1725"/>
                  <a:pt x="6606" y="1725"/>
                  <a:pt x="6608" y="1727"/>
                </a:cubicBezTo>
                <a:cubicBezTo>
                  <a:pt x="6620" y="1750"/>
                  <a:pt x="6644" y="1738"/>
                  <a:pt x="6668" y="1750"/>
                </a:cubicBezTo>
                <a:cubicBezTo>
                  <a:pt x="6692" y="1727"/>
                  <a:pt x="6739" y="1703"/>
                  <a:pt x="6775" y="1691"/>
                </a:cubicBezTo>
                <a:lnTo>
                  <a:pt x="6763" y="1655"/>
                </a:lnTo>
                <a:lnTo>
                  <a:pt x="6763" y="1643"/>
                </a:lnTo>
                <a:cubicBezTo>
                  <a:pt x="6775" y="1655"/>
                  <a:pt x="6775" y="1655"/>
                  <a:pt x="6775" y="1667"/>
                </a:cubicBezTo>
                <a:cubicBezTo>
                  <a:pt x="6781" y="1676"/>
                  <a:pt x="6785" y="1679"/>
                  <a:pt x="6787" y="1679"/>
                </a:cubicBezTo>
                <a:cubicBezTo>
                  <a:pt x="6792" y="1679"/>
                  <a:pt x="6793" y="1669"/>
                  <a:pt x="6796" y="1664"/>
                </a:cubicBezTo>
                <a:lnTo>
                  <a:pt x="6796" y="1664"/>
                </a:lnTo>
                <a:cubicBezTo>
                  <a:pt x="6797" y="1665"/>
                  <a:pt x="6798" y="1666"/>
                  <a:pt x="6799" y="1667"/>
                </a:cubicBezTo>
                <a:cubicBezTo>
                  <a:pt x="6799" y="1666"/>
                  <a:pt x="6799" y="1664"/>
                  <a:pt x="6798" y="1662"/>
                </a:cubicBezTo>
                <a:lnTo>
                  <a:pt x="6798" y="1662"/>
                </a:lnTo>
                <a:cubicBezTo>
                  <a:pt x="6798" y="1663"/>
                  <a:pt x="6797" y="1663"/>
                  <a:pt x="6796" y="1664"/>
                </a:cubicBezTo>
                <a:lnTo>
                  <a:pt x="6796" y="1664"/>
                </a:lnTo>
                <a:cubicBezTo>
                  <a:pt x="6778" y="1644"/>
                  <a:pt x="6776" y="1617"/>
                  <a:pt x="6783" y="1617"/>
                </a:cubicBezTo>
                <a:cubicBezTo>
                  <a:pt x="6784" y="1617"/>
                  <a:pt x="6785" y="1618"/>
                  <a:pt x="6787" y="1619"/>
                </a:cubicBezTo>
                <a:lnTo>
                  <a:pt x="6799" y="1631"/>
                </a:lnTo>
                <a:lnTo>
                  <a:pt x="6787" y="1608"/>
                </a:lnTo>
                <a:lnTo>
                  <a:pt x="6787" y="1608"/>
                </a:lnTo>
                <a:cubicBezTo>
                  <a:pt x="6811" y="1631"/>
                  <a:pt x="6823" y="1643"/>
                  <a:pt x="6835" y="1679"/>
                </a:cubicBezTo>
                <a:cubicBezTo>
                  <a:pt x="6858" y="1655"/>
                  <a:pt x="6858" y="1596"/>
                  <a:pt x="6906" y="1596"/>
                </a:cubicBezTo>
                <a:cubicBezTo>
                  <a:pt x="6909" y="1605"/>
                  <a:pt x="6912" y="1608"/>
                  <a:pt x="6914" y="1608"/>
                </a:cubicBezTo>
                <a:cubicBezTo>
                  <a:pt x="6917" y="1608"/>
                  <a:pt x="6919" y="1603"/>
                  <a:pt x="6923" y="1603"/>
                </a:cubicBezTo>
                <a:cubicBezTo>
                  <a:pt x="6927" y="1603"/>
                  <a:pt x="6933" y="1609"/>
                  <a:pt x="6942" y="1631"/>
                </a:cubicBezTo>
                <a:cubicBezTo>
                  <a:pt x="6954" y="1596"/>
                  <a:pt x="6918" y="1584"/>
                  <a:pt x="6906" y="1536"/>
                </a:cubicBezTo>
                <a:cubicBezTo>
                  <a:pt x="6914" y="1536"/>
                  <a:pt x="6911" y="1531"/>
                  <a:pt x="6912" y="1531"/>
                </a:cubicBezTo>
                <a:lnTo>
                  <a:pt x="6912" y="1531"/>
                </a:lnTo>
                <a:cubicBezTo>
                  <a:pt x="6913" y="1531"/>
                  <a:pt x="6914" y="1532"/>
                  <a:pt x="6918" y="1536"/>
                </a:cubicBezTo>
                <a:cubicBezTo>
                  <a:pt x="6930" y="1560"/>
                  <a:pt x="6942" y="1572"/>
                  <a:pt x="6942" y="1584"/>
                </a:cubicBezTo>
                <a:lnTo>
                  <a:pt x="6954" y="1572"/>
                </a:lnTo>
                <a:cubicBezTo>
                  <a:pt x="6954" y="1572"/>
                  <a:pt x="6954" y="1584"/>
                  <a:pt x="6954" y="1584"/>
                </a:cubicBezTo>
                <a:cubicBezTo>
                  <a:pt x="6960" y="1572"/>
                  <a:pt x="6969" y="1569"/>
                  <a:pt x="6977" y="1569"/>
                </a:cubicBezTo>
                <a:cubicBezTo>
                  <a:pt x="6986" y="1569"/>
                  <a:pt x="6995" y="1572"/>
                  <a:pt x="7001" y="1572"/>
                </a:cubicBezTo>
                <a:cubicBezTo>
                  <a:pt x="6942" y="1655"/>
                  <a:pt x="6894" y="1691"/>
                  <a:pt x="6811" y="1798"/>
                </a:cubicBezTo>
                <a:cubicBezTo>
                  <a:pt x="6827" y="1766"/>
                  <a:pt x="6823" y="1755"/>
                  <a:pt x="6810" y="1755"/>
                </a:cubicBezTo>
                <a:cubicBezTo>
                  <a:pt x="6788" y="1755"/>
                  <a:pt x="6740" y="1786"/>
                  <a:pt x="6729" y="1786"/>
                </a:cubicBezTo>
                <a:cubicBezTo>
                  <a:pt x="6723" y="1786"/>
                  <a:pt x="6727" y="1777"/>
                  <a:pt x="6751" y="1750"/>
                </a:cubicBezTo>
                <a:lnTo>
                  <a:pt x="6751" y="1750"/>
                </a:lnTo>
                <a:cubicBezTo>
                  <a:pt x="6680" y="1786"/>
                  <a:pt x="6692" y="1834"/>
                  <a:pt x="6656" y="1881"/>
                </a:cubicBezTo>
                <a:cubicBezTo>
                  <a:pt x="6646" y="1889"/>
                  <a:pt x="6637" y="1892"/>
                  <a:pt x="6630" y="1892"/>
                </a:cubicBezTo>
                <a:cubicBezTo>
                  <a:pt x="6605" y="1892"/>
                  <a:pt x="6595" y="1857"/>
                  <a:pt x="6611" y="1817"/>
                </a:cubicBezTo>
                <a:lnTo>
                  <a:pt x="6611" y="1817"/>
                </a:lnTo>
                <a:lnTo>
                  <a:pt x="6585" y="1869"/>
                </a:lnTo>
                <a:lnTo>
                  <a:pt x="6573" y="1858"/>
                </a:lnTo>
                <a:lnTo>
                  <a:pt x="6549" y="1929"/>
                </a:lnTo>
                <a:cubicBezTo>
                  <a:pt x="6533" y="1938"/>
                  <a:pt x="6524" y="1941"/>
                  <a:pt x="6517" y="1941"/>
                </a:cubicBezTo>
                <a:cubicBezTo>
                  <a:pt x="6505" y="1941"/>
                  <a:pt x="6500" y="1933"/>
                  <a:pt x="6490" y="1933"/>
                </a:cubicBezTo>
                <a:cubicBezTo>
                  <a:pt x="6483" y="1933"/>
                  <a:pt x="6472" y="1938"/>
                  <a:pt x="6454" y="1953"/>
                </a:cubicBezTo>
                <a:lnTo>
                  <a:pt x="6477" y="1989"/>
                </a:lnTo>
                <a:lnTo>
                  <a:pt x="6418" y="2012"/>
                </a:lnTo>
                <a:cubicBezTo>
                  <a:pt x="6454" y="2012"/>
                  <a:pt x="6430" y="2048"/>
                  <a:pt x="6394" y="2084"/>
                </a:cubicBezTo>
                <a:lnTo>
                  <a:pt x="6382" y="2072"/>
                </a:lnTo>
                <a:lnTo>
                  <a:pt x="6346" y="2131"/>
                </a:lnTo>
                <a:cubicBezTo>
                  <a:pt x="6353" y="2116"/>
                  <a:pt x="6352" y="2111"/>
                  <a:pt x="6349" y="2111"/>
                </a:cubicBezTo>
                <a:cubicBezTo>
                  <a:pt x="6341" y="2111"/>
                  <a:pt x="6319" y="2133"/>
                  <a:pt x="6307" y="2133"/>
                </a:cubicBezTo>
                <a:cubicBezTo>
                  <a:pt x="6302" y="2133"/>
                  <a:pt x="6299" y="2130"/>
                  <a:pt x="6299" y="2119"/>
                </a:cubicBezTo>
                <a:cubicBezTo>
                  <a:pt x="6263" y="2155"/>
                  <a:pt x="6263" y="2167"/>
                  <a:pt x="6204" y="2239"/>
                </a:cubicBezTo>
                <a:lnTo>
                  <a:pt x="6239" y="2250"/>
                </a:lnTo>
                <a:cubicBezTo>
                  <a:pt x="6218" y="2283"/>
                  <a:pt x="6206" y="2292"/>
                  <a:pt x="6198" y="2292"/>
                </a:cubicBezTo>
                <a:cubicBezTo>
                  <a:pt x="6186" y="2292"/>
                  <a:pt x="6183" y="2271"/>
                  <a:pt x="6169" y="2271"/>
                </a:cubicBezTo>
                <a:cubicBezTo>
                  <a:pt x="6161" y="2271"/>
                  <a:pt x="6150" y="2277"/>
                  <a:pt x="6132" y="2298"/>
                </a:cubicBezTo>
                <a:lnTo>
                  <a:pt x="6156" y="2310"/>
                </a:lnTo>
                <a:cubicBezTo>
                  <a:pt x="6025" y="2393"/>
                  <a:pt x="6013" y="2524"/>
                  <a:pt x="5918" y="2584"/>
                </a:cubicBezTo>
                <a:cubicBezTo>
                  <a:pt x="5946" y="2538"/>
                  <a:pt x="5930" y="2520"/>
                  <a:pt x="5922" y="2520"/>
                </a:cubicBezTo>
                <a:cubicBezTo>
                  <a:pt x="5920" y="2520"/>
                  <a:pt x="5918" y="2522"/>
                  <a:pt x="5918" y="2524"/>
                </a:cubicBezTo>
                <a:cubicBezTo>
                  <a:pt x="5870" y="2608"/>
                  <a:pt x="5775" y="2715"/>
                  <a:pt x="5739" y="2822"/>
                </a:cubicBezTo>
                <a:cubicBezTo>
                  <a:pt x="5724" y="2822"/>
                  <a:pt x="5712" y="2821"/>
                  <a:pt x="5702" y="2821"/>
                </a:cubicBezTo>
                <a:cubicBezTo>
                  <a:pt x="5669" y="2821"/>
                  <a:pt x="5647" y="2828"/>
                  <a:pt x="5584" y="2881"/>
                </a:cubicBezTo>
                <a:cubicBezTo>
                  <a:pt x="5549" y="2941"/>
                  <a:pt x="5549" y="2953"/>
                  <a:pt x="5549" y="2989"/>
                </a:cubicBezTo>
                <a:cubicBezTo>
                  <a:pt x="5503" y="3034"/>
                  <a:pt x="5447" y="3144"/>
                  <a:pt x="5411" y="3144"/>
                </a:cubicBezTo>
                <a:cubicBezTo>
                  <a:pt x="5409" y="3144"/>
                  <a:pt x="5408" y="3144"/>
                  <a:pt x="5406" y="3143"/>
                </a:cubicBezTo>
                <a:lnTo>
                  <a:pt x="5406" y="3143"/>
                </a:lnTo>
                <a:cubicBezTo>
                  <a:pt x="5430" y="3167"/>
                  <a:pt x="5370" y="3191"/>
                  <a:pt x="5370" y="3239"/>
                </a:cubicBezTo>
                <a:lnTo>
                  <a:pt x="5346" y="3227"/>
                </a:lnTo>
                <a:lnTo>
                  <a:pt x="5382" y="3251"/>
                </a:lnTo>
                <a:cubicBezTo>
                  <a:pt x="5251" y="3310"/>
                  <a:pt x="5299" y="3441"/>
                  <a:pt x="5180" y="3513"/>
                </a:cubicBezTo>
                <a:lnTo>
                  <a:pt x="5180" y="3489"/>
                </a:lnTo>
                <a:lnTo>
                  <a:pt x="5156" y="3536"/>
                </a:lnTo>
                <a:cubicBezTo>
                  <a:pt x="5144" y="3536"/>
                  <a:pt x="5144" y="3513"/>
                  <a:pt x="5132" y="3501"/>
                </a:cubicBezTo>
                <a:lnTo>
                  <a:pt x="5001" y="3715"/>
                </a:lnTo>
                <a:lnTo>
                  <a:pt x="5049" y="3679"/>
                </a:lnTo>
                <a:lnTo>
                  <a:pt x="5049" y="3679"/>
                </a:lnTo>
                <a:cubicBezTo>
                  <a:pt x="5025" y="3727"/>
                  <a:pt x="5025" y="3774"/>
                  <a:pt x="4977" y="3810"/>
                </a:cubicBezTo>
                <a:cubicBezTo>
                  <a:pt x="4980" y="3785"/>
                  <a:pt x="4979" y="3776"/>
                  <a:pt x="4975" y="3776"/>
                </a:cubicBezTo>
                <a:cubicBezTo>
                  <a:pt x="4963" y="3776"/>
                  <a:pt x="4921" y="3882"/>
                  <a:pt x="4894" y="3882"/>
                </a:cubicBezTo>
                <a:lnTo>
                  <a:pt x="4906" y="3822"/>
                </a:lnTo>
                <a:lnTo>
                  <a:pt x="4906" y="3822"/>
                </a:lnTo>
                <a:cubicBezTo>
                  <a:pt x="4882" y="3894"/>
                  <a:pt x="4882" y="3894"/>
                  <a:pt x="4906" y="3905"/>
                </a:cubicBezTo>
                <a:cubicBezTo>
                  <a:pt x="4870" y="3989"/>
                  <a:pt x="4822" y="3929"/>
                  <a:pt x="4811" y="4024"/>
                </a:cubicBezTo>
                <a:lnTo>
                  <a:pt x="4846" y="3965"/>
                </a:lnTo>
                <a:cubicBezTo>
                  <a:pt x="4870" y="3965"/>
                  <a:pt x="4870" y="4013"/>
                  <a:pt x="4846" y="4048"/>
                </a:cubicBezTo>
                <a:cubicBezTo>
                  <a:pt x="4838" y="4048"/>
                  <a:pt x="4825" y="4059"/>
                  <a:pt x="4821" y="4059"/>
                </a:cubicBezTo>
                <a:cubicBezTo>
                  <a:pt x="4819" y="4059"/>
                  <a:pt x="4819" y="4058"/>
                  <a:pt x="4820" y="4055"/>
                </a:cubicBezTo>
                <a:lnTo>
                  <a:pt x="4820" y="4055"/>
                </a:lnTo>
                <a:cubicBezTo>
                  <a:pt x="4793" y="4115"/>
                  <a:pt x="4727" y="4204"/>
                  <a:pt x="4727" y="4239"/>
                </a:cubicBezTo>
                <a:cubicBezTo>
                  <a:pt x="4716" y="4246"/>
                  <a:pt x="4707" y="4249"/>
                  <a:pt x="4700" y="4249"/>
                </a:cubicBezTo>
                <a:cubicBezTo>
                  <a:pt x="4685" y="4249"/>
                  <a:pt x="4680" y="4235"/>
                  <a:pt x="4680" y="4227"/>
                </a:cubicBezTo>
                <a:cubicBezTo>
                  <a:pt x="4632" y="4370"/>
                  <a:pt x="4644" y="4286"/>
                  <a:pt x="4596" y="4441"/>
                </a:cubicBezTo>
                <a:lnTo>
                  <a:pt x="4584" y="4429"/>
                </a:lnTo>
                <a:lnTo>
                  <a:pt x="4584" y="4489"/>
                </a:lnTo>
                <a:lnTo>
                  <a:pt x="4513" y="4536"/>
                </a:lnTo>
                <a:lnTo>
                  <a:pt x="4513" y="4536"/>
                </a:lnTo>
                <a:lnTo>
                  <a:pt x="4549" y="4525"/>
                </a:lnTo>
                <a:lnTo>
                  <a:pt x="4549" y="4525"/>
                </a:lnTo>
                <a:cubicBezTo>
                  <a:pt x="4525" y="4572"/>
                  <a:pt x="4525" y="4608"/>
                  <a:pt x="4489" y="4656"/>
                </a:cubicBezTo>
                <a:lnTo>
                  <a:pt x="4477" y="4620"/>
                </a:lnTo>
                <a:cubicBezTo>
                  <a:pt x="4418" y="4763"/>
                  <a:pt x="4346" y="4751"/>
                  <a:pt x="4334" y="4906"/>
                </a:cubicBezTo>
                <a:cubicBezTo>
                  <a:pt x="4322" y="4906"/>
                  <a:pt x="4322" y="4882"/>
                  <a:pt x="4322" y="4870"/>
                </a:cubicBezTo>
                <a:cubicBezTo>
                  <a:pt x="4322" y="5013"/>
                  <a:pt x="4239" y="4941"/>
                  <a:pt x="4239" y="5084"/>
                </a:cubicBezTo>
                <a:cubicBezTo>
                  <a:pt x="4239" y="5080"/>
                  <a:pt x="4238" y="5079"/>
                  <a:pt x="4236" y="5079"/>
                </a:cubicBezTo>
                <a:cubicBezTo>
                  <a:pt x="4231" y="5079"/>
                  <a:pt x="4223" y="5084"/>
                  <a:pt x="4215" y="5084"/>
                </a:cubicBezTo>
                <a:lnTo>
                  <a:pt x="4215" y="5144"/>
                </a:lnTo>
                <a:lnTo>
                  <a:pt x="4180" y="5120"/>
                </a:lnTo>
                <a:lnTo>
                  <a:pt x="4215" y="5191"/>
                </a:lnTo>
                <a:lnTo>
                  <a:pt x="4156" y="5215"/>
                </a:lnTo>
                <a:lnTo>
                  <a:pt x="4168" y="5239"/>
                </a:lnTo>
                <a:cubicBezTo>
                  <a:pt x="4072" y="5275"/>
                  <a:pt x="4096" y="5382"/>
                  <a:pt x="4025" y="5441"/>
                </a:cubicBezTo>
                <a:lnTo>
                  <a:pt x="4072" y="5441"/>
                </a:lnTo>
                <a:cubicBezTo>
                  <a:pt x="4072" y="5489"/>
                  <a:pt x="4072" y="5537"/>
                  <a:pt x="4060" y="5584"/>
                </a:cubicBezTo>
                <a:cubicBezTo>
                  <a:pt x="3989" y="5584"/>
                  <a:pt x="3929" y="5584"/>
                  <a:pt x="3870" y="5596"/>
                </a:cubicBezTo>
                <a:cubicBezTo>
                  <a:pt x="3828" y="5619"/>
                  <a:pt x="3798" y="5627"/>
                  <a:pt x="3775" y="5627"/>
                </a:cubicBezTo>
                <a:cubicBezTo>
                  <a:pt x="3722" y="5627"/>
                  <a:pt x="3706" y="5584"/>
                  <a:pt x="3654" y="5584"/>
                </a:cubicBezTo>
                <a:cubicBezTo>
                  <a:pt x="3634" y="5584"/>
                  <a:pt x="3608" y="5590"/>
                  <a:pt x="3572" y="5608"/>
                </a:cubicBezTo>
                <a:cubicBezTo>
                  <a:pt x="3584" y="5596"/>
                  <a:pt x="3584" y="5584"/>
                  <a:pt x="3596" y="5572"/>
                </a:cubicBezTo>
                <a:lnTo>
                  <a:pt x="3596" y="5572"/>
                </a:lnTo>
                <a:cubicBezTo>
                  <a:pt x="3406" y="5632"/>
                  <a:pt x="3310" y="5656"/>
                  <a:pt x="3132" y="5751"/>
                </a:cubicBezTo>
                <a:cubicBezTo>
                  <a:pt x="3132" y="5728"/>
                  <a:pt x="3123" y="5720"/>
                  <a:pt x="3110" y="5720"/>
                </a:cubicBezTo>
                <a:cubicBezTo>
                  <a:pt x="3084" y="5720"/>
                  <a:pt x="3042" y="5751"/>
                  <a:pt x="3023" y="5751"/>
                </a:cubicBezTo>
                <a:cubicBezTo>
                  <a:pt x="3016" y="5751"/>
                  <a:pt x="3013" y="5747"/>
                  <a:pt x="3013" y="5739"/>
                </a:cubicBezTo>
                <a:lnTo>
                  <a:pt x="3013" y="5775"/>
                </a:lnTo>
                <a:cubicBezTo>
                  <a:pt x="3002" y="5772"/>
                  <a:pt x="2988" y="5771"/>
                  <a:pt x="2973" y="5771"/>
                </a:cubicBezTo>
                <a:cubicBezTo>
                  <a:pt x="2947" y="5771"/>
                  <a:pt x="2917" y="5774"/>
                  <a:pt x="2896" y="5774"/>
                </a:cubicBezTo>
                <a:cubicBezTo>
                  <a:pt x="2877" y="5774"/>
                  <a:pt x="2865" y="5772"/>
                  <a:pt x="2870" y="5763"/>
                </a:cubicBezTo>
                <a:lnTo>
                  <a:pt x="2870" y="5763"/>
                </a:lnTo>
                <a:lnTo>
                  <a:pt x="2798" y="5822"/>
                </a:lnTo>
                <a:lnTo>
                  <a:pt x="2775" y="5787"/>
                </a:lnTo>
                <a:cubicBezTo>
                  <a:pt x="2684" y="5817"/>
                  <a:pt x="2515" y="5916"/>
                  <a:pt x="2416" y="5916"/>
                </a:cubicBezTo>
                <a:cubicBezTo>
                  <a:pt x="2398" y="5916"/>
                  <a:pt x="2382" y="5913"/>
                  <a:pt x="2370" y="5906"/>
                </a:cubicBezTo>
                <a:cubicBezTo>
                  <a:pt x="2251" y="5989"/>
                  <a:pt x="2108" y="6096"/>
                  <a:pt x="1929" y="6180"/>
                </a:cubicBezTo>
                <a:cubicBezTo>
                  <a:pt x="1786" y="6299"/>
                  <a:pt x="1608" y="6406"/>
                  <a:pt x="1477" y="6525"/>
                </a:cubicBezTo>
                <a:cubicBezTo>
                  <a:pt x="1453" y="6572"/>
                  <a:pt x="1382" y="6644"/>
                  <a:pt x="1322" y="6703"/>
                </a:cubicBezTo>
                <a:lnTo>
                  <a:pt x="1239" y="6727"/>
                </a:lnTo>
                <a:cubicBezTo>
                  <a:pt x="1179" y="6799"/>
                  <a:pt x="1167" y="6906"/>
                  <a:pt x="1096" y="6942"/>
                </a:cubicBezTo>
                <a:cubicBezTo>
                  <a:pt x="1096" y="6942"/>
                  <a:pt x="1096" y="6930"/>
                  <a:pt x="1096" y="6930"/>
                </a:cubicBezTo>
                <a:cubicBezTo>
                  <a:pt x="1048" y="7001"/>
                  <a:pt x="977" y="7037"/>
                  <a:pt x="965" y="7120"/>
                </a:cubicBezTo>
                <a:cubicBezTo>
                  <a:pt x="918" y="7177"/>
                  <a:pt x="870" y="7226"/>
                  <a:pt x="841" y="7226"/>
                </a:cubicBezTo>
                <a:cubicBezTo>
                  <a:pt x="836" y="7226"/>
                  <a:pt x="832" y="7225"/>
                  <a:pt x="828" y="7222"/>
                </a:cubicBezTo>
                <a:lnTo>
                  <a:pt x="828" y="7222"/>
                </a:lnTo>
                <a:cubicBezTo>
                  <a:pt x="853" y="7263"/>
                  <a:pt x="715" y="7358"/>
                  <a:pt x="715" y="7358"/>
                </a:cubicBezTo>
                <a:cubicBezTo>
                  <a:pt x="715" y="7358"/>
                  <a:pt x="667" y="7418"/>
                  <a:pt x="596" y="7525"/>
                </a:cubicBezTo>
                <a:cubicBezTo>
                  <a:pt x="524" y="7644"/>
                  <a:pt x="417" y="7799"/>
                  <a:pt x="334" y="8025"/>
                </a:cubicBezTo>
                <a:cubicBezTo>
                  <a:pt x="143" y="8454"/>
                  <a:pt x="0" y="9085"/>
                  <a:pt x="24" y="9739"/>
                </a:cubicBezTo>
                <a:cubicBezTo>
                  <a:pt x="36" y="10382"/>
                  <a:pt x="191" y="11049"/>
                  <a:pt x="429" y="11573"/>
                </a:cubicBezTo>
                <a:cubicBezTo>
                  <a:pt x="655" y="12109"/>
                  <a:pt x="953" y="12502"/>
                  <a:pt x="1179" y="12680"/>
                </a:cubicBezTo>
                <a:cubicBezTo>
                  <a:pt x="1214" y="12689"/>
                  <a:pt x="1260" y="12722"/>
                  <a:pt x="1288" y="12722"/>
                </a:cubicBezTo>
                <a:cubicBezTo>
                  <a:pt x="1299" y="12722"/>
                  <a:pt x="1307" y="12717"/>
                  <a:pt x="1310" y="12704"/>
                </a:cubicBezTo>
                <a:cubicBezTo>
                  <a:pt x="1364" y="12758"/>
                  <a:pt x="1339" y="12813"/>
                  <a:pt x="1362" y="12813"/>
                </a:cubicBezTo>
                <a:cubicBezTo>
                  <a:pt x="1364" y="12813"/>
                  <a:pt x="1367" y="12812"/>
                  <a:pt x="1370" y="12811"/>
                </a:cubicBezTo>
                <a:cubicBezTo>
                  <a:pt x="1335" y="12718"/>
                  <a:pt x="1448" y="12785"/>
                  <a:pt x="1442" y="12687"/>
                </a:cubicBezTo>
                <a:lnTo>
                  <a:pt x="1442" y="12687"/>
                </a:lnTo>
                <a:cubicBezTo>
                  <a:pt x="1445" y="12693"/>
                  <a:pt x="1453" y="12701"/>
                  <a:pt x="1461" y="12707"/>
                </a:cubicBezTo>
                <a:lnTo>
                  <a:pt x="1461" y="12707"/>
                </a:lnTo>
                <a:lnTo>
                  <a:pt x="1441" y="12680"/>
                </a:lnTo>
                <a:lnTo>
                  <a:pt x="1441" y="12680"/>
                </a:lnTo>
                <a:cubicBezTo>
                  <a:pt x="1441" y="12682"/>
                  <a:pt x="1441" y="12685"/>
                  <a:pt x="1442" y="12687"/>
                </a:cubicBezTo>
                <a:lnTo>
                  <a:pt x="1442" y="12687"/>
                </a:lnTo>
                <a:cubicBezTo>
                  <a:pt x="1438" y="12681"/>
                  <a:pt x="1438" y="12676"/>
                  <a:pt x="1444" y="12672"/>
                </a:cubicBezTo>
                <a:lnTo>
                  <a:pt x="1444" y="12672"/>
                </a:lnTo>
                <a:lnTo>
                  <a:pt x="1393" y="12692"/>
                </a:lnTo>
                <a:cubicBezTo>
                  <a:pt x="1370" y="12645"/>
                  <a:pt x="1370" y="12609"/>
                  <a:pt x="1370" y="12585"/>
                </a:cubicBezTo>
                <a:cubicBezTo>
                  <a:pt x="1322" y="12549"/>
                  <a:pt x="1239" y="12573"/>
                  <a:pt x="1203" y="12454"/>
                </a:cubicBezTo>
                <a:lnTo>
                  <a:pt x="1203" y="12454"/>
                </a:lnTo>
                <a:lnTo>
                  <a:pt x="1227" y="12478"/>
                </a:lnTo>
                <a:cubicBezTo>
                  <a:pt x="1179" y="12406"/>
                  <a:pt x="1227" y="12406"/>
                  <a:pt x="1227" y="12395"/>
                </a:cubicBezTo>
                <a:lnTo>
                  <a:pt x="1239" y="12406"/>
                </a:lnTo>
                <a:lnTo>
                  <a:pt x="1227" y="12323"/>
                </a:lnTo>
                <a:lnTo>
                  <a:pt x="1227" y="12323"/>
                </a:lnTo>
                <a:cubicBezTo>
                  <a:pt x="1230" y="12339"/>
                  <a:pt x="1239" y="12354"/>
                  <a:pt x="1249" y="12368"/>
                </a:cubicBezTo>
                <a:lnTo>
                  <a:pt x="1249" y="12368"/>
                </a:lnTo>
                <a:cubicBezTo>
                  <a:pt x="1228" y="12323"/>
                  <a:pt x="1263" y="12323"/>
                  <a:pt x="1274" y="12311"/>
                </a:cubicBezTo>
                <a:lnTo>
                  <a:pt x="1227" y="12240"/>
                </a:lnTo>
                <a:cubicBezTo>
                  <a:pt x="1229" y="12239"/>
                  <a:pt x="1231" y="12238"/>
                  <a:pt x="1233" y="12238"/>
                </a:cubicBezTo>
                <a:cubicBezTo>
                  <a:pt x="1246" y="12238"/>
                  <a:pt x="1255" y="12259"/>
                  <a:pt x="1259" y="12259"/>
                </a:cubicBezTo>
                <a:cubicBezTo>
                  <a:pt x="1261" y="12259"/>
                  <a:pt x="1262" y="12254"/>
                  <a:pt x="1262" y="12240"/>
                </a:cubicBezTo>
                <a:lnTo>
                  <a:pt x="1179" y="12156"/>
                </a:lnTo>
                <a:cubicBezTo>
                  <a:pt x="1239" y="12097"/>
                  <a:pt x="1096" y="12061"/>
                  <a:pt x="1132" y="11978"/>
                </a:cubicBezTo>
                <a:lnTo>
                  <a:pt x="1132" y="11978"/>
                </a:lnTo>
                <a:cubicBezTo>
                  <a:pt x="1146" y="11999"/>
                  <a:pt x="1153" y="12007"/>
                  <a:pt x="1156" y="12007"/>
                </a:cubicBezTo>
                <a:cubicBezTo>
                  <a:pt x="1164" y="12007"/>
                  <a:pt x="1154" y="11966"/>
                  <a:pt x="1179" y="11966"/>
                </a:cubicBezTo>
                <a:cubicBezTo>
                  <a:pt x="1179" y="11966"/>
                  <a:pt x="1155" y="11918"/>
                  <a:pt x="1132" y="11871"/>
                </a:cubicBezTo>
                <a:cubicBezTo>
                  <a:pt x="1108" y="11835"/>
                  <a:pt x="1084" y="11787"/>
                  <a:pt x="1084" y="11787"/>
                </a:cubicBezTo>
                <a:cubicBezTo>
                  <a:pt x="1084" y="11783"/>
                  <a:pt x="1085" y="11782"/>
                  <a:pt x="1088" y="11782"/>
                </a:cubicBezTo>
                <a:cubicBezTo>
                  <a:pt x="1093" y="11782"/>
                  <a:pt x="1102" y="11790"/>
                  <a:pt x="1108" y="11797"/>
                </a:cubicBezTo>
                <a:lnTo>
                  <a:pt x="1108" y="11797"/>
                </a:lnTo>
                <a:cubicBezTo>
                  <a:pt x="1118" y="11752"/>
                  <a:pt x="1072" y="11751"/>
                  <a:pt x="1060" y="11728"/>
                </a:cubicBezTo>
                <a:cubicBezTo>
                  <a:pt x="1072" y="11704"/>
                  <a:pt x="1001" y="11597"/>
                  <a:pt x="1048" y="11573"/>
                </a:cubicBezTo>
                <a:cubicBezTo>
                  <a:pt x="1024" y="11442"/>
                  <a:pt x="977" y="11549"/>
                  <a:pt x="953" y="11418"/>
                </a:cubicBezTo>
                <a:cubicBezTo>
                  <a:pt x="955" y="11416"/>
                  <a:pt x="957" y="11415"/>
                  <a:pt x="959" y="11415"/>
                </a:cubicBezTo>
                <a:cubicBezTo>
                  <a:pt x="974" y="11415"/>
                  <a:pt x="984" y="11465"/>
                  <a:pt x="992" y="11465"/>
                </a:cubicBezTo>
                <a:cubicBezTo>
                  <a:pt x="995" y="11465"/>
                  <a:pt x="998" y="11459"/>
                  <a:pt x="1001" y="11442"/>
                </a:cubicBezTo>
                <a:lnTo>
                  <a:pt x="953" y="11323"/>
                </a:lnTo>
                <a:lnTo>
                  <a:pt x="953" y="11323"/>
                </a:lnTo>
                <a:cubicBezTo>
                  <a:pt x="965" y="11335"/>
                  <a:pt x="1001" y="11335"/>
                  <a:pt x="1012" y="11383"/>
                </a:cubicBezTo>
                <a:cubicBezTo>
                  <a:pt x="929" y="11037"/>
                  <a:pt x="1036" y="10823"/>
                  <a:pt x="929" y="10525"/>
                </a:cubicBezTo>
                <a:cubicBezTo>
                  <a:pt x="935" y="10514"/>
                  <a:pt x="939" y="10509"/>
                  <a:pt x="943" y="10509"/>
                </a:cubicBezTo>
                <a:cubicBezTo>
                  <a:pt x="955" y="10509"/>
                  <a:pt x="961" y="10555"/>
                  <a:pt x="989" y="10573"/>
                </a:cubicBezTo>
                <a:cubicBezTo>
                  <a:pt x="893" y="10371"/>
                  <a:pt x="1001" y="10251"/>
                  <a:pt x="977" y="10073"/>
                </a:cubicBezTo>
                <a:lnTo>
                  <a:pt x="953" y="10073"/>
                </a:lnTo>
                <a:cubicBezTo>
                  <a:pt x="1001" y="9799"/>
                  <a:pt x="953" y="9501"/>
                  <a:pt x="1012" y="9216"/>
                </a:cubicBezTo>
                <a:lnTo>
                  <a:pt x="1012" y="9216"/>
                </a:lnTo>
                <a:lnTo>
                  <a:pt x="989" y="9251"/>
                </a:lnTo>
                <a:cubicBezTo>
                  <a:pt x="977" y="9204"/>
                  <a:pt x="977" y="9144"/>
                  <a:pt x="965" y="9097"/>
                </a:cubicBezTo>
                <a:cubicBezTo>
                  <a:pt x="968" y="9095"/>
                  <a:pt x="971" y="9094"/>
                  <a:pt x="974" y="9094"/>
                </a:cubicBezTo>
                <a:cubicBezTo>
                  <a:pt x="984" y="9094"/>
                  <a:pt x="995" y="9100"/>
                  <a:pt x="1004" y="9100"/>
                </a:cubicBezTo>
                <a:cubicBezTo>
                  <a:pt x="1015" y="9100"/>
                  <a:pt x="1024" y="9091"/>
                  <a:pt x="1024" y="9049"/>
                </a:cubicBezTo>
                <a:lnTo>
                  <a:pt x="1024" y="9049"/>
                </a:lnTo>
                <a:cubicBezTo>
                  <a:pt x="1014" y="9059"/>
                  <a:pt x="1004" y="9087"/>
                  <a:pt x="994" y="9087"/>
                </a:cubicBezTo>
                <a:cubicBezTo>
                  <a:pt x="992" y="9087"/>
                  <a:pt x="990" y="9086"/>
                  <a:pt x="989" y="9085"/>
                </a:cubicBezTo>
                <a:cubicBezTo>
                  <a:pt x="1084" y="8847"/>
                  <a:pt x="1191" y="8358"/>
                  <a:pt x="1429" y="8049"/>
                </a:cubicBezTo>
                <a:cubicBezTo>
                  <a:pt x="1679" y="7561"/>
                  <a:pt x="2132" y="7192"/>
                  <a:pt x="2572" y="6930"/>
                </a:cubicBezTo>
                <a:lnTo>
                  <a:pt x="2572" y="6930"/>
                </a:lnTo>
                <a:cubicBezTo>
                  <a:pt x="2558" y="6937"/>
                  <a:pt x="2547" y="6939"/>
                  <a:pt x="2539" y="6939"/>
                </a:cubicBezTo>
                <a:cubicBezTo>
                  <a:pt x="2503" y="6939"/>
                  <a:pt x="2512" y="6889"/>
                  <a:pt x="2560" y="6870"/>
                </a:cubicBezTo>
                <a:cubicBezTo>
                  <a:pt x="2578" y="6875"/>
                  <a:pt x="2595" y="6876"/>
                  <a:pt x="2610" y="6876"/>
                </a:cubicBezTo>
                <a:cubicBezTo>
                  <a:pt x="2678" y="6876"/>
                  <a:pt x="2726" y="6840"/>
                  <a:pt x="2775" y="6811"/>
                </a:cubicBezTo>
                <a:cubicBezTo>
                  <a:pt x="2834" y="6775"/>
                  <a:pt x="2894" y="6739"/>
                  <a:pt x="2989" y="6739"/>
                </a:cubicBezTo>
                <a:cubicBezTo>
                  <a:pt x="3120" y="6668"/>
                  <a:pt x="3263" y="6656"/>
                  <a:pt x="3394" y="6620"/>
                </a:cubicBezTo>
                <a:cubicBezTo>
                  <a:pt x="3525" y="6620"/>
                  <a:pt x="3644" y="6584"/>
                  <a:pt x="3775" y="6537"/>
                </a:cubicBezTo>
                <a:lnTo>
                  <a:pt x="3775" y="6537"/>
                </a:lnTo>
                <a:cubicBezTo>
                  <a:pt x="3763" y="6644"/>
                  <a:pt x="3751" y="6763"/>
                  <a:pt x="3727" y="6822"/>
                </a:cubicBezTo>
                <a:cubicBezTo>
                  <a:pt x="3735" y="6822"/>
                  <a:pt x="3738" y="6828"/>
                  <a:pt x="3742" y="6828"/>
                </a:cubicBezTo>
                <a:cubicBezTo>
                  <a:pt x="3744" y="6828"/>
                  <a:pt x="3747" y="6826"/>
                  <a:pt x="3751" y="6822"/>
                </a:cubicBezTo>
                <a:lnTo>
                  <a:pt x="3751" y="6822"/>
                </a:lnTo>
                <a:cubicBezTo>
                  <a:pt x="3751" y="6918"/>
                  <a:pt x="3727" y="7037"/>
                  <a:pt x="3727" y="7132"/>
                </a:cubicBezTo>
                <a:cubicBezTo>
                  <a:pt x="3703" y="7120"/>
                  <a:pt x="3703" y="7096"/>
                  <a:pt x="3703" y="7072"/>
                </a:cubicBezTo>
                <a:cubicBezTo>
                  <a:pt x="3703" y="7108"/>
                  <a:pt x="3691" y="7156"/>
                  <a:pt x="3703" y="7192"/>
                </a:cubicBezTo>
                <a:lnTo>
                  <a:pt x="3668" y="7156"/>
                </a:lnTo>
                <a:lnTo>
                  <a:pt x="3668" y="7156"/>
                </a:lnTo>
                <a:cubicBezTo>
                  <a:pt x="3668" y="7227"/>
                  <a:pt x="3691" y="7370"/>
                  <a:pt x="3644" y="7394"/>
                </a:cubicBezTo>
                <a:cubicBezTo>
                  <a:pt x="3651" y="7391"/>
                  <a:pt x="3658" y="7388"/>
                  <a:pt x="3664" y="7388"/>
                </a:cubicBezTo>
                <a:cubicBezTo>
                  <a:pt x="3679" y="7388"/>
                  <a:pt x="3691" y="7403"/>
                  <a:pt x="3691" y="7453"/>
                </a:cubicBezTo>
                <a:cubicBezTo>
                  <a:pt x="3620" y="7489"/>
                  <a:pt x="3727" y="7632"/>
                  <a:pt x="3703" y="7727"/>
                </a:cubicBezTo>
                <a:cubicBezTo>
                  <a:pt x="3683" y="7717"/>
                  <a:pt x="3680" y="7663"/>
                  <a:pt x="3680" y="7663"/>
                </a:cubicBezTo>
                <a:cubicBezTo>
                  <a:pt x="3679" y="7663"/>
                  <a:pt x="3679" y="7664"/>
                  <a:pt x="3679" y="7668"/>
                </a:cubicBezTo>
                <a:cubicBezTo>
                  <a:pt x="3668" y="7715"/>
                  <a:pt x="3691" y="7763"/>
                  <a:pt x="3715" y="7811"/>
                </a:cubicBezTo>
                <a:lnTo>
                  <a:pt x="3691" y="7799"/>
                </a:lnTo>
                <a:lnTo>
                  <a:pt x="3691" y="7799"/>
                </a:lnTo>
                <a:cubicBezTo>
                  <a:pt x="3691" y="7799"/>
                  <a:pt x="3703" y="7858"/>
                  <a:pt x="3715" y="7918"/>
                </a:cubicBezTo>
                <a:cubicBezTo>
                  <a:pt x="3727" y="7977"/>
                  <a:pt x="3751" y="8037"/>
                  <a:pt x="3751" y="8037"/>
                </a:cubicBezTo>
                <a:cubicBezTo>
                  <a:pt x="3691" y="8085"/>
                  <a:pt x="3799" y="8263"/>
                  <a:pt x="3763" y="8263"/>
                </a:cubicBezTo>
                <a:cubicBezTo>
                  <a:pt x="3765" y="8281"/>
                  <a:pt x="3767" y="8287"/>
                  <a:pt x="3768" y="8287"/>
                </a:cubicBezTo>
                <a:cubicBezTo>
                  <a:pt x="3770" y="8287"/>
                  <a:pt x="3771" y="8250"/>
                  <a:pt x="3779" y="8250"/>
                </a:cubicBezTo>
                <a:cubicBezTo>
                  <a:pt x="3783" y="8250"/>
                  <a:pt x="3789" y="8259"/>
                  <a:pt x="3799" y="8287"/>
                </a:cubicBezTo>
                <a:cubicBezTo>
                  <a:pt x="3787" y="8323"/>
                  <a:pt x="3834" y="8382"/>
                  <a:pt x="3799" y="8382"/>
                </a:cubicBezTo>
                <a:lnTo>
                  <a:pt x="3787" y="8382"/>
                </a:lnTo>
                <a:lnTo>
                  <a:pt x="3810" y="8454"/>
                </a:lnTo>
                <a:lnTo>
                  <a:pt x="3763" y="8418"/>
                </a:lnTo>
                <a:lnTo>
                  <a:pt x="3763" y="8418"/>
                </a:lnTo>
                <a:cubicBezTo>
                  <a:pt x="3787" y="8477"/>
                  <a:pt x="3834" y="8513"/>
                  <a:pt x="3858" y="8513"/>
                </a:cubicBezTo>
                <a:cubicBezTo>
                  <a:pt x="3846" y="8585"/>
                  <a:pt x="3906" y="8656"/>
                  <a:pt x="3882" y="8692"/>
                </a:cubicBezTo>
                <a:lnTo>
                  <a:pt x="3858" y="8680"/>
                </a:lnTo>
                <a:lnTo>
                  <a:pt x="3858" y="8680"/>
                </a:lnTo>
                <a:cubicBezTo>
                  <a:pt x="3941" y="8847"/>
                  <a:pt x="3870" y="9001"/>
                  <a:pt x="3989" y="9108"/>
                </a:cubicBezTo>
                <a:cubicBezTo>
                  <a:pt x="3989" y="9114"/>
                  <a:pt x="3986" y="9117"/>
                  <a:pt x="3982" y="9117"/>
                </a:cubicBezTo>
                <a:cubicBezTo>
                  <a:pt x="3977" y="9117"/>
                  <a:pt x="3971" y="9114"/>
                  <a:pt x="3965" y="9108"/>
                </a:cubicBezTo>
                <a:lnTo>
                  <a:pt x="3965" y="9108"/>
                </a:lnTo>
                <a:lnTo>
                  <a:pt x="4013" y="9204"/>
                </a:lnTo>
                <a:lnTo>
                  <a:pt x="4013" y="9204"/>
                </a:lnTo>
                <a:lnTo>
                  <a:pt x="3977" y="9192"/>
                </a:lnTo>
                <a:lnTo>
                  <a:pt x="4096" y="9335"/>
                </a:lnTo>
                <a:lnTo>
                  <a:pt x="4084" y="9347"/>
                </a:lnTo>
                <a:cubicBezTo>
                  <a:pt x="4132" y="9454"/>
                  <a:pt x="4239" y="9620"/>
                  <a:pt x="4346" y="9751"/>
                </a:cubicBezTo>
                <a:lnTo>
                  <a:pt x="4322" y="9739"/>
                </a:lnTo>
                <a:lnTo>
                  <a:pt x="4322" y="9739"/>
                </a:lnTo>
                <a:cubicBezTo>
                  <a:pt x="4453" y="9859"/>
                  <a:pt x="4406" y="9882"/>
                  <a:pt x="4513" y="9978"/>
                </a:cubicBezTo>
                <a:cubicBezTo>
                  <a:pt x="4501" y="9978"/>
                  <a:pt x="4501" y="9966"/>
                  <a:pt x="4489" y="9966"/>
                </a:cubicBezTo>
                <a:lnTo>
                  <a:pt x="4572" y="10061"/>
                </a:lnTo>
                <a:lnTo>
                  <a:pt x="4558" y="10054"/>
                </a:lnTo>
                <a:lnTo>
                  <a:pt x="4558" y="10054"/>
                </a:lnTo>
                <a:cubicBezTo>
                  <a:pt x="4624" y="10091"/>
                  <a:pt x="4672" y="10220"/>
                  <a:pt x="4673" y="10220"/>
                </a:cubicBezTo>
                <a:cubicBezTo>
                  <a:pt x="4673" y="10220"/>
                  <a:pt x="4671" y="10215"/>
                  <a:pt x="4668" y="10204"/>
                </a:cubicBezTo>
                <a:lnTo>
                  <a:pt x="4668" y="10204"/>
                </a:lnTo>
                <a:cubicBezTo>
                  <a:pt x="4721" y="10225"/>
                  <a:pt x="4783" y="10265"/>
                  <a:pt x="4822" y="10265"/>
                </a:cubicBezTo>
                <a:cubicBezTo>
                  <a:pt x="4826" y="10265"/>
                  <a:pt x="4830" y="10265"/>
                  <a:pt x="4834" y="10263"/>
                </a:cubicBezTo>
                <a:cubicBezTo>
                  <a:pt x="4930" y="10347"/>
                  <a:pt x="4834" y="10299"/>
                  <a:pt x="4894" y="10371"/>
                </a:cubicBezTo>
                <a:cubicBezTo>
                  <a:pt x="4977" y="10430"/>
                  <a:pt x="5001" y="10418"/>
                  <a:pt x="5108" y="10501"/>
                </a:cubicBezTo>
                <a:lnTo>
                  <a:pt x="5096" y="10513"/>
                </a:lnTo>
                <a:cubicBezTo>
                  <a:pt x="5156" y="10537"/>
                  <a:pt x="5203" y="10549"/>
                  <a:pt x="5275" y="10585"/>
                </a:cubicBezTo>
                <a:lnTo>
                  <a:pt x="5251" y="10585"/>
                </a:lnTo>
                <a:cubicBezTo>
                  <a:pt x="5374" y="10605"/>
                  <a:pt x="5391" y="10687"/>
                  <a:pt x="5484" y="10687"/>
                </a:cubicBezTo>
                <a:cubicBezTo>
                  <a:pt x="5499" y="10687"/>
                  <a:pt x="5517" y="10685"/>
                  <a:pt x="5537" y="10680"/>
                </a:cubicBezTo>
                <a:cubicBezTo>
                  <a:pt x="5596" y="10704"/>
                  <a:pt x="5704" y="10728"/>
                  <a:pt x="5692" y="10763"/>
                </a:cubicBezTo>
                <a:cubicBezTo>
                  <a:pt x="5771" y="10768"/>
                  <a:pt x="5843" y="10771"/>
                  <a:pt x="5914" y="10771"/>
                </a:cubicBezTo>
                <a:cubicBezTo>
                  <a:pt x="6014" y="10771"/>
                  <a:pt x="6111" y="10765"/>
                  <a:pt x="6215" y="10752"/>
                </a:cubicBezTo>
                <a:cubicBezTo>
                  <a:pt x="6228" y="10773"/>
                  <a:pt x="6237" y="10779"/>
                  <a:pt x="6247" y="10779"/>
                </a:cubicBezTo>
                <a:cubicBezTo>
                  <a:pt x="6261" y="10779"/>
                  <a:pt x="6279" y="10769"/>
                  <a:pt x="6316" y="10769"/>
                </a:cubicBezTo>
                <a:cubicBezTo>
                  <a:pt x="6330" y="10769"/>
                  <a:pt x="6348" y="10771"/>
                  <a:pt x="6370" y="10775"/>
                </a:cubicBezTo>
                <a:lnTo>
                  <a:pt x="6358" y="10740"/>
                </a:lnTo>
                <a:cubicBezTo>
                  <a:pt x="6620" y="10704"/>
                  <a:pt x="6942" y="10668"/>
                  <a:pt x="7180" y="10478"/>
                </a:cubicBezTo>
                <a:lnTo>
                  <a:pt x="7216" y="10501"/>
                </a:lnTo>
                <a:cubicBezTo>
                  <a:pt x="7216" y="10501"/>
                  <a:pt x="7239" y="10442"/>
                  <a:pt x="7239" y="10442"/>
                </a:cubicBezTo>
                <a:cubicBezTo>
                  <a:pt x="7513" y="10251"/>
                  <a:pt x="7763" y="9906"/>
                  <a:pt x="7847" y="9656"/>
                </a:cubicBezTo>
                <a:cubicBezTo>
                  <a:pt x="7870" y="9573"/>
                  <a:pt x="7870" y="9442"/>
                  <a:pt x="7906" y="9323"/>
                </a:cubicBezTo>
                <a:lnTo>
                  <a:pt x="7906" y="9335"/>
                </a:lnTo>
                <a:cubicBezTo>
                  <a:pt x="7930" y="9108"/>
                  <a:pt x="7930" y="8870"/>
                  <a:pt x="7918" y="8632"/>
                </a:cubicBezTo>
                <a:lnTo>
                  <a:pt x="7918" y="8632"/>
                </a:lnTo>
                <a:cubicBezTo>
                  <a:pt x="7921" y="8635"/>
                  <a:pt x="7923" y="8636"/>
                  <a:pt x="7925" y="8636"/>
                </a:cubicBezTo>
                <a:cubicBezTo>
                  <a:pt x="7928" y="8636"/>
                  <a:pt x="7930" y="8633"/>
                  <a:pt x="7932" y="8633"/>
                </a:cubicBezTo>
                <a:cubicBezTo>
                  <a:pt x="7933" y="8633"/>
                  <a:pt x="7935" y="8633"/>
                  <a:pt x="7936" y="8635"/>
                </a:cubicBezTo>
                <a:lnTo>
                  <a:pt x="7936" y="8635"/>
                </a:lnTo>
                <a:cubicBezTo>
                  <a:pt x="7909" y="8586"/>
                  <a:pt x="7929" y="8510"/>
                  <a:pt x="7918" y="8466"/>
                </a:cubicBezTo>
                <a:lnTo>
                  <a:pt x="7918" y="8466"/>
                </a:lnTo>
                <a:lnTo>
                  <a:pt x="7906" y="8525"/>
                </a:lnTo>
                <a:cubicBezTo>
                  <a:pt x="7859" y="8466"/>
                  <a:pt x="7870" y="8370"/>
                  <a:pt x="7882" y="8323"/>
                </a:cubicBezTo>
                <a:cubicBezTo>
                  <a:pt x="7882" y="8323"/>
                  <a:pt x="7811" y="8239"/>
                  <a:pt x="7811" y="8239"/>
                </a:cubicBezTo>
                <a:cubicBezTo>
                  <a:pt x="7823" y="8227"/>
                  <a:pt x="7823" y="8215"/>
                  <a:pt x="7823" y="8215"/>
                </a:cubicBezTo>
                <a:lnTo>
                  <a:pt x="7799" y="8204"/>
                </a:lnTo>
                <a:lnTo>
                  <a:pt x="7823" y="8132"/>
                </a:lnTo>
                <a:cubicBezTo>
                  <a:pt x="7811" y="8120"/>
                  <a:pt x="7751" y="7989"/>
                  <a:pt x="7692" y="7977"/>
                </a:cubicBezTo>
                <a:cubicBezTo>
                  <a:pt x="7701" y="7960"/>
                  <a:pt x="7683" y="7909"/>
                  <a:pt x="7688" y="7909"/>
                </a:cubicBezTo>
                <a:cubicBezTo>
                  <a:pt x="7690" y="7909"/>
                  <a:pt x="7695" y="7915"/>
                  <a:pt x="7704" y="7930"/>
                </a:cubicBezTo>
                <a:cubicBezTo>
                  <a:pt x="7704" y="7930"/>
                  <a:pt x="7680" y="7846"/>
                  <a:pt x="7632" y="7763"/>
                </a:cubicBezTo>
                <a:cubicBezTo>
                  <a:pt x="7597" y="7680"/>
                  <a:pt x="7549" y="7608"/>
                  <a:pt x="7549" y="7608"/>
                </a:cubicBezTo>
                <a:lnTo>
                  <a:pt x="7549" y="7608"/>
                </a:lnTo>
                <a:lnTo>
                  <a:pt x="7561" y="7656"/>
                </a:lnTo>
                <a:cubicBezTo>
                  <a:pt x="7558" y="7659"/>
                  <a:pt x="7554" y="7660"/>
                  <a:pt x="7550" y="7660"/>
                </a:cubicBezTo>
                <a:cubicBezTo>
                  <a:pt x="7521" y="7660"/>
                  <a:pt x="7464" y="7591"/>
                  <a:pt x="7454" y="7549"/>
                </a:cubicBezTo>
                <a:lnTo>
                  <a:pt x="7454" y="7549"/>
                </a:lnTo>
                <a:cubicBezTo>
                  <a:pt x="7468" y="7560"/>
                  <a:pt x="7477" y="7565"/>
                  <a:pt x="7484" y="7565"/>
                </a:cubicBezTo>
                <a:cubicBezTo>
                  <a:pt x="7504" y="7565"/>
                  <a:pt x="7492" y="7516"/>
                  <a:pt x="7501" y="7489"/>
                </a:cubicBezTo>
                <a:cubicBezTo>
                  <a:pt x="7493" y="7483"/>
                  <a:pt x="7487" y="7480"/>
                  <a:pt x="7484" y="7480"/>
                </a:cubicBezTo>
                <a:cubicBezTo>
                  <a:pt x="7469" y="7480"/>
                  <a:pt x="7491" y="7526"/>
                  <a:pt x="7472" y="7526"/>
                </a:cubicBezTo>
                <a:cubicBezTo>
                  <a:pt x="7470" y="7526"/>
                  <a:pt x="7468" y="7526"/>
                  <a:pt x="7466" y="7525"/>
                </a:cubicBezTo>
                <a:cubicBezTo>
                  <a:pt x="7406" y="7489"/>
                  <a:pt x="7335" y="7394"/>
                  <a:pt x="7323" y="7358"/>
                </a:cubicBezTo>
                <a:lnTo>
                  <a:pt x="7323" y="7358"/>
                </a:lnTo>
                <a:lnTo>
                  <a:pt x="7358" y="7382"/>
                </a:lnTo>
                <a:cubicBezTo>
                  <a:pt x="7299" y="7323"/>
                  <a:pt x="7323" y="7251"/>
                  <a:pt x="7263" y="7192"/>
                </a:cubicBezTo>
                <a:cubicBezTo>
                  <a:pt x="7222" y="7167"/>
                  <a:pt x="7198" y="7131"/>
                  <a:pt x="7175" y="7131"/>
                </a:cubicBezTo>
                <a:cubicBezTo>
                  <a:pt x="7165" y="7131"/>
                  <a:pt x="7155" y="7138"/>
                  <a:pt x="7144" y="7156"/>
                </a:cubicBezTo>
                <a:cubicBezTo>
                  <a:pt x="7073" y="7084"/>
                  <a:pt x="7156" y="7096"/>
                  <a:pt x="7132" y="7061"/>
                </a:cubicBezTo>
                <a:cubicBezTo>
                  <a:pt x="7085" y="7037"/>
                  <a:pt x="7001" y="6930"/>
                  <a:pt x="7001" y="6906"/>
                </a:cubicBezTo>
                <a:cubicBezTo>
                  <a:pt x="6999" y="6906"/>
                  <a:pt x="6996" y="6906"/>
                  <a:pt x="6994" y="6906"/>
                </a:cubicBezTo>
                <a:cubicBezTo>
                  <a:pt x="6909" y="6906"/>
                  <a:pt x="6843" y="6723"/>
                  <a:pt x="6779" y="6723"/>
                </a:cubicBezTo>
                <a:cubicBezTo>
                  <a:pt x="6774" y="6723"/>
                  <a:pt x="6768" y="6725"/>
                  <a:pt x="6763" y="6727"/>
                </a:cubicBezTo>
                <a:lnTo>
                  <a:pt x="6739" y="6644"/>
                </a:lnTo>
                <a:cubicBezTo>
                  <a:pt x="6726" y="6650"/>
                  <a:pt x="6710" y="6660"/>
                  <a:pt x="6688" y="6660"/>
                </a:cubicBezTo>
                <a:cubicBezTo>
                  <a:pt x="6669" y="6660"/>
                  <a:pt x="6647" y="6654"/>
                  <a:pt x="6620" y="6632"/>
                </a:cubicBezTo>
                <a:cubicBezTo>
                  <a:pt x="6585" y="6572"/>
                  <a:pt x="6620" y="6561"/>
                  <a:pt x="6620" y="6537"/>
                </a:cubicBezTo>
                <a:lnTo>
                  <a:pt x="6620" y="6537"/>
                </a:lnTo>
                <a:lnTo>
                  <a:pt x="6537" y="6561"/>
                </a:lnTo>
                <a:cubicBezTo>
                  <a:pt x="6299" y="6263"/>
                  <a:pt x="5846" y="6037"/>
                  <a:pt x="5489" y="5834"/>
                </a:cubicBezTo>
                <a:cubicBezTo>
                  <a:pt x="5394" y="5810"/>
                  <a:pt x="5299" y="5787"/>
                  <a:pt x="5192" y="5763"/>
                </a:cubicBezTo>
                <a:cubicBezTo>
                  <a:pt x="5084" y="5751"/>
                  <a:pt x="4977" y="5715"/>
                  <a:pt x="4870" y="5691"/>
                </a:cubicBezTo>
                <a:lnTo>
                  <a:pt x="4894" y="5679"/>
                </a:lnTo>
                <a:lnTo>
                  <a:pt x="4680" y="5632"/>
                </a:lnTo>
                <a:lnTo>
                  <a:pt x="4834" y="5691"/>
                </a:lnTo>
                <a:cubicBezTo>
                  <a:pt x="4787" y="5691"/>
                  <a:pt x="4751" y="5691"/>
                  <a:pt x="4703" y="5679"/>
                </a:cubicBezTo>
                <a:cubicBezTo>
                  <a:pt x="4668" y="5679"/>
                  <a:pt x="4632" y="5668"/>
                  <a:pt x="4596" y="5656"/>
                </a:cubicBezTo>
                <a:cubicBezTo>
                  <a:pt x="4608" y="5632"/>
                  <a:pt x="4620" y="5620"/>
                  <a:pt x="4632" y="5620"/>
                </a:cubicBezTo>
                <a:cubicBezTo>
                  <a:pt x="4638" y="5602"/>
                  <a:pt x="4632" y="5599"/>
                  <a:pt x="4623" y="5599"/>
                </a:cubicBezTo>
                <a:cubicBezTo>
                  <a:pt x="4619" y="5599"/>
                  <a:pt x="4613" y="5600"/>
                  <a:pt x="4609" y="5600"/>
                </a:cubicBezTo>
                <a:cubicBezTo>
                  <a:pt x="4604" y="5600"/>
                  <a:pt x="4599" y="5599"/>
                  <a:pt x="4596" y="5596"/>
                </a:cubicBezTo>
                <a:cubicBezTo>
                  <a:pt x="4596" y="5596"/>
                  <a:pt x="4644" y="5465"/>
                  <a:pt x="4644" y="5465"/>
                </a:cubicBezTo>
                <a:cubicBezTo>
                  <a:pt x="4668" y="5465"/>
                  <a:pt x="4739" y="5477"/>
                  <a:pt x="4739" y="5501"/>
                </a:cubicBezTo>
                <a:cubicBezTo>
                  <a:pt x="4739" y="5441"/>
                  <a:pt x="4680" y="5453"/>
                  <a:pt x="4715" y="5394"/>
                </a:cubicBezTo>
                <a:lnTo>
                  <a:pt x="4715" y="5394"/>
                </a:lnTo>
                <a:cubicBezTo>
                  <a:pt x="4719" y="5401"/>
                  <a:pt x="4724" y="5404"/>
                  <a:pt x="4728" y="5404"/>
                </a:cubicBezTo>
                <a:cubicBezTo>
                  <a:pt x="4747" y="5404"/>
                  <a:pt x="4772" y="5360"/>
                  <a:pt x="4792" y="5360"/>
                </a:cubicBezTo>
                <a:cubicBezTo>
                  <a:pt x="4799" y="5360"/>
                  <a:pt x="4805" y="5366"/>
                  <a:pt x="4811" y="5382"/>
                </a:cubicBezTo>
                <a:cubicBezTo>
                  <a:pt x="4858" y="5358"/>
                  <a:pt x="4906" y="5239"/>
                  <a:pt x="4918" y="5167"/>
                </a:cubicBezTo>
                <a:cubicBezTo>
                  <a:pt x="4916" y="5159"/>
                  <a:pt x="4913" y="5156"/>
                  <a:pt x="4910" y="5156"/>
                </a:cubicBezTo>
                <a:cubicBezTo>
                  <a:pt x="4895" y="5156"/>
                  <a:pt x="4870" y="5218"/>
                  <a:pt x="4844" y="5218"/>
                </a:cubicBezTo>
                <a:cubicBezTo>
                  <a:pt x="4841" y="5218"/>
                  <a:pt x="4838" y="5217"/>
                  <a:pt x="4834" y="5215"/>
                </a:cubicBezTo>
                <a:cubicBezTo>
                  <a:pt x="4894" y="5025"/>
                  <a:pt x="4811" y="4977"/>
                  <a:pt x="4894" y="4846"/>
                </a:cubicBezTo>
                <a:lnTo>
                  <a:pt x="4894" y="4846"/>
                </a:lnTo>
                <a:lnTo>
                  <a:pt x="4870" y="4882"/>
                </a:lnTo>
                <a:cubicBezTo>
                  <a:pt x="4882" y="4786"/>
                  <a:pt x="4882" y="4798"/>
                  <a:pt x="4882" y="4739"/>
                </a:cubicBezTo>
                <a:cubicBezTo>
                  <a:pt x="4889" y="4748"/>
                  <a:pt x="4899" y="4752"/>
                  <a:pt x="4911" y="4752"/>
                </a:cubicBezTo>
                <a:cubicBezTo>
                  <a:pt x="4961" y="4752"/>
                  <a:pt x="5048" y="4676"/>
                  <a:pt x="5096" y="4560"/>
                </a:cubicBezTo>
                <a:cubicBezTo>
                  <a:pt x="5095" y="4559"/>
                  <a:pt x="5094" y="4559"/>
                  <a:pt x="5092" y="4559"/>
                </a:cubicBezTo>
                <a:cubicBezTo>
                  <a:pt x="5078" y="4559"/>
                  <a:pt x="5037" y="4594"/>
                  <a:pt x="5015" y="4594"/>
                </a:cubicBezTo>
                <a:cubicBezTo>
                  <a:pt x="5008" y="4594"/>
                  <a:pt x="5003" y="4591"/>
                  <a:pt x="5001" y="4584"/>
                </a:cubicBezTo>
                <a:lnTo>
                  <a:pt x="5037" y="4489"/>
                </a:lnTo>
                <a:cubicBezTo>
                  <a:pt x="5037" y="4489"/>
                  <a:pt x="5037" y="4501"/>
                  <a:pt x="5037" y="4513"/>
                </a:cubicBezTo>
                <a:cubicBezTo>
                  <a:pt x="5072" y="4429"/>
                  <a:pt x="5180" y="4394"/>
                  <a:pt x="5144" y="4346"/>
                </a:cubicBezTo>
                <a:lnTo>
                  <a:pt x="5202" y="4317"/>
                </a:lnTo>
                <a:lnTo>
                  <a:pt x="5202" y="4317"/>
                </a:lnTo>
                <a:cubicBezTo>
                  <a:pt x="5202" y="4319"/>
                  <a:pt x="5203" y="4321"/>
                  <a:pt x="5203" y="4322"/>
                </a:cubicBezTo>
                <a:lnTo>
                  <a:pt x="5239" y="4298"/>
                </a:lnTo>
                <a:lnTo>
                  <a:pt x="5202" y="4317"/>
                </a:lnTo>
                <a:lnTo>
                  <a:pt x="5202" y="4317"/>
                </a:lnTo>
                <a:cubicBezTo>
                  <a:pt x="5196" y="4287"/>
                  <a:pt x="5227" y="4202"/>
                  <a:pt x="5227" y="4179"/>
                </a:cubicBezTo>
                <a:cubicBezTo>
                  <a:pt x="5263" y="4084"/>
                  <a:pt x="5299" y="4060"/>
                  <a:pt x="5346" y="4024"/>
                </a:cubicBezTo>
                <a:cubicBezTo>
                  <a:pt x="5337" y="4024"/>
                  <a:pt x="5322" y="4028"/>
                  <a:pt x="5309" y="4028"/>
                </a:cubicBezTo>
                <a:cubicBezTo>
                  <a:pt x="5290" y="4028"/>
                  <a:pt x="5277" y="4020"/>
                  <a:pt x="5299" y="3977"/>
                </a:cubicBezTo>
                <a:lnTo>
                  <a:pt x="5299" y="3977"/>
                </a:lnTo>
                <a:cubicBezTo>
                  <a:pt x="5304" y="3980"/>
                  <a:pt x="5310" y="3982"/>
                  <a:pt x="5316" y="3982"/>
                </a:cubicBezTo>
                <a:cubicBezTo>
                  <a:pt x="5366" y="3982"/>
                  <a:pt x="5413" y="3867"/>
                  <a:pt x="5436" y="3867"/>
                </a:cubicBezTo>
                <a:cubicBezTo>
                  <a:pt x="5438" y="3867"/>
                  <a:pt x="5440" y="3868"/>
                  <a:pt x="5442" y="3870"/>
                </a:cubicBezTo>
                <a:cubicBezTo>
                  <a:pt x="5465" y="3846"/>
                  <a:pt x="5513" y="3810"/>
                  <a:pt x="5489" y="3786"/>
                </a:cubicBezTo>
                <a:lnTo>
                  <a:pt x="5489" y="3786"/>
                </a:lnTo>
                <a:lnTo>
                  <a:pt x="5525" y="3810"/>
                </a:lnTo>
                <a:cubicBezTo>
                  <a:pt x="5477" y="3774"/>
                  <a:pt x="5537" y="3679"/>
                  <a:pt x="5584" y="3596"/>
                </a:cubicBezTo>
                <a:cubicBezTo>
                  <a:pt x="5594" y="3606"/>
                  <a:pt x="5602" y="3610"/>
                  <a:pt x="5609" y="3610"/>
                </a:cubicBezTo>
                <a:cubicBezTo>
                  <a:pt x="5640" y="3610"/>
                  <a:pt x="5645" y="3522"/>
                  <a:pt x="5699" y="3522"/>
                </a:cubicBezTo>
                <a:cubicBezTo>
                  <a:pt x="5704" y="3522"/>
                  <a:pt x="5709" y="3523"/>
                  <a:pt x="5715" y="3524"/>
                </a:cubicBezTo>
                <a:cubicBezTo>
                  <a:pt x="5680" y="3477"/>
                  <a:pt x="5799" y="3370"/>
                  <a:pt x="5763" y="3334"/>
                </a:cubicBezTo>
                <a:cubicBezTo>
                  <a:pt x="5779" y="3307"/>
                  <a:pt x="5798" y="3299"/>
                  <a:pt x="5816" y="3299"/>
                </a:cubicBezTo>
                <a:cubicBezTo>
                  <a:pt x="5837" y="3299"/>
                  <a:pt x="5857" y="3310"/>
                  <a:pt x="5870" y="3310"/>
                </a:cubicBezTo>
                <a:lnTo>
                  <a:pt x="5870" y="3274"/>
                </a:lnTo>
                <a:cubicBezTo>
                  <a:pt x="5906" y="3262"/>
                  <a:pt x="5989" y="3155"/>
                  <a:pt x="6049" y="3108"/>
                </a:cubicBezTo>
                <a:lnTo>
                  <a:pt x="6061" y="3012"/>
                </a:lnTo>
                <a:lnTo>
                  <a:pt x="6096" y="3012"/>
                </a:lnTo>
                <a:cubicBezTo>
                  <a:pt x="6086" y="3003"/>
                  <a:pt x="6110" y="2959"/>
                  <a:pt x="6097" y="2959"/>
                </a:cubicBezTo>
                <a:cubicBezTo>
                  <a:pt x="6094" y="2959"/>
                  <a:pt x="6090" y="2961"/>
                  <a:pt x="6085" y="2965"/>
                </a:cubicBezTo>
                <a:lnTo>
                  <a:pt x="6108" y="2929"/>
                </a:lnTo>
                <a:cubicBezTo>
                  <a:pt x="6061" y="2893"/>
                  <a:pt x="6132" y="2881"/>
                  <a:pt x="6156" y="2798"/>
                </a:cubicBezTo>
                <a:cubicBezTo>
                  <a:pt x="6160" y="2796"/>
                  <a:pt x="6164" y="2795"/>
                  <a:pt x="6167" y="2795"/>
                </a:cubicBezTo>
                <a:cubicBezTo>
                  <a:pt x="6180" y="2795"/>
                  <a:pt x="6180" y="2812"/>
                  <a:pt x="6180" y="2822"/>
                </a:cubicBezTo>
                <a:cubicBezTo>
                  <a:pt x="6188" y="2814"/>
                  <a:pt x="6194" y="2811"/>
                  <a:pt x="6201" y="2811"/>
                </a:cubicBezTo>
                <a:cubicBezTo>
                  <a:pt x="6213" y="2811"/>
                  <a:pt x="6225" y="2820"/>
                  <a:pt x="6245" y="2822"/>
                </a:cubicBezTo>
                <a:lnTo>
                  <a:pt x="6245" y="2822"/>
                </a:lnTo>
                <a:cubicBezTo>
                  <a:pt x="6223" y="2811"/>
                  <a:pt x="6239" y="2691"/>
                  <a:pt x="6196" y="2691"/>
                </a:cubicBezTo>
                <a:cubicBezTo>
                  <a:pt x="6188" y="2691"/>
                  <a:pt x="6179" y="2695"/>
                  <a:pt x="6168" y="2703"/>
                </a:cubicBezTo>
                <a:cubicBezTo>
                  <a:pt x="6144" y="2703"/>
                  <a:pt x="6168" y="2643"/>
                  <a:pt x="6204" y="2620"/>
                </a:cubicBezTo>
                <a:lnTo>
                  <a:pt x="6263" y="2631"/>
                </a:lnTo>
                <a:lnTo>
                  <a:pt x="6263" y="2631"/>
                </a:lnTo>
                <a:lnTo>
                  <a:pt x="6251" y="2560"/>
                </a:lnTo>
                <a:cubicBezTo>
                  <a:pt x="6287" y="2512"/>
                  <a:pt x="6323" y="2512"/>
                  <a:pt x="6358" y="2489"/>
                </a:cubicBezTo>
                <a:lnTo>
                  <a:pt x="6358" y="2489"/>
                </a:lnTo>
                <a:cubicBezTo>
                  <a:pt x="6342" y="2514"/>
                  <a:pt x="6354" y="2575"/>
                  <a:pt x="6393" y="2575"/>
                </a:cubicBezTo>
                <a:cubicBezTo>
                  <a:pt x="6409" y="2575"/>
                  <a:pt x="6429" y="2564"/>
                  <a:pt x="6454" y="2536"/>
                </a:cubicBezTo>
                <a:lnTo>
                  <a:pt x="6454" y="2536"/>
                </a:lnTo>
                <a:cubicBezTo>
                  <a:pt x="6406" y="2596"/>
                  <a:pt x="6406" y="2631"/>
                  <a:pt x="6394" y="2667"/>
                </a:cubicBezTo>
                <a:cubicBezTo>
                  <a:pt x="6405" y="2662"/>
                  <a:pt x="6413" y="2657"/>
                  <a:pt x="6418" y="2657"/>
                </a:cubicBezTo>
                <a:cubicBezTo>
                  <a:pt x="6424" y="2657"/>
                  <a:pt x="6424" y="2665"/>
                  <a:pt x="6418" y="2691"/>
                </a:cubicBezTo>
                <a:cubicBezTo>
                  <a:pt x="6466" y="2608"/>
                  <a:pt x="6418" y="2643"/>
                  <a:pt x="6477" y="2560"/>
                </a:cubicBezTo>
                <a:cubicBezTo>
                  <a:pt x="6487" y="2574"/>
                  <a:pt x="6498" y="2581"/>
                  <a:pt x="6513" y="2581"/>
                </a:cubicBezTo>
                <a:cubicBezTo>
                  <a:pt x="6535" y="2581"/>
                  <a:pt x="6565" y="2565"/>
                  <a:pt x="6608" y="2536"/>
                </a:cubicBezTo>
                <a:lnTo>
                  <a:pt x="6608" y="2536"/>
                </a:lnTo>
                <a:lnTo>
                  <a:pt x="6537" y="2560"/>
                </a:lnTo>
                <a:cubicBezTo>
                  <a:pt x="6537" y="2560"/>
                  <a:pt x="6537" y="2548"/>
                  <a:pt x="6537" y="2548"/>
                </a:cubicBezTo>
                <a:cubicBezTo>
                  <a:pt x="6525" y="2554"/>
                  <a:pt x="6516" y="2557"/>
                  <a:pt x="6509" y="2557"/>
                </a:cubicBezTo>
                <a:cubicBezTo>
                  <a:pt x="6501" y="2557"/>
                  <a:pt x="6495" y="2554"/>
                  <a:pt x="6489" y="2548"/>
                </a:cubicBezTo>
                <a:cubicBezTo>
                  <a:pt x="6501" y="2537"/>
                  <a:pt x="6523" y="2438"/>
                  <a:pt x="6546" y="2430"/>
                </a:cubicBezTo>
                <a:lnTo>
                  <a:pt x="6546" y="2430"/>
                </a:lnTo>
                <a:cubicBezTo>
                  <a:pt x="6540" y="2431"/>
                  <a:pt x="6535" y="2431"/>
                  <a:pt x="6531" y="2431"/>
                </a:cubicBezTo>
                <a:cubicBezTo>
                  <a:pt x="6458" y="2431"/>
                  <a:pt x="6606" y="2284"/>
                  <a:pt x="6561" y="2284"/>
                </a:cubicBezTo>
                <a:cubicBezTo>
                  <a:pt x="6558" y="2284"/>
                  <a:pt x="6554" y="2285"/>
                  <a:pt x="6549" y="2286"/>
                </a:cubicBezTo>
                <a:cubicBezTo>
                  <a:pt x="6549" y="2265"/>
                  <a:pt x="6587" y="2225"/>
                  <a:pt x="6612" y="2225"/>
                </a:cubicBezTo>
                <a:cubicBezTo>
                  <a:pt x="6615" y="2225"/>
                  <a:pt x="6618" y="2225"/>
                  <a:pt x="6620" y="2227"/>
                </a:cubicBezTo>
                <a:cubicBezTo>
                  <a:pt x="6609" y="2254"/>
                  <a:pt x="6613" y="2262"/>
                  <a:pt x="6625" y="2262"/>
                </a:cubicBezTo>
                <a:cubicBezTo>
                  <a:pt x="6644" y="2262"/>
                  <a:pt x="6681" y="2242"/>
                  <a:pt x="6701" y="2242"/>
                </a:cubicBezTo>
                <a:cubicBezTo>
                  <a:pt x="6708" y="2242"/>
                  <a:pt x="6714" y="2244"/>
                  <a:pt x="6716" y="2250"/>
                </a:cubicBezTo>
                <a:cubicBezTo>
                  <a:pt x="6719" y="2241"/>
                  <a:pt x="6715" y="2238"/>
                  <a:pt x="6709" y="2238"/>
                </a:cubicBezTo>
                <a:cubicBezTo>
                  <a:pt x="6699" y="2238"/>
                  <a:pt x="6681" y="2246"/>
                  <a:pt x="6671" y="2246"/>
                </a:cubicBezTo>
                <a:cubicBezTo>
                  <a:pt x="6664" y="2246"/>
                  <a:pt x="6660" y="2242"/>
                  <a:pt x="6668" y="2227"/>
                </a:cubicBezTo>
                <a:cubicBezTo>
                  <a:pt x="6692" y="2191"/>
                  <a:pt x="6739" y="2191"/>
                  <a:pt x="6775" y="2179"/>
                </a:cubicBezTo>
                <a:lnTo>
                  <a:pt x="6775" y="2179"/>
                </a:lnTo>
                <a:lnTo>
                  <a:pt x="6763" y="2203"/>
                </a:lnTo>
                <a:lnTo>
                  <a:pt x="6763" y="2203"/>
                </a:lnTo>
                <a:lnTo>
                  <a:pt x="6835" y="2155"/>
                </a:lnTo>
                <a:cubicBezTo>
                  <a:pt x="6832" y="2150"/>
                  <a:pt x="6826" y="2148"/>
                  <a:pt x="6818" y="2148"/>
                </a:cubicBezTo>
                <a:cubicBezTo>
                  <a:pt x="6808" y="2148"/>
                  <a:pt x="6796" y="2151"/>
                  <a:pt x="6788" y="2151"/>
                </a:cubicBezTo>
                <a:cubicBezTo>
                  <a:pt x="6776" y="2151"/>
                  <a:pt x="6771" y="2145"/>
                  <a:pt x="6787" y="2119"/>
                </a:cubicBezTo>
                <a:cubicBezTo>
                  <a:pt x="6809" y="2119"/>
                  <a:pt x="6850" y="2070"/>
                  <a:pt x="6866" y="2070"/>
                </a:cubicBezTo>
                <a:cubicBezTo>
                  <a:pt x="6868" y="2070"/>
                  <a:pt x="6869" y="2071"/>
                  <a:pt x="6870" y="2072"/>
                </a:cubicBezTo>
                <a:cubicBezTo>
                  <a:pt x="6858" y="2119"/>
                  <a:pt x="6906" y="2131"/>
                  <a:pt x="6870" y="2179"/>
                </a:cubicBezTo>
                <a:cubicBezTo>
                  <a:pt x="6904" y="2145"/>
                  <a:pt x="7002" y="2047"/>
                  <a:pt x="6952" y="2047"/>
                </a:cubicBezTo>
                <a:cubicBezTo>
                  <a:pt x="6949" y="2047"/>
                  <a:pt x="6945" y="2047"/>
                  <a:pt x="6942" y="2048"/>
                </a:cubicBezTo>
                <a:lnTo>
                  <a:pt x="6989" y="2012"/>
                </a:lnTo>
                <a:cubicBezTo>
                  <a:pt x="6964" y="2012"/>
                  <a:pt x="6925" y="2026"/>
                  <a:pt x="6907" y="2026"/>
                </a:cubicBezTo>
                <a:cubicBezTo>
                  <a:pt x="6891" y="2026"/>
                  <a:pt x="6891" y="2016"/>
                  <a:pt x="6930" y="1977"/>
                </a:cubicBezTo>
                <a:lnTo>
                  <a:pt x="6930" y="1989"/>
                </a:lnTo>
                <a:lnTo>
                  <a:pt x="6966" y="1905"/>
                </a:lnTo>
                <a:lnTo>
                  <a:pt x="7013" y="1893"/>
                </a:lnTo>
                <a:cubicBezTo>
                  <a:pt x="7001" y="1893"/>
                  <a:pt x="7001" y="1869"/>
                  <a:pt x="7025" y="1858"/>
                </a:cubicBezTo>
                <a:cubicBezTo>
                  <a:pt x="7033" y="1858"/>
                  <a:pt x="7052" y="1852"/>
                  <a:pt x="7063" y="1852"/>
                </a:cubicBezTo>
                <a:cubicBezTo>
                  <a:pt x="7069" y="1852"/>
                  <a:pt x="7073" y="1854"/>
                  <a:pt x="7073" y="1858"/>
                </a:cubicBezTo>
                <a:cubicBezTo>
                  <a:pt x="7144" y="1798"/>
                  <a:pt x="7120" y="1786"/>
                  <a:pt x="7120" y="1762"/>
                </a:cubicBezTo>
                <a:cubicBezTo>
                  <a:pt x="7138" y="1744"/>
                  <a:pt x="7153" y="1736"/>
                  <a:pt x="7164" y="1736"/>
                </a:cubicBezTo>
                <a:cubicBezTo>
                  <a:pt x="7174" y="1736"/>
                  <a:pt x="7180" y="1744"/>
                  <a:pt x="7180" y="1762"/>
                </a:cubicBezTo>
                <a:cubicBezTo>
                  <a:pt x="7228" y="1727"/>
                  <a:pt x="7323" y="1643"/>
                  <a:pt x="7370" y="1631"/>
                </a:cubicBezTo>
                <a:cubicBezTo>
                  <a:pt x="7394" y="1598"/>
                  <a:pt x="7397" y="1592"/>
                  <a:pt x="7394" y="1592"/>
                </a:cubicBezTo>
                <a:cubicBezTo>
                  <a:pt x="7391" y="1592"/>
                  <a:pt x="7385" y="1595"/>
                  <a:pt x="7381" y="1595"/>
                </a:cubicBezTo>
                <a:cubicBezTo>
                  <a:pt x="7377" y="1595"/>
                  <a:pt x="7375" y="1591"/>
                  <a:pt x="7382" y="1572"/>
                </a:cubicBezTo>
                <a:cubicBezTo>
                  <a:pt x="7389" y="1573"/>
                  <a:pt x="7395" y="1574"/>
                  <a:pt x="7401" y="1574"/>
                </a:cubicBezTo>
                <a:cubicBezTo>
                  <a:pt x="7443" y="1574"/>
                  <a:pt x="7484" y="1543"/>
                  <a:pt x="7525" y="1512"/>
                </a:cubicBezTo>
                <a:cubicBezTo>
                  <a:pt x="7537" y="1524"/>
                  <a:pt x="7537" y="1536"/>
                  <a:pt x="7537" y="1548"/>
                </a:cubicBezTo>
                <a:cubicBezTo>
                  <a:pt x="7525" y="1546"/>
                  <a:pt x="7518" y="1545"/>
                  <a:pt x="7514" y="1545"/>
                </a:cubicBezTo>
                <a:cubicBezTo>
                  <a:pt x="7498" y="1545"/>
                  <a:pt x="7530" y="1560"/>
                  <a:pt x="7501" y="1560"/>
                </a:cubicBezTo>
                <a:lnTo>
                  <a:pt x="7537" y="1572"/>
                </a:lnTo>
                <a:cubicBezTo>
                  <a:pt x="7525" y="1596"/>
                  <a:pt x="7442" y="1608"/>
                  <a:pt x="7442" y="1643"/>
                </a:cubicBezTo>
                <a:lnTo>
                  <a:pt x="7406" y="1631"/>
                </a:lnTo>
                <a:lnTo>
                  <a:pt x="7442" y="1655"/>
                </a:lnTo>
                <a:cubicBezTo>
                  <a:pt x="7418" y="1679"/>
                  <a:pt x="7382" y="1727"/>
                  <a:pt x="7382" y="1750"/>
                </a:cubicBezTo>
                <a:cubicBezTo>
                  <a:pt x="7394" y="1762"/>
                  <a:pt x="7430" y="1798"/>
                  <a:pt x="7406" y="1798"/>
                </a:cubicBezTo>
                <a:cubicBezTo>
                  <a:pt x="7418" y="1834"/>
                  <a:pt x="7418" y="1858"/>
                  <a:pt x="7394" y="1881"/>
                </a:cubicBezTo>
                <a:cubicBezTo>
                  <a:pt x="7385" y="1881"/>
                  <a:pt x="7377" y="1881"/>
                  <a:pt x="7368" y="1877"/>
                </a:cubicBezTo>
                <a:lnTo>
                  <a:pt x="7368" y="1877"/>
                </a:lnTo>
                <a:cubicBezTo>
                  <a:pt x="7387" y="1893"/>
                  <a:pt x="7358" y="1893"/>
                  <a:pt x="7358" y="1893"/>
                </a:cubicBezTo>
                <a:lnTo>
                  <a:pt x="7382" y="1893"/>
                </a:lnTo>
                <a:cubicBezTo>
                  <a:pt x="7406" y="1917"/>
                  <a:pt x="7382" y="1917"/>
                  <a:pt x="7347" y="1917"/>
                </a:cubicBezTo>
                <a:lnTo>
                  <a:pt x="7382" y="1941"/>
                </a:lnTo>
                <a:lnTo>
                  <a:pt x="7335" y="1929"/>
                </a:lnTo>
                <a:lnTo>
                  <a:pt x="7335" y="1929"/>
                </a:lnTo>
                <a:cubicBezTo>
                  <a:pt x="7347" y="1941"/>
                  <a:pt x="7358" y="1965"/>
                  <a:pt x="7394" y="1977"/>
                </a:cubicBezTo>
                <a:cubicBezTo>
                  <a:pt x="7386" y="1977"/>
                  <a:pt x="7373" y="1982"/>
                  <a:pt x="7365" y="1982"/>
                </a:cubicBezTo>
                <a:cubicBezTo>
                  <a:pt x="7361" y="1982"/>
                  <a:pt x="7358" y="1981"/>
                  <a:pt x="7358" y="1977"/>
                </a:cubicBezTo>
                <a:lnTo>
                  <a:pt x="7335" y="2012"/>
                </a:lnTo>
                <a:lnTo>
                  <a:pt x="7347" y="2012"/>
                </a:lnTo>
                <a:cubicBezTo>
                  <a:pt x="7382" y="2024"/>
                  <a:pt x="7394" y="2036"/>
                  <a:pt x="7382" y="2048"/>
                </a:cubicBezTo>
                <a:cubicBezTo>
                  <a:pt x="7358" y="2024"/>
                  <a:pt x="7335" y="2024"/>
                  <a:pt x="7311" y="2024"/>
                </a:cubicBezTo>
                <a:cubicBezTo>
                  <a:pt x="7317" y="2030"/>
                  <a:pt x="7323" y="2030"/>
                  <a:pt x="7330" y="2030"/>
                </a:cubicBezTo>
                <a:cubicBezTo>
                  <a:pt x="7338" y="2030"/>
                  <a:pt x="7347" y="2030"/>
                  <a:pt x="7358" y="2036"/>
                </a:cubicBezTo>
                <a:cubicBezTo>
                  <a:pt x="7370" y="2048"/>
                  <a:pt x="7382" y="2072"/>
                  <a:pt x="7370" y="2072"/>
                </a:cubicBezTo>
                <a:lnTo>
                  <a:pt x="7358" y="2060"/>
                </a:lnTo>
                <a:cubicBezTo>
                  <a:pt x="7358" y="2066"/>
                  <a:pt x="7347" y="2066"/>
                  <a:pt x="7335" y="2066"/>
                </a:cubicBezTo>
                <a:cubicBezTo>
                  <a:pt x="7323" y="2066"/>
                  <a:pt x="7311" y="2066"/>
                  <a:pt x="7311" y="2072"/>
                </a:cubicBezTo>
                <a:cubicBezTo>
                  <a:pt x="7335" y="2096"/>
                  <a:pt x="7299" y="2096"/>
                  <a:pt x="7358" y="2108"/>
                </a:cubicBezTo>
                <a:cubicBezTo>
                  <a:pt x="7362" y="2112"/>
                  <a:pt x="7360" y="2113"/>
                  <a:pt x="7354" y="2113"/>
                </a:cubicBezTo>
                <a:cubicBezTo>
                  <a:pt x="7343" y="2113"/>
                  <a:pt x="7319" y="2108"/>
                  <a:pt x="7311" y="2108"/>
                </a:cubicBezTo>
                <a:cubicBezTo>
                  <a:pt x="7335" y="2119"/>
                  <a:pt x="7311" y="2131"/>
                  <a:pt x="7287" y="2131"/>
                </a:cubicBezTo>
                <a:cubicBezTo>
                  <a:pt x="7370" y="2155"/>
                  <a:pt x="7251" y="2155"/>
                  <a:pt x="7311" y="2179"/>
                </a:cubicBezTo>
                <a:lnTo>
                  <a:pt x="7275" y="2179"/>
                </a:lnTo>
                <a:cubicBezTo>
                  <a:pt x="7287" y="2179"/>
                  <a:pt x="7335" y="2203"/>
                  <a:pt x="7335" y="2203"/>
                </a:cubicBezTo>
                <a:cubicBezTo>
                  <a:pt x="7327" y="2207"/>
                  <a:pt x="7319" y="2208"/>
                  <a:pt x="7311" y="2208"/>
                </a:cubicBezTo>
                <a:cubicBezTo>
                  <a:pt x="7295" y="2208"/>
                  <a:pt x="7279" y="2203"/>
                  <a:pt x="7263" y="2203"/>
                </a:cubicBezTo>
                <a:lnTo>
                  <a:pt x="7323" y="2227"/>
                </a:lnTo>
                <a:cubicBezTo>
                  <a:pt x="7239" y="2250"/>
                  <a:pt x="7275" y="2334"/>
                  <a:pt x="7204" y="2370"/>
                </a:cubicBezTo>
                <a:cubicBezTo>
                  <a:pt x="7204" y="2393"/>
                  <a:pt x="7228" y="2441"/>
                  <a:pt x="7216" y="2465"/>
                </a:cubicBezTo>
                <a:cubicBezTo>
                  <a:pt x="7228" y="2477"/>
                  <a:pt x="7239" y="2489"/>
                  <a:pt x="7228" y="2489"/>
                </a:cubicBezTo>
                <a:cubicBezTo>
                  <a:pt x="7192" y="2512"/>
                  <a:pt x="7156" y="2548"/>
                  <a:pt x="7180" y="2596"/>
                </a:cubicBezTo>
                <a:cubicBezTo>
                  <a:pt x="7208" y="2615"/>
                  <a:pt x="7203" y="2619"/>
                  <a:pt x="7189" y="2619"/>
                </a:cubicBezTo>
                <a:cubicBezTo>
                  <a:pt x="7179" y="2619"/>
                  <a:pt x="7166" y="2617"/>
                  <a:pt x="7157" y="2617"/>
                </a:cubicBezTo>
                <a:cubicBezTo>
                  <a:pt x="7145" y="2617"/>
                  <a:pt x="7140" y="2620"/>
                  <a:pt x="7156" y="2631"/>
                </a:cubicBezTo>
                <a:cubicBezTo>
                  <a:pt x="7144" y="2631"/>
                  <a:pt x="7144" y="2631"/>
                  <a:pt x="7132" y="2620"/>
                </a:cubicBezTo>
                <a:lnTo>
                  <a:pt x="7132" y="2620"/>
                </a:lnTo>
                <a:cubicBezTo>
                  <a:pt x="7156" y="2655"/>
                  <a:pt x="7156" y="2679"/>
                  <a:pt x="7204" y="2703"/>
                </a:cubicBezTo>
                <a:cubicBezTo>
                  <a:pt x="7191" y="2701"/>
                  <a:pt x="7183" y="2700"/>
                  <a:pt x="7177" y="2700"/>
                </a:cubicBezTo>
                <a:cubicBezTo>
                  <a:pt x="7148" y="2700"/>
                  <a:pt x="7181" y="2717"/>
                  <a:pt x="7169" y="2717"/>
                </a:cubicBezTo>
                <a:cubicBezTo>
                  <a:pt x="7167" y="2717"/>
                  <a:pt x="7163" y="2717"/>
                  <a:pt x="7156" y="2715"/>
                </a:cubicBezTo>
                <a:lnTo>
                  <a:pt x="7156" y="2715"/>
                </a:lnTo>
                <a:lnTo>
                  <a:pt x="7192" y="2727"/>
                </a:lnTo>
                <a:cubicBezTo>
                  <a:pt x="7176" y="2727"/>
                  <a:pt x="7165" y="2732"/>
                  <a:pt x="7153" y="2732"/>
                </a:cubicBezTo>
                <a:cubicBezTo>
                  <a:pt x="7147" y="2732"/>
                  <a:pt x="7140" y="2731"/>
                  <a:pt x="7132" y="2727"/>
                </a:cubicBezTo>
                <a:lnTo>
                  <a:pt x="7132" y="2727"/>
                </a:lnTo>
                <a:lnTo>
                  <a:pt x="7180" y="2751"/>
                </a:lnTo>
                <a:lnTo>
                  <a:pt x="7144" y="2739"/>
                </a:lnTo>
                <a:lnTo>
                  <a:pt x="7144" y="2739"/>
                </a:lnTo>
                <a:cubicBezTo>
                  <a:pt x="7132" y="2762"/>
                  <a:pt x="7156" y="2798"/>
                  <a:pt x="7085" y="2798"/>
                </a:cubicBezTo>
                <a:cubicBezTo>
                  <a:pt x="7132" y="2846"/>
                  <a:pt x="7108" y="2893"/>
                  <a:pt x="7085" y="2941"/>
                </a:cubicBezTo>
                <a:cubicBezTo>
                  <a:pt x="7108" y="2953"/>
                  <a:pt x="7108" y="2965"/>
                  <a:pt x="7108" y="2977"/>
                </a:cubicBezTo>
                <a:lnTo>
                  <a:pt x="7073" y="2989"/>
                </a:lnTo>
                <a:cubicBezTo>
                  <a:pt x="7073" y="3001"/>
                  <a:pt x="7120" y="3024"/>
                  <a:pt x="7097" y="3024"/>
                </a:cubicBezTo>
                <a:lnTo>
                  <a:pt x="7085" y="3024"/>
                </a:lnTo>
                <a:cubicBezTo>
                  <a:pt x="7097" y="3036"/>
                  <a:pt x="7073" y="3048"/>
                  <a:pt x="7108" y="3060"/>
                </a:cubicBezTo>
                <a:cubicBezTo>
                  <a:pt x="7100" y="3069"/>
                  <a:pt x="7092" y="3077"/>
                  <a:pt x="7075" y="3077"/>
                </a:cubicBezTo>
                <a:cubicBezTo>
                  <a:pt x="7071" y="3077"/>
                  <a:pt x="7068" y="3077"/>
                  <a:pt x="7063" y="3076"/>
                </a:cubicBezTo>
                <a:lnTo>
                  <a:pt x="7063" y="3076"/>
                </a:lnTo>
                <a:cubicBezTo>
                  <a:pt x="7091" y="3086"/>
                  <a:pt x="7025" y="3096"/>
                  <a:pt x="7025" y="3096"/>
                </a:cubicBezTo>
                <a:cubicBezTo>
                  <a:pt x="7025" y="3096"/>
                  <a:pt x="6966" y="3251"/>
                  <a:pt x="6954" y="3441"/>
                </a:cubicBezTo>
                <a:cubicBezTo>
                  <a:pt x="6930" y="3632"/>
                  <a:pt x="6989" y="3882"/>
                  <a:pt x="7180" y="3953"/>
                </a:cubicBezTo>
                <a:cubicBezTo>
                  <a:pt x="7204" y="3953"/>
                  <a:pt x="7228" y="3965"/>
                  <a:pt x="7263" y="3965"/>
                </a:cubicBezTo>
                <a:cubicBezTo>
                  <a:pt x="7275" y="3965"/>
                  <a:pt x="7228" y="3977"/>
                  <a:pt x="7251" y="3977"/>
                </a:cubicBezTo>
                <a:cubicBezTo>
                  <a:pt x="7275" y="3965"/>
                  <a:pt x="7335" y="3977"/>
                  <a:pt x="7382" y="3953"/>
                </a:cubicBezTo>
                <a:lnTo>
                  <a:pt x="7347" y="3953"/>
                </a:lnTo>
                <a:cubicBezTo>
                  <a:pt x="7347" y="3953"/>
                  <a:pt x="7358" y="3941"/>
                  <a:pt x="7382" y="3941"/>
                </a:cubicBezTo>
                <a:cubicBezTo>
                  <a:pt x="7358" y="3929"/>
                  <a:pt x="7275" y="3929"/>
                  <a:pt x="7311" y="3917"/>
                </a:cubicBezTo>
                <a:cubicBezTo>
                  <a:pt x="7311" y="3905"/>
                  <a:pt x="7358" y="3905"/>
                  <a:pt x="7370" y="3905"/>
                </a:cubicBezTo>
                <a:lnTo>
                  <a:pt x="7394" y="3894"/>
                </a:lnTo>
                <a:lnTo>
                  <a:pt x="7394" y="3894"/>
                </a:lnTo>
                <a:cubicBezTo>
                  <a:pt x="7385" y="3898"/>
                  <a:pt x="7388" y="3902"/>
                  <a:pt x="7394" y="3906"/>
                </a:cubicBezTo>
                <a:lnTo>
                  <a:pt x="7394" y="3906"/>
                </a:lnTo>
                <a:cubicBezTo>
                  <a:pt x="7394" y="3906"/>
                  <a:pt x="7394" y="3906"/>
                  <a:pt x="7394" y="3905"/>
                </a:cubicBezTo>
                <a:cubicBezTo>
                  <a:pt x="7394" y="3894"/>
                  <a:pt x="7430" y="3894"/>
                  <a:pt x="7442" y="3894"/>
                </a:cubicBezTo>
                <a:lnTo>
                  <a:pt x="7442" y="3882"/>
                </a:lnTo>
                <a:cubicBezTo>
                  <a:pt x="7458" y="3882"/>
                  <a:pt x="7452" y="3887"/>
                  <a:pt x="7454" y="3887"/>
                </a:cubicBezTo>
                <a:cubicBezTo>
                  <a:pt x="7455" y="3887"/>
                  <a:pt x="7458" y="3886"/>
                  <a:pt x="7466" y="3882"/>
                </a:cubicBezTo>
                <a:lnTo>
                  <a:pt x="7442" y="3870"/>
                </a:lnTo>
                <a:cubicBezTo>
                  <a:pt x="7513" y="3858"/>
                  <a:pt x="7406" y="3846"/>
                  <a:pt x="7478" y="3834"/>
                </a:cubicBezTo>
                <a:lnTo>
                  <a:pt x="7478" y="3834"/>
                </a:lnTo>
                <a:cubicBezTo>
                  <a:pt x="7482" y="3838"/>
                  <a:pt x="7485" y="3839"/>
                  <a:pt x="7490" y="3839"/>
                </a:cubicBezTo>
                <a:cubicBezTo>
                  <a:pt x="7499" y="3839"/>
                  <a:pt x="7509" y="3834"/>
                  <a:pt x="7525" y="3834"/>
                </a:cubicBezTo>
                <a:lnTo>
                  <a:pt x="7513" y="3810"/>
                </a:lnTo>
                <a:lnTo>
                  <a:pt x="7537" y="3810"/>
                </a:lnTo>
                <a:cubicBezTo>
                  <a:pt x="7549" y="3810"/>
                  <a:pt x="7513" y="3798"/>
                  <a:pt x="7513" y="3798"/>
                </a:cubicBezTo>
                <a:cubicBezTo>
                  <a:pt x="7537" y="3798"/>
                  <a:pt x="7513" y="3774"/>
                  <a:pt x="7561" y="3774"/>
                </a:cubicBezTo>
                <a:cubicBezTo>
                  <a:pt x="7597" y="3763"/>
                  <a:pt x="7501" y="3774"/>
                  <a:pt x="7525" y="3751"/>
                </a:cubicBezTo>
                <a:cubicBezTo>
                  <a:pt x="7561" y="3751"/>
                  <a:pt x="7537" y="3763"/>
                  <a:pt x="7561" y="3763"/>
                </a:cubicBezTo>
                <a:lnTo>
                  <a:pt x="7549" y="3739"/>
                </a:lnTo>
                <a:cubicBezTo>
                  <a:pt x="7573" y="3739"/>
                  <a:pt x="7597" y="3739"/>
                  <a:pt x="7597" y="3751"/>
                </a:cubicBezTo>
                <a:cubicBezTo>
                  <a:pt x="7632" y="3703"/>
                  <a:pt x="7787" y="3679"/>
                  <a:pt x="7751" y="3632"/>
                </a:cubicBezTo>
                <a:cubicBezTo>
                  <a:pt x="7787" y="3632"/>
                  <a:pt x="7775" y="3643"/>
                  <a:pt x="7799" y="3643"/>
                </a:cubicBezTo>
                <a:cubicBezTo>
                  <a:pt x="7751" y="3608"/>
                  <a:pt x="7870" y="3608"/>
                  <a:pt x="7870" y="3584"/>
                </a:cubicBezTo>
                <a:lnTo>
                  <a:pt x="7847" y="3572"/>
                </a:lnTo>
                <a:cubicBezTo>
                  <a:pt x="7930" y="3548"/>
                  <a:pt x="7882" y="3501"/>
                  <a:pt x="7930" y="3453"/>
                </a:cubicBezTo>
                <a:lnTo>
                  <a:pt x="7930" y="3453"/>
                </a:lnTo>
                <a:lnTo>
                  <a:pt x="7906" y="3465"/>
                </a:lnTo>
                <a:cubicBezTo>
                  <a:pt x="7882" y="3453"/>
                  <a:pt x="7882" y="3441"/>
                  <a:pt x="7870" y="3441"/>
                </a:cubicBezTo>
                <a:cubicBezTo>
                  <a:pt x="7873" y="3441"/>
                  <a:pt x="7877" y="3441"/>
                  <a:pt x="7883" y="3441"/>
                </a:cubicBezTo>
                <a:lnTo>
                  <a:pt x="7883" y="3441"/>
                </a:lnTo>
                <a:cubicBezTo>
                  <a:pt x="7954" y="3405"/>
                  <a:pt x="7954" y="3334"/>
                  <a:pt x="7990" y="3274"/>
                </a:cubicBezTo>
                <a:cubicBezTo>
                  <a:pt x="7978" y="3191"/>
                  <a:pt x="8061" y="3108"/>
                  <a:pt x="8049" y="3024"/>
                </a:cubicBezTo>
                <a:lnTo>
                  <a:pt x="8049" y="3024"/>
                </a:lnTo>
                <a:cubicBezTo>
                  <a:pt x="8049" y="3028"/>
                  <a:pt x="8044" y="3029"/>
                  <a:pt x="8037" y="3029"/>
                </a:cubicBezTo>
                <a:cubicBezTo>
                  <a:pt x="8020" y="3029"/>
                  <a:pt x="7993" y="3021"/>
                  <a:pt x="8001" y="3012"/>
                </a:cubicBezTo>
                <a:cubicBezTo>
                  <a:pt x="8120" y="3012"/>
                  <a:pt x="7990" y="2965"/>
                  <a:pt x="8073" y="2953"/>
                </a:cubicBezTo>
                <a:cubicBezTo>
                  <a:pt x="8049" y="2905"/>
                  <a:pt x="8156" y="2881"/>
                  <a:pt x="8085" y="2822"/>
                </a:cubicBezTo>
                <a:lnTo>
                  <a:pt x="8109" y="2822"/>
                </a:lnTo>
                <a:cubicBezTo>
                  <a:pt x="8132" y="2822"/>
                  <a:pt x="8109" y="2822"/>
                  <a:pt x="8109" y="2810"/>
                </a:cubicBezTo>
                <a:lnTo>
                  <a:pt x="8120" y="2810"/>
                </a:lnTo>
                <a:cubicBezTo>
                  <a:pt x="8132" y="2798"/>
                  <a:pt x="8097" y="2774"/>
                  <a:pt x="8120" y="2762"/>
                </a:cubicBezTo>
                <a:lnTo>
                  <a:pt x="8085" y="2762"/>
                </a:lnTo>
                <a:cubicBezTo>
                  <a:pt x="8085" y="2751"/>
                  <a:pt x="8109" y="2762"/>
                  <a:pt x="8097" y="2739"/>
                </a:cubicBezTo>
                <a:lnTo>
                  <a:pt x="8097" y="2739"/>
                </a:lnTo>
                <a:lnTo>
                  <a:pt x="8085" y="2727"/>
                </a:lnTo>
                <a:lnTo>
                  <a:pt x="8085" y="2727"/>
                </a:lnTo>
                <a:cubicBezTo>
                  <a:pt x="8093" y="2728"/>
                  <a:pt x="8100" y="2729"/>
                  <a:pt x="8104" y="2729"/>
                </a:cubicBezTo>
                <a:cubicBezTo>
                  <a:pt x="8132" y="2729"/>
                  <a:pt x="8100" y="2703"/>
                  <a:pt x="8120" y="2703"/>
                </a:cubicBezTo>
                <a:cubicBezTo>
                  <a:pt x="8109" y="2691"/>
                  <a:pt x="8097" y="2655"/>
                  <a:pt x="8109" y="2643"/>
                </a:cubicBezTo>
                <a:cubicBezTo>
                  <a:pt x="8144" y="2643"/>
                  <a:pt x="8144" y="2620"/>
                  <a:pt x="8168" y="2608"/>
                </a:cubicBezTo>
                <a:cubicBezTo>
                  <a:pt x="8168" y="2584"/>
                  <a:pt x="8168" y="2536"/>
                  <a:pt x="8192" y="2500"/>
                </a:cubicBezTo>
                <a:lnTo>
                  <a:pt x="8144" y="2500"/>
                </a:lnTo>
                <a:lnTo>
                  <a:pt x="8144" y="2489"/>
                </a:lnTo>
                <a:lnTo>
                  <a:pt x="8168" y="2489"/>
                </a:lnTo>
                <a:cubicBezTo>
                  <a:pt x="8175" y="2490"/>
                  <a:pt x="8180" y="2491"/>
                  <a:pt x="8183" y="2491"/>
                </a:cubicBezTo>
                <a:cubicBezTo>
                  <a:pt x="8201" y="2491"/>
                  <a:pt x="8161" y="2465"/>
                  <a:pt x="8192" y="2465"/>
                </a:cubicBezTo>
                <a:cubicBezTo>
                  <a:pt x="8181" y="2461"/>
                  <a:pt x="8176" y="2460"/>
                  <a:pt x="8174" y="2460"/>
                </a:cubicBezTo>
                <a:cubicBezTo>
                  <a:pt x="8168" y="2460"/>
                  <a:pt x="8180" y="2468"/>
                  <a:pt x="8180" y="2477"/>
                </a:cubicBezTo>
                <a:cubicBezTo>
                  <a:pt x="8156" y="2477"/>
                  <a:pt x="8120" y="2453"/>
                  <a:pt x="8144" y="2453"/>
                </a:cubicBezTo>
                <a:lnTo>
                  <a:pt x="8156" y="2453"/>
                </a:lnTo>
                <a:lnTo>
                  <a:pt x="8132" y="2441"/>
                </a:lnTo>
                <a:lnTo>
                  <a:pt x="8132" y="2441"/>
                </a:lnTo>
                <a:cubicBezTo>
                  <a:pt x="8168" y="2453"/>
                  <a:pt x="8180" y="2453"/>
                  <a:pt x="8216" y="2453"/>
                </a:cubicBezTo>
                <a:cubicBezTo>
                  <a:pt x="8216" y="2429"/>
                  <a:pt x="8168" y="2381"/>
                  <a:pt x="8192" y="2358"/>
                </a:cubicBezTo>
                <a:lnTo>
                  <a:pt x="8192" y="2358"/>
                </a:lnTo>
                <a:cubicBezTo>
                  <a:pt x="8197" y="2359"/>
                  <a:pt x="8201" y="2360"/>
                  <a:pt x="8204" y="2360"/>
                </a:cubicBezTo>
                <a:cubicBezTo>
                  <a:pt x="8214" y="2360"/>
                  <a:pt x="8209" y="2349"/>
                  <a:pt x="8221" y="2349"/>
                </a:cubicBezTo>
                <a:cubicBezTo>
                  <a:pt x="8227" y="2349"/>
                  <a:pt x="8236" y="2351"/>
                  <a:pt x="8251" y="2358"/>
                </a:cubicBezTo>
                <a:cubicBezTo>
                  <a:pt x="8228" y="2334"/>
                  <a:pt x="8192" y="2346"/>
                  <a:pt x="8156" y="2322"/>
                </a:cubicBezTo>
                <a:cubicBezTo>
                  <a:pt x="8156" y="2322"/>
                  <a:pt x="8144" y="2310"/>
                  <a:pt x="8168" y="2310"/>
                </a:cubicBezTo>
                <a:cubicBezTo>
                  <a:pt x="8180" y="2322"/>
                  <a:pt x="8204" y="2322"/>
                  <a:pt x="8204" y="2322"/>
                </a:cubicBezTo>
                <a:lnTo>
                  <a:pt x="8204" y="2310"/>
                </a:lnTo>
                <a:cubicBezTo>
                  <a:pt x="8216" y="2310"/>
                  <a:pt x="8228" y="2322"/>
                  <a:pt x="8228" y="2322"/>
                </a:cubicBezTo>
                <a:cubicBezTo>
                  <a:pt x="8192" y="2286"/>
                  <a:pt x="8275" y="2286"/>
                  <a:pt x="8251" y="2250"/>
                </a:cubicBezTo>
                <a:cubicBezTo>
                  <a:pt x="8246" y="2248"/>
                  <a:pt x="8243" y="2247"/>
                  <a:pt x="8240" y="2247"/>
                </a:cubicBezTo>
                <a:cubicBezTo>
                  <a:pt x="8234" y="2247"/>
                  <a:pt x="8234" y="2254"/>
                  <a:pt x="8227" y="2254"/>
                </a:cubicBezTo>
                <a:cubicBezTo>
                  <a:pt x="8224" y="2254"/>
                  <a:pt x="8221" y="2253"/>
                  <a:pt x="8216" y="2250"/>
                </a:cubicBezTo>
                <a:cubicBezTo>
                  <a:pt x="8180" y="2215"/>
                  <a:pt x="8263" y="2239"/>
                  <a:pt x="8240" y="2215"/>
                </a:cubicBezTo>
                <a:lnTo>
                  <a:pt x="8240" y="2215"/>
                </a:lnTo>
                <a:lnTo>
                  <a:pt x="8275" y="2227"/>
                </a:lnTo>
                <a:cubicBezTo>
                  <a:pt x="8251" y="2215"/>
                  <a:pt x="8228" y="2203"/>
                  <a:pt x="8251" y="2203"/>
                </a:cubicBezTo>
                <a:cubicBezTo>
                  <a:pt x="8287" y="2203"/>
                  <a:pt x="8275" y="2215"/>
                  <a:pt x="8299" y="2227"/>
                </a:cubicBezTo>
                <a:cubicBezTo>
                  <a:pt x="8299" y="2215"/>
                  <a:pt x="8299" y="2191"/>
                  <a:pt x="8263" y="2191"/>
                </a:cubicBezTo>
                <a:cubicBezTo>
                  <a:pt x="8257" y="2185"/>
                  <a:pt x="8263" y="2185"/>
                  <a:pt x="8272" y="2185"/>
                </a:cubicBezTo>
                <a:cubicBezTo>
                  <a:pt x="8281" y="2185"/>
                  <a:pt x="8293" y="2185"/>
                  <a:pt x="8299" y="2179"/>
                </a:cubicBezTo>
                <a:lnTo>
                  <a:pt x="8251" y="2179"/>
                </a:lnTo>
                <a:cubicBezTo>
                  <a:pt x="8275" y="2167"/>
                  <a:pt x="8287" y="2143"/>
                  <a:pt x="8299" y="2131"/>
                </a:cubicBezTo>
                <a:cubicBezTo>
                  <a:pt x="8299" y="2131"/>
                  <a:pt x="8311" y="2143"/>
                  <a:pt x="8323" y="2143"/>
                </a:cubicBezTo>
                <a:cubicBezTo>
                  <a:pt x="8304" y="2129"/>
                  <a:pt x="8306" y="2126"/>
                  <a:pt x="8314" y="2126"/>
                </a:cubicBezTo>
                <a:cubicBezTo>
                  <a:pt x="8321" y="2126"/>
                  <a:pt x="8333" y="2128"/>
                  <a:pt x="8342" y="2128"/>
                </a:cubicBezTo>
                <a:cubicBezTo>
                  <a:pt x="8351" y="2128"/>
                  <a:pt x="8359" y="2127"/>
                  <a:pt x="8359" y="2119"/>
                </a:cubicBezTo>
                <a:cubicBezTo>
                  <a:pt x="8359" y="2072"/>
                  <a:pt x="8335" y="1989"/>
                  <a:pt x="8359" y="1953"/>
                </a:cubicBezTo>
                <a:cubicBezTo>
                  <a:pt x="8311" y="1929"/>
                  <a:pt x="8323" y="1905"/>
                  <a:pt x="8311" y="1893"/>
                </a:cubicBezTo>
                <a:lnTo>
                  <a:pt x="8311" y="1893"/>
                </a:lnTo>
                <a:lnTo>
                  <a:pt x="8371" y="1917"/>
                </a:lnTo>
                <a:lnTo>
                  <a:pt x="8371" y="1917"/>
                </a:lnTo>
                <a:lnTo>
                  <a:pt x="8359" y="1893"/>
                </a:lnTo>
                <a:cubicBezTo>
                  <a:pt x="8374" y="1893"/>
                  <a:pt x="8380" y="1877"/>
                  <a:pt x="8392" y="1877"/>
                </a:cubicBezTo>
                <a:cubicBezTo>
                  <a:pt x="8398" y="1877"/>
                  <a:pt x="8406" y="1881"/>
                  <a:pt x="8418" y="1893"/>
                </a:cubicBezTo>
                <a:lnTo>
                  <a:pt x="8442" y="1858"/>
                </a:lnTo>
                <a:cubicBezTo>
                  <a:pt x="8442" y="1846"/>
                  <a:pt x="8394" y="1822"/>
                  <a:pt x="8406" y="1822"/>
                </a:cubicBezTo>
                <a:cubicBezTo>
                  <a:pt x="8430" y="1822"/>
                  <a:pt x="8418" y="1834"/>
                  <a:pt x="8442" y="1834"/>
                </a:cubicBezTo>
                <a:cubicBezTo>
                  <a:pt x="8498" y="1823"/>
                  <a:pt x="8353" y="1758"/>
                  <a:pt x="8376" y="1731"/>
                </a:cubicBezTo>
                <a:lnTo>
                  <a:pt x="8376" y="1731"/>
                </a:lnTo>
                <a:cubicBezTo>
                  <a:pt x="8371" y="1722"/>
                  <a:pt x="8371" y="1715"/>
                  <a:pt x="8371" y="1715"/>
                </a:cubicBezTo>
                <a:cubicBezTo>
                  <a:pt x="8353" y="1709"/>
                  <a:pt x="8345" y="1706"/>
                  <a:pt x="8344" y="1706"/>
                </a:cubicBezTo>
                <a:cubicBezTo>
                  <a:pt x="8339" y="1706"/>
                  <a:pt x="8385" y="1727"/>
                  <a:pt x="8359" y="1727"/>
                </a:cubicBezTo>
                <a:cubicBezTo>
                  <a:pt x="8311" y="1703"/>
                  <a:pt x="8335" y="1703"/>
                  <a:pt x="8299" y="1691"/>
                </a:cubicBezTo>
                <a:cubicBezTo>
                  <a:pt x="8311" y="1691"/>
                  <a:pt x="8287" y="1667"/>
                  <a:pt x="8287" y="1667"/>
                </a:cubicBezTo>
                <a:cubicBezTo>
                  <a:pt x="8323" y="1667"/>
                  <a:pt x="8311" y="1643"/>
                  <a:pt x="8347" y="1643"/>
                </a:cubicBezTo>
                <a:cubicBezTo>
                  <a:pt x="8335" y="1631"/>
                  <a:pt x="8287" y="1608"/>
                  <a:pt x="8287" y="1596"/>
                </a:cubicBezTo>
                <a:lnTo>
                  <a:pt x="8287" y="1596"/>
                </a:lnTo>
                <a:cubicBezTo>
                  <a:pt x="8321" y="1604"/>
                  <a:pt x="8331" y="1612"/>
                  <a:pt x="8338" y="1612"/>
                </a:cubicBezTo>
                <a:cubicBezTo>
                  <a:pt x="8341" y="1612"/>
                  <a:pt x="8343" y="1611"/>
                  <a:pt x="8347" y="1608"/>
                </a:cubicBezTo>
                <a:lnTo>
                  <a:pt x="8323" y="1596"/>
                </a:lnTo>
                <a:cubicBezTo>
                  <a:pt x="8323" y="1592"/>
                  <a:pt x="8324" y="1590"/>
                  <a:pt x="8326" y="1590"/>
                </a:cubicBezTo>
                <a:cubicBezTo>
                  <a:pt x="8331" y="1590"/>
                  <a:pt x="8339" y="1596"/>
                  <a:pt x="8347" y="1596"/>
                </a:cubicBezTo>
                <a:cubicBezTo>
                  <a:pt x="8359" y="1584"/>
                  <a:pt x="8311" y="1572"/>
                  <a:pt x="8335" y="1572"/>
                </a:cubicBezTo>
                <a:lnTo>
                  <a:pt x="8359" y="1584"/>
                </a:lnTo>
                <a:cubicBezTo>
                  <a:pt x="8359" y="1572"/>
                  <a:pt x="8359" y="1572"/>
                  <a:pt x="8371" y="1560"/>
                </a:cubicBezTo>
                <a:cubicBezTo>
                  <a:pt x="8382" y="1572"/>
                  <a:pt x="8382" y="1572"/>
                  <a:pt x="8382" y="1572"/>
                </a:cubicBezTo>
                <a:cubicBezTo>
                  <a:pt x="8389" y="1574"/>
                  <a:pt x="8394" y="1574"/>
                  <a:pt x="8396" y="1574"/>
                </a:cubicBezTo>
                <a:cubicBezTo>
                  <a:pt x="8411" y="1574"/>
                  <a:pt x="8360" y="1548"/>
                  <a:pt x="8371" y="1548"/>
                </a:cubicBezTo>
                <a:cubicBezTo>
                  <a:pt x="8359" y="1548"/>
                  <a:pt x="8347" y="1548"/>
                  <a:pt x="8311" y="1536"/>
                </a:cubicBezTo>
                <a:cubicBezTo>
                  <a:pt x="8321" y="1536"/>
                  <a:pt x="8296" y="1510"/>
                  <a:pt x="8312" y="1510"/>
                </a:cubicBezTo>
                <a:cubicBezTo>
                  <a:pt x="8314" y="1510"/>
                  <a:pt x="8317" y="1510"/>
                  <a:pt x="8322" y="1512"/>
                </a:cubicBezTo>
                <a:lnTo>
                  <a:pt x="8322" y="1512"/>
                </a:lnTo>
                <a:cubicBezTo>
                  <a:pt x="8321" y="1509"/>
                  <a:pt x="8324" y="1506"/>
                  <a:pt x="8333" y="1501"/>
                </a:cubicBezTo>
                <a:lnTo>
                  <a:pt x="8333" y="1501"/>
                </a:lnTo>
                <a:cubicBezTo>
                  <a:pt x="8336" y="1504"/>
                  <a:pt x="8340" y="1508"/>
                  <a:pt x="8347" y="1512"/>
                </a:cubicBezTo>
                <a:cubicBezTo>
                  <a:pt x="8335" y="1500"/>
                  <a:pt x="8335" y="1500"/>
                  <a:pt x="8335" y="1500"/>
                </a:cubicBezTo>
                <a:lnTo>
                  <a:pt x="8335" y="1500"/>
                </a:lnTo>
                <a:cubicBezTo>
                  <a:pt x="8334" y="1501"/>
                  <a:pt x="8334" y="1501"/>
                  <a:pt x="8333" y="1501"/>
                </a:cubicBezTo>
                <a:lnTo>
                  <a:pt x="8333" y="1501"/>
                </a:lnTo>
                <a:cubicBezTo>
                  <a:pt x="8324" y="1488"/>
                  <a:pt x="8349" y="1486"/>
                  <a:pt x="8359" y="1477"/>
                </a:cubicBezTo>
                <a:cubicBezTo>
                  <a:pt x="8347" y="1465"/>
                  <a:pt x="8335" y="1453"/>
                  <a:pt x="8335" y="1453"/>
                </a:cubicBezTo>
                <a:cubicBezTo>
                  <a:pt x="8311" y="1453"/>
                  <a:pt x="8311" y="1441"/>
                  <a:pt x="8275" y="1429"/>
                </a:cubicBezTo>
                <a:lnTo>
                  <a:pt x="8275" y="1429"/>
                </a:lnTo>
                <a:cubicBezTo>
                  <a:pt x="8282" y="1430"/>
                  <a:pt x="8286" y="1431"/>
                  <a:pt x="8289" y="1431"/>
                </a:cubicBezTo>
                <a:cubicBezTo>
                  <a:pt x="8313" y="1431"/>
                  <a:pt x="8232" y="1393"/>
                  <a:pt x="8263" y="1393"/>
                </a:cubicBezTo>
                <a:cubicBezTo>
                  <a:pt x="8274" y="1393"/>
                  <a:pt x="8283" y="1396"/>
                  <a:pt x="8286" y="1399"/>
                </a:cubicBezTo>
                <a:lnTo>
                  <a:pt x="8286" y="1399"/>
                </a:lnTo>
                <a:cubicBezTo>
                  <a:pt x="8287" y="1397"/>
                  <a:pt x="8289" y="1397"/>
                  <a:pt x="8292" y="1397"/>
                </a:cubicBezTo>
                <a:cubicBezTo>
                  <a:pt x="8303" y="1397"/>
                  <a:pt x="8327" y="1408"/>
                  <a:pt x="8328" y="1408"/>
                </a:cubicBezTo>
                <a:cubicBezTo>
                  <a:pt x="8328" y="1408"/>
                  <a:pt x="8326" y="1407"/>
                  <a:pt x="8323" y="1405"/>
                </a:cubicBezTo>
                <a:cubicBezTo>
                  <a:pt x="8311" y="1381"/>
                  <a:pt x="8275" y="1381"/>
                  <a:pt x="8299" y="1369"/>
                </a:cubicBezTo>
                <a:lnTo>
                  <a:pt x="8299" y="1369"/>
                </a:lnTo>
                <a:cubicBezTo>
                  <a:pt x="8299" y="1369"/>
                  <a:pt x="8299" y="1381"/>
                  <a:pt x="8299" y="1381"/>
                </a:cubicBezTo>
                <a:cubicBezTo>
                  <a:pt x="8315" y="1373"/>
                  <a:pt x="8309" y="1359"/>
                  <a:pt x="8323" y="1359"/>
                </a:cubicBezTo>
                <a:cubicBezTo>
                  <a:pt x="8330" y="1359"/>
                  <a:pt x="8340" y="1362"/>
                  <a:pt x="8359" y="1369"/>
                </a:cubicBezTo>
                <a:cubicBezTo>
                  <a:pt x="8371" y="1381"/>
                  <a:pt x="8394" y="1381"/>
                  <a:pt x="8382" y="1381"/>
                </a:cubicBezTo>
                <a:lnTo>
                  <a:pt x="8371" y="1381"/>
                </a:lnTo>
                <a:cubicBezTo>
                  <a:pt x="8381" y="1392"/>
                  <a:pt x="8385" y="1395"/>
                  <a:pt x="8387" y="1395"/>
                </a:cubicBezTo>
                <a:cubicBezTo>
                  <a:pt x="8391" y="1395"/>
                  <a:pt x="8388" y="1386"/>
                  <a:pt x="8397" y="1386"/>
                </a:cubicBezTo>
                <a:cubicBezTo>
                  <a:pt x="8399" y="1386"/>
                  <a:pt x="8401" y="1387"/>
                  <a:pt x="8404" y="1387"/>
                </a:cubicBezTo>
                <a:lnTo>
                  <a:pt x="8404" y="1387"/>
                </a:lnTo>
                <a:cubicBezTo>
                  <a:pt x="8386" y="1378"/>
                  <a:pt x="8396" y="1369"/>
                  <a:pt x="8406" y="1369"/>
                </a:cubicBezTo>
                <a:lnTo>
                  <a:pt x="8371" y="1357"/>
                </a:lnTo>
                <a:cubicBezTo>
                  <a:pt x="8344" y="1337"/>
                  <a:pt x="8338" y="1330"/>
                  <a:pt x="8343" y="1330"/>
                </a:cubicBezTo>
                <a:cubicBezTo>
                  <a:pt x="8353" y="1330"/>
                  <a:pt x="8413" y="1361"/>
                  <a:pt x="8428" y="1361"/>
                </a:cubicBezTo>
                <a:cubicBezTo>
                  <a:pt x="8430" y="1361"/>
                  <a:pt x="8431" y="1360"/>
                  <a:pt x="8430" y="1357"/>
                </a:cubicBezTo>
                <a:cubicBezTo>
                  <a:pt x="8426" y="1349"/>
                  <a:pt x="8423" y="1346"/>
                  <a:pt x="8421" y="1346"/>
                </a:cubicBezTo>
                <a:cubicBezTo>
                  <a:pt x="8418" y="1346"/>
                  <a:pt x="8416" y="1349"/>
                  <a:pt x="8413" y="1349"/>
                </a:cubicBezTo>
                <a:cubicBezTo>
                  <a:pt x="8411" y="1349"/>
                  <a:pt x="8409" y="1348"/>
                  <a:pt x="8406" y="1346"/>
                </a:cubicBezTo>
                <a:cubicBezTo>
                  <a:pt x="8418" y="1334"/>
                  <a:pt x="8442" y="1346"/>
                  <a:pt x="8430" y="1322"/>
                </a:cubicBezTo>
                <a:cubicBezTo>
                  <a:pt x="8444" y="1322"/>
                  <a:pt x="8458" y="1326"/>
                  <a:pt x="8475" y="1332"/>
                </a:cubicBezTo>
                <a:lnTo>
                  <a:pt x="8475" y="1332"/>
                </a:lnTo>
                <a:lnTo>
                  <a:pt x="8442" y="1310"/>
                </a:lnTo>
                <a:cubicBezTo>
                  <a:pt x="8454" y="1298"/>
                  <a:pt x="8442" y="1274"/>
                  <a:pt x="8454" y="1274"/>
                </a:cubicBezTo>
                <a:cubicBezTo>
                  <a:pt x="8454" y="1274"/>
                  <a:pt x="8442" y="1274"/>
                  <a:pt x="8430" y="1262"/>
                </a:cubicBezTo>
                <a:cubicBezTo>
                  <a:pt x="8430" y="1238"/>
                  <a:pt x="8394" y="1227"/>
                  <a:pt x="8406" y="1215"/>
                </a:cubicBezTo>
                <a:lnTo>
                  <a:pt x="8406" y="1215"/>
                </a:lnTo>
                <a:cubicBezTo>
                  <a:pt x="8442" y="1227"/>
                  <a:pt x="8430" y="1238"/>
                  <a:pt x="8430" y="1238"/>
                </a:cubicBezTo>
                <a:cubicBezTo>
                  <a:pt x="8466" y="1238"/>
                  <a:pt x="8442" y="1227"/>
                  <a:pt x="8454" y="1227"/>
                </a:cubicBezTo>
                <a:cubicBezTo>
                  <a:pt x="8490" y="1238"/>
                  <a:pt x="8454" y="1227"/>
                  <a:pt x="8478" y="1250"/>
                </a:cubicBezTo>
                <a:lnTo>
                  <a:pt x="8478" y="1227"/>
                </a:lnTo>
                <a:lnTo>
                  <a:pt x="8490" y="1227"/>
                </a:lnTo>
                <a:cubicBezTo>
                  <a:pt x="8430" y="1203"/>
                  <a:pt x="8490" y="1215"/>
                  <a:pt x="8490" y="1203"/>
                </a:cubicBezTo>
                <a:cubicBezTo>
                  <a:pt x="8501" y="1179"/>
                  <a:pt x="8430" y="1143"/>
                  <a:pt x="8394" y="1107"/>
                </a:cubicBezTo>
                <a:cubicBezTo>
                  <a:pt x="8418" y="1107"/>
                  <a:pt x="8430" y="1119"/>
                  <a:pt x="8442" y="1119"/>
                </a:cubicBezTo>
                <a:cubicBezTo>
                  <a:pt x="8418" y="1119"/>
                  <a:pt x="8430" y="1131"/>
                  <a:pt x="8442" y="1131"/>
                </a:cubicBezTo>
                <a:cubicBezTo>
                  <a:pt x="8442" y="1129"/>
                  <a:pt x="8444" y="1128"/>
                  <a:pt x="8448" y="1128"/>
                </a:cubicBezTo>
                <a:cubicBezTo>
                  <a:pt x="8463" y="1128"/>
                  <a:pt x="8506" y="1145"/>
                  <a:pt x="8525" y="1155"/>
                </a:cubicBezTo>
                <a:cubicBezTo>
                  <a:pt x="8513" y="1131"/>
                  <a:pt x="8490" y="1143"/>
                  <a:pt x="8478" y="1131"/>
                </a:cubicBezTo>
                <a:lnTo>
                  <a:pt x="8490" y="1119"/>
                </a:lnTo>
                <a:cubicBezTo>
                  <a:pt x="8466" y="1107"/>
                  <a:pt x="8454" y="1107"/>
                  <a:pt x="8442" y="1084"/>
                </a:cubicBezTo>
                <a:cubicBezTo>
                  <a:pt x="8442" y="1084"/>
                  <a:pt x="8442" y="1072"/>
                  <a:pt x="8454" y="1072"/>
                </a:cubicBezTo>
                <a:cubicBezTo>
                  <a:pt x="8466" y="1072"/>
                  <a:pt x="8490" y="1084"/>
                  <a:pt x="8490" y="1096"/>
                </a:cubicBezTo>
                <a:cubicBezTo>
                  <a:pt x="8501" y="1096"/>
                  <a:pt x="8501" y="1084"/>
                  <a:pt x="8478" y="1072"/>
                </a:cubicBezTo>
                <a:cubicBezTo>
                  <a:pt x="8454" y="1072"/>
                  <a:pt x="8466" y="1036"/>
                  <a:pt x="8418" y="1024"/>
                </a:cubicBezTo>
                <a:lnTo>
                  <a:pt x="8454" y="1024"/>
                </a:lnTo>
                <a:cubicBezTo>
                  <a:pt x="8462" y="1024"/>
                  <a:pt x="8464" y="1019"/>
                  <a:pt x="8472" y="1019"/>
                </a:cubicBezTo>
                <a:cubicBezTo>
                  <a:pt x="8476" y="1019"/>
                  <a:pt x="8482" y="1020"/>
                  <a:pt x="8490" y="1024"/>
                </a:cubicBezTo>
                <a:cubicBezTo>
                  <a:pt x="8481" y="1016"/>
                  <a:pt x="8485" y="1007"/>
                  <a:pt x="8496" y="1007"/>
                </a:cubicBezTo>
                <a:cubicBezTo>
                  <a:pt x="8500" y="1007"/>
                  <a:pt x="8506" y="1009"/>
                  <a:pt x="8513" y="1012"/>
                </a:cubicBezTo>
                <a:cubicBezTo>
                  <a:pt x="8501" y="1000"/>
                  <a:pt x="8490" y="1000"/>
                  <a:pt x="8478" y="988"/>
                </a:cubicBezTo>
                <a:lnTo>
                  <a:pt x="8490" y="976"/>
                </a:lnTo>
                <a:cubicBezTo>
                  <a:pt x="8501" y="982"/>
                  <a:pt x="8522" y="991"/>
                  <a:pt x="8540" y="1000"/>
                </a:cubicBezTo>
                <a:cubicBezTo>
                  <a:pt x="8528" y="991"/>
                  <a:pt x="8519" y="982"/>
                  <a:pt x="8525" y="976"/>
                </a:cubicBezTo>
                <a:lnTo>
                  <a:pt x="8525" y="976"/>
                </a:lnTo>
                <a:cubicBezTo>
                  <a:pt x="8561" y="1012"/>
                  <a:pt x="8561" y="988"/>
                  <a:pt x="8609" y="1024"/>
                </a:cubicBezTo>
                <a:cubicBezTo>
                  <a:pt x="8632" y="1024"/>
                  <a:pt x="8644" y="1012"/>
                  <a:pt x="8632" y="1000"/>
                </a:cubicBezTo>
                <a:cubicBezTo>
                  <a:pt x="8621" y="988"/>
                  <a:pt x="8618" y="988"/>
                  <a:pt x="8613" y="988"/>
                </a:cubicBezTo>
                <a:cubicBezTo>
                  <a:pt x="8609" y="988"/>
                  <a:pt x="8603" y="988"/>
                  <a:pt x="8585" y="976"/>
                </a:cubicBezTo>
                <a:cubicBezTo>
                  <a:pt x="8585" y="953"/>
                  <a:pt x="8490" y="893"/>
                  <a:pt x="8513" y="893"/>
                </a:cubicBezTo>
                <a:lnTo>
                  <a:pt x="8501" y="881"/>
                </a:lnTo>
                <a:cubicBezTo>
                  <a:pt x="8490" y="869"/>
                  <a:pt x="8501" y="869"/>
                  <a:pt x="8478" y="846"/>
                </a:cubicBezTo>
                <a:lnTo>
                  <a:pt x="8478" y="846"/>
                </a:lnTo>
                <a:cubicBezTo>
                  <a:pt x="8503" y="862"/>
                  <a:pt x="8546" y="879"/>
                  <a:pt x="8573" y="879"/>
                </a:cubicBezTo>
                <a:cubicBezTo>
                  <a:pt x="8585" y="879"/>
                  <a:pt x="8593" y="876"/>
                  <a:pt x="8597" y="869"/>
                </a:cubicBezTo>
                <a:cubicBezTo>
                  <a:pt x="8573" y="857"/>
                  <a:pt x="8549" y="857"/>
                  <a:pt x="8513" y="834"/>
                </a:cubicBezTo>
                <a:lnTo>
                  <a:pt x="8513" y="822"/>
                </a:lnTo>
                <a:cubicBezTo>
                  <a:pt x="8525" y="822"/>
                  <a:pt x="8525" y="834"/>
                  <a:pt x="8525" y="834"/>
                </a:cubicBezTo>
                <a:cubicBezTo>
                  <a:pt x="8525" y="827"/>
                  <a:pt x="8532" y="825"/>
                  <a:pt x="8539" y="825"/>
                </a:cubicBezTo>
                <a:cubicBezTo>
                  <a:pt x="8547" y="825"/>
                  <a:pt x="8557" y="827"/>
                  <a:pt x="8562" y="827"/>
                </a:cubicBezTo>
                <a:cubicBezTo>
                  <a:pt x="8568" y="827"/>
                  <a:pt x="8568" y="824"/>
                  <a:pt x="8549" y="810"/>
                </a:cubicBezTo>
                <a:lnTo>
                  <a:pt x="8549" y="810"/>
                </a:lnTo>
                <a:lnTo>
                  <a:pt x="8585" y="822"/>
                </a:lnTo>
                <a:cubicBezTo>
                  <a:pt x="8573" y="810"/>
                  <a:pt x="8573" y="798"/>
                  <a:pt x="8561" y="786"/>
                </a:cubicBezTo>
                <a:cubicBezTo>
                  <a:pt x="8555" y="774"/>
                  <a:pt x="8558" y="771"/>
                  <a:pt x="8565" y="771"/>
                </a:cubicBezTo>
                <a:cubicBezTo>
                  <a:pt x="8573" y="771"/>
                  <a:pt x="8585" y="774"/>
                  <a:pt x="8597" y="774"/>
                </a:cubicBezTo>
                <a:cubicBezTo>
                  <a:pt x="8585" y="774"/>
                  <a:pt x="8537" y="750"/>
                  <a:pt x="8537" y="738"/>
                </a:cubicBezTo>
                <a:lnTo>
                  <a:pt x="8537" y="738"/>
                </a:lnTo>
                <a:cubicBezTo>
                  <a:pt x="8563" y="751"/>
                  <a:pt x="8574" y="755"/>
                  <a:pt x="8581" y="755"/>
                </a:cubicBezTo>
                <a:cubicBezTo>
                  <a:pt x="8590" y="755"/>
                  <a:pt x="8588" y="748"/>
                  <a:pt x="8597" y="748"/>
                </a:cubicBezTo>
                <a:cubicBezTo>
                  <a:pt x="8599" y="748"/>
                  <a:pt x="8603" y="748"/>
                  <a:pt x="8609" y="750"/>
                </a:cubicBezTo>
                <a:cubicBezTo>
                  <a:pt x="8609" y="750"/>
                  <a:pt x="8623" y="750"/>
                  <a:pt x="8618" y="745"/>
                </a:cubicBezTo>
                <a:lnTo>
                  <a:pt x="8618" y="745"/>
                </a:lnTo>
                <a:lnTo>
                  <a:pt x="8644" y="762"/>
                </a:lnTo>
                <a:cubicBezTo>
                  <a:pt x="8597" y="726"/>
                  <a:pt x="8609" y="715"/>
                  <a:pt x="8597" y="703"/>
                </a:cubicBezTo>
                <a:lnTo>
                  <a:pt x="8597" y="703"/>
                </a:lnTo>
                <a:cubicBezTo>
                  <a:pt x="8620" y="716"/>
                  <a:pt x="8631" y="720"/>
                  <a:pt x="8637" y="720"/>
                </a:cubicBezTo>
                <a:cubicBezTo>
                  <a:pt x="8646" y="720"/>
                  <a:pt x="8640" y="709"/>
                  <a:pt x="8647" y="709"/>
                </a:cubicBezTo>
                <a:cubicBezTo>
                  <a:pt x="8650" y="709"/>
                  <a:pt x="8656" y="712"/>
                  <a:pt x="8668" y="719"/>
                </a:cubicBezTo>
                <a:lnTo>
                  <a:pt x="8668" y="719"/>
                </a:lnTo>
                <a:cubicBezTo>
                  <a:pt x="8628" y="691"/>
                  <a:pt x="8664" y="688"/>
                  <a:pt x="8621" y="655"/>
                </a:cubicBezTo>
                <a:cubicBezTo>
                  <a:pt x="8632" y="655"/>
                  <a:pt x="8668" y="679"/>
                  <a:pt x="8692" y="691"/>
                </a:cubicBezTo>
                <a:lnTo>
                  <a:pt x="8680" y="679"/>
                </a:lnTo>
                <a:lnTo>
                  <a:pt x="8680" y="679"/>
                </a:lnTo>
                <a:cubicBezTo>
                  <a:pt x="8685" y="681"/>
                  <a:pt x="8690" y="682"/>
                  <a:pt x="8694" y="682"/>
                </a:cubicBezTo>
                <a:cubicBezTo>
                  <a:pt x="8705" y="682"/>
                  <a:pt x="8714" y="675"/>
                  <a:pt x="8726" y="675"/>
                </a:cubicBezTo>
                <a:cubicBezTo>
                  <a:pt x="8730" y="675"/>
                  <a:pt x="8735" y="676"/>
                  <a:pt x="8740" y="679"/>
                </a:cubicBezTo>
                <a:lnTo>
                  <a:pt x="8692" y="631"/>
                </a:lnTo>
                <a:lnTo>
                  <a:pt x="8716" y="643"/>
                </a:lnTo>
                <a:cubicBezTo>
                  <a:pt x="8704" y="631"/>
                  <a:pt x="8704" y="631"/>
                  <a:pt x="8692" y="619"/>
                </a:cubicBezTo>
                <a:cubicBezTo>
                  <a:pt x="8644" y="584"/>
                  <a:pt x="8680" y="595"/>
                  <a:pt x="8668" y="572"/>
                </a:cubicBezTo>
                <a:lnTo>
                  <a:pt x="8668" y="572"/>
                </a:lnTo>
                <a:cubicBezTo>
                  <a:pt x="8680" y="584"/>
                  <a:pt x="8692" y="584"/>
                  <a:pt x="8692" y="595"/>
                </a:cubicBezTo>
                <a:cubicBezTo>
                  <a:pt x="8704" y="595"/>
                  <a:pt x="8728" y="607"/>
                  <a:pt x="8740" y="619"/>
                </a:cubicBezTo>
                <a:cubicBezTo>
                  <a:pt x="8728" y="607"/>
                  <a:pt x="8668" y="548"/>
                  <a:pt x="8632" y="536"/>
                </a:cubicBezTo>
                <a:cubicBezTo>
                  <a:pt x="8609" y="524"/>
                  <a:pt x="8609" y="512"/>
                  <a:pt x="8621" y="512"/>
                </a:cubicBezTo>
                <a:lnTo>
                  <a:pt x="8656" y="536"/>
                </a:lnTo>
                <a:lnTo>
                  <a:pt x="8656" y="536"/>
                </a:lnTo>
                <a:lnTo>
                  <a:pt x="8621" y="500"/>
                </a:lnTo>
                <a:cubicBezTo>
                  <a:pt x="8621" y="498"/>
                  <a:pt x="8622" y="497"/>
                  <a:pt x="8623" y="497"/>
                </a:cubicBezTo>
                <a:cubicBezTo>
                  <a:pt x="8628" y="497"/>
                  <a:pt x="8639" y="504"/>
                  <a:pt x="8647" y="504"/>
                </a:cubicBezTo>
                <a:cubicBezTo>
                  <a:pt x="8651" y="504"/>
                  <a:pt x="8654" y="503"/>
                  <a:pt x="8656" y="500"/>
                </a:cubicBezTo>
                <a:cubicBezTo>
                  <a:pt x="8656" y="511"/>
                  <a:pt x="8715" y="561"/>
                  <a:pt x="8735" y="561"/>
                </a:cubicBezTo>
                <a:cubicBezTo>
                  <a:pt x="8737" y="561"/>
                  <a:pt x="8739" y="561"/>
                  <a:pt x="8740" y="560"/>
                </a:cubicBezTo>
                <a:cubicBezTo>
                  <a:pt x="8740" y="572"/>
                  <a:pt x="8763" y="595"/>
                  <a:pt x="8763" y="607"/>
                </a:cubicBezTo>
                <a:cubicBezTo>
                  <a:pt x="8767" y="604"/>
                  <a:pt x="8769" y="602"/>
                  <a:pt x="8771" y="602"/>
                </a:cubicBezTo>
                <a:cubicBezTo>
                  <a:pt x="8776" y="602"/>
                  <a:pt x="8779" y="611"/>
                  <a:pt x="8787" y="619"/>
                </a:cubicBezTo>
                <a:cubicBezTo>
                  <a:pt x="8787" y="595"/>
                  <a:pt x="8763" y="595"/>
                  <a:pt x="8775" y="584"/>
                </a:cubicBezTo>
                <a:cubicBezTo>
                  <a:pt x="8775" y="584"/>
                  <a:pt x="8747" y="546"/>
                  <a:pt x="8758" y="546"/>
                </a:cubicBezTo>
                <a:cubicBezTo>
                  <a:pt x="8759" y="546"/>
                  <a:pt x="8761" y="547"/>
                  <a:pt x="8763" y="548"/>
                </a:cubicBezTo>
                <a:cubicBezTo>
                  <a:pt x="8692" y="512"/>
                  <a:pt x="8728" y="500"/>
                  <a:pt x="8692" y="476"/>
                </a:cubicBezTo>
                <a:cubicBezTo>
                  <a:pt x="8686" y="470"/>
                  <a:pt x="8683" y="468"/>
                  <a:pt x="8685" y="468"/>
                </a:cubicBezTo>
                <a:lnTo>
                  <a:pt x="8685" y="468"/>
                </a:lnTo>
                <a:cubicBezTo>
                  <a:pt x="8686" y="468"/>
                  <a:pt x="8692" y="470"/>
                  <a:pt x="8704" y="476"/>
                </a:cubicBezTo>
                <a:cubicBezTo>
                  <a:pt x="8717" y="489"/>
                  <a:pt x="8730" y="495"/>
                  <a:pt x="8743" y="500"/>
                </a:cubicBezTo>
                <a:lnTo>
                  <a:pt x="8743" y="500"/>
                </a:lnTo>
                <a:cubicBezTo>
                  <a:pt x="8737" y="496"/>
                  <a:pt x="8732" y="492"/>
                  <a:pt x="8728" y="488"/>
                </a:cubicBezTo>
                <a:cubicBezTo>
                  <a:pt x="8728" y="486"/>
                  <a:pt x="8729" y="485"/>
                  <a:pt x="8730" y="485"/>
                </a:cubicBezTo>
                <a:cubicBezTo>
                  <a:pt x="8737" y="485"/>
                  <a:pt x="8756" y="500"/>
                  <a:pt x="8775" y="500"/>
                </a:cubicBezTo>
                <a:lnTo>
                  <a:pt x="8775" y="512"/>
                </a:lnTo>
                <a:lnTo>
                  <a:pt x="8799" y="512"/>
                </a:lnTo>
                <a:cubicBezTo>
                  <a:pt x="8788" y="501"/>
                  <a:pt x="8766" y="500"/>
                  <a:pt x="8764" y="480"/>
                </a:cubicBezTo>
                <a:lnTo>
                  <a:pt x="8764" y="480"/>
                </a:lnTo>
                <a:cubicBezTo>
                  <a:pt x="8764" y="479"/>
                  <a:pt x="8765" y="473"/>
                  <a:pt x="8769" y="473"/>
                </a:cubicBezTo>
                <a:cubicBezTo>
                  <a:pt x="8771" y="473"/>
                  <a:pt x="8773" y="474"/>
                  <a:pt x="8775" y="476"/>
                </a:cubicBezTo>
                <a:cubicBezTo>
                  <a:pt x="8799" y="500"/>
                  <a:pt x="8835" y="524"/>
                  <a:pt x="8835" y="536"/>
                </a:cubicBezTo>
                <a:cubicBezTo>
                  <a:pt x="8835" y="536"/>
                  <a:pt x="8847" y="512"/>
                  <a:pt x="8811" y="488"/>
                </a:cubicBezTo>
                <a:cubicBezTo>
                  <a:pt x="8799" y="476"/>
                  <a:pt x="8763" y="465"/>
                  <a:pt x="8763" y="453"/>
                </a:cubicBezTo>
                <a:lnTo>
                  <a:pt x="8775" y="453"/>
                </a:lnTo>
                <a:lnTo>
                  <a:pt x="8752" y="429"/>
                </a:lnTo>
                <a:lnTo>
                  <a:pt x="8752" y="429"/>
                </a:lnTo>
                <a:lnTo>
                  <a:pt x="8775" y="441"/>
                </a:lnTo>
                <a:cubicBezTo>
                  <a:pt x="8763" y="429"/>
                  <a:pt x="8752" y="417"/>
                  <a:pt x="8763" y="417"/>
                </a:cubicBezTo>
                <a:cubicBezTo>
                  <a:pt x="8775" y="429"/>
                  <a:pt x="8775" y="429"/>
                  <a:pt x="8787" y="441"/>
                </a:cubicBezTo>
                <a:cubicBezTo>
                  <a:pt x="8799" y="429"/>
                  <a:pt x="8775" y="417"/>
                  <a:pt x="8763" y="405"/>
                </a:cubicBezTo>
                <a:cubicBezTo>
                  <a:pt x="8763" y="402"/>
                  <a:pt x="8764" y="400"/>
                  <a:pt x="8766" y="400"/>
                </a:cubicBezTo>
                <a:cubicBezTo>
                  <a:pt x="8771" y="400"/>
                  <a:pt x="8782" y="408"/>
                  <a:pt x="8799" y="417"/>
                </a:cubicBezTo>
                <a:cubicBezTo>
                  <a:pt x="8811" y="417"/>
                  <a:pt x="8811" y="405"/>
                  <a:pt x="8835" y="405"/>
                </a:cubicBezTo>
                <a:cubicBezTo>
                  <a:pt x="8835" y="393"/>
                  <a:pt x="8823" y="405"/>
                  <a:pt x="8811" y="381"/>
                </a:cubicBezTo>
                <a:lnTo>
                  <a:pt x="8811" y="381"/>
                </a:lnTo>
                <a:cubicBezTo>
                  <a:pt x="8830" y="394"/>
                  <a:pt x="8843" y="399"/>
                  <a:pt x="8851" y="399"/>
                </a:cubicBezTo>
                <a:cubicBezTo>
                  <a:pt x="8872" y="399"/>
                  <a:pt x="8862" y="363"/>
                  <a:pt x="8871" y="345"/>
                </a:cubicBezTo>
                <a:cubicBezTo>
                  <a:pt x="8811" y="310"/>
                  <a:pt x="8859" y="345"/>
                  <a:pt x="8823" y="298"/>
                </a:cubicBezTo>
                <a:lnTo>
                  <a:pt x="8823" y="298"/>
                </a:lnTo>
                <a:cubicBezTo>
                  <a:pt x="8835" y="310"/>
                  <a:pt x="8871" y="322"/>
                  <a:pt x="8871" y="345"/>
                </a:cubicBezTo>
                <a:lnTo>
                  <a:pt x="8882" y="334"/>
                </a:lnTo>
                <a:cubicBezTo>
                  <a:pt x="8906" y="345"/>
                  <a:pt x="8882" y="357"/>
                  <a:pt x="8930" y="393"/>
                </a:cubicBezTo>
                <a:cubicBezTo>
                  <a:pt x="8941" y="382"/>
                  <a:pt x="8893" y="332"/>
                  <a:pt x="8911" y="332"/>
                </a:cubicBezTo>
                <a:cubicBezTo>
                  <a:pt x="8913" y="332"/>
                  <a:pt x="8915" y="332"/>
                  <a:pt x="8918" y="334"/>
                </a:cubicBezTo>
                <a:cubicBezTo>
                  <a:pt x="8927" y="342"/>
                  <a:pt x="8931" y="345"/>
                  <a:pt x="8932" y="345"/>
                </a:cubicBezTo>
                <a:cubicBezTo>
                  <a:pt x="8935" y="345"/>
                  <a:pt x="8928" y="334"/>
                  <a:pt x="8933" y="334"/>
                </a:cubicBezTo>
                <a:cubicBezTo>
                  <a:pt x="8935" y="334"/>
                  <a:pt x="8938" y="335"/>
                  <a:pt x="8943" y="338"/>
                </a:cubicBezTo>
                <a:lnTo>
                  <a:pt x="8943" y="338"/>
                </a:lnTo>
                <a:cubicBezTo>
                  <a:pt x="8930" y="325"/>
                  <a:pt x="8915" y="312"/>
                  <a:pt x="8906" y="298"/>
                </a:cubicBezTo>
                <a:cubicBezTo>
                  <a:pt x="8909" y="292"/>
                  <a:pt x="8912" y="290"/>
                  <a:pt x="8916" y="290"/>
                </a:cubicBezTo>
                <a:cubicBezTo>
                  <a:pt x="8929" y="290"/>
                  <a:pt x="8948" y="315"/>
                  <a:pt x="8966" y="334"/>
                </a:cubicBezTo>
                <a:cubicBezTo>
                  <a:pt x="8978" y="334"/>
                  <a:pt x="8978" y="322"/>
                  <a:pt x="8966" y="310"/>
                </a:cubicBezTo>
                <a:lnTo>
                  <a:pt x="8966" y="310"/>
                </a:lnTo>
                <a:cubicBezTo>
                  <a:pt x="8969" y="315"/>
                  <a:pt x="8968" y="318"/>
                  <a:pt x="8966" y="318"/>
                </a:cubicBezTo>
                <a:cubicBezTo>
                  <a:pt x="8958" y="318"/>
                  <a:pt x="8927" y="292"/>
                  <a:pt x="8918" y="274"/>
                </a:cubicBezTo>
                <a:lnTo>
                  <a:pt x="8918" y="274"/>
                </a:lnTo>
                <a:cubicBezTo>
                  <a:pt x="8927" y="283"/>
                  <a:pt x="8933" y="287"/>
                  <a:pt x="8935" y="287"/>
                </a:cubicBezTo>
                <a:cubicBezTo>
                  <a:pt x="8942" y="287"/>
                  <a:pt x="8927" y="256"/>
                  <a:pt x="8918" y="238"/>
                </a:cubicBezTo>
                <a:cubicBezTo>
                  <a:pt x="8906" y="234"/>
                  <a:pt x="8898" y="233"/>
                  <a:pt x="8893" y="233"/>
                </a:cubicBezTo>
                <a:cubicBezTo>
                  <a:pt x="8882" y="233"/>
                  <a:pt x="8882" y="238"/>
                  <a:pt x="8882" y="238"/>
                </a:cubicBezTo>
                <a:cubicBezTo>
                  <a:pt x="8882" y="217"/>
                  <a:pt x="8853" y="165"/>
                  <a:pt x="8866" y="165"/>
                </a:cubicBezTo>
                <a:cubicBezTo>
                  <a:pt x="8867" y="165"/>
                  <a:pt x="8868" y="166"/>
                  <a:pt x="8871" y="167"/>
                </a:cubicBezTo>
                <a:cubicBezTo>
                  <a:pt x="8882" y="183"/>
                  <a:pt x="8888" y="187"/>
                  <a:pt x="8890" y="187"/>
                </a:cubicBezTo>
                <a:cubicBezTo>
                  <a:pt x="8893" y="187"/>
                  <a:pt x="8893" y="183"/>
                  <a:pt x="8894" y="183"/>
                </a:cubicBezTo>
                <a:cubicBezTo>
                  <a:pt x="8896" y="183"/>
                  <a:pt x="8898" y="187"/>
                  <a:pt x="8906" y="203"/>
                </a:cubicBezTo>
                <a:cubicBezTo>
                  <a:pt x="8918" y="214"/>
                  <a:pt x="8906" y="214"/>
                  <a:pt x="8906" y="214"/>
                </a:cubicBezTo>
                <a:lnTo>
                  <a:pt x="8918" y="226"/>
                </a:lnTo>
                <a:cubicBezTo>
                  <a:pt x="8954" y="214"/>
                  <a:pt x="8882" y="167"/>
                  <a:pt x="8882" y="131"/>
                </a:cubicBezTo>
                <a:cubicBezTo>
                  <a:pt x="8884" y="130"/>
                  <a:pt x="8886" y="129"/>
                  <a:pt x="8888" y="129"/>
                </a:cubicBezTo>
                <a:cubicBezTo>
                  <a:pt x="8889" y="129"/>
                  <a:pt x="8891" y="129"/>
                  <a:pt x="8893" y="130"/>
                </a:cubicBezTo>
                <a:lnTo>
                  <a:pt x="8893" y="130"/>
                </a:lnTo>
                <a:cubicBezTo>
                  <a:pt x="8889" y="126"/>
                  <a:pt x="8886" y="122"/>
                  <a:pt x="8882" y="119"/>
                </a:cubicBezTo>
                <a:lnTo>
                  <a:pt x="8882" y="119"/>
                </a:lnTo>
                <a:cubicBezTo>
                  <a:pt x="8895" y="128"/>
                  <a:pt x="8902" y="132"/>
                  <a:pt x="8907" y="132"/>
                </a:cubicBezTo>
                <a:cubicBezTo>
                  <a:pt x="8919" y="132"/>
                  <a:pt x="8906" y="101"/>
                  <a:pt x="8906" y="84"/>
                </a:cubicBezTo>
                <a:cubicBezTo>
                  <a:pt x="8877" y="66"/>
                  <a:pt x="8871" y="66"/>
                  <a:pt x="8865" y="66"/>
                </a:cubicBezTo>
                <a:cubicBezTo>
                  <a:pt x="8859" y="66"/>
                  <a:pt x="8853" y="66"/>
                  <a:pt x="8823" y="48"/>
                </a:cubicBezTo>
                <a:lnTo>
                  <a:pt x="8823" y="48"/>
                </a:lnTo>
                <a:cubicBezTo>
                  <a:pt x="8833" y="68"/>
                  <a:pt x="8861" y="98"/>
                  <a:pt x="8846" y="98"/>
                </a:cubicBezTo>
                <a:cubicBezTo>
                  <a:pt x="8843" y="98"/>
                  <a:pt x="8840" y="97"/>
                  <a:pt x="8835" y="95"/>
                </a:cubicBezTo>
                <a:cubicBezTo>
                  <a:pt x="8835" y="72"/>
                  <a:pt x="8823" y="72"/>
                  <a:pt x="8811" y="72"/>
                </a:cubicBezTo>
                <a:cubicBezTo>
                  <a:pt x="8835" y="95"/>
                  <a:pt x="8811" y="84"/>
                  <a:pt x="8823" y="95"/>
                </a:cubicBezTo>
                <a:cubicBezTo>
                  <a:pt x="8799" y="84"/>
                  <a:pt x="8787" y="36"/>
                  <a:pt x="8763" y="36"/>
                </a:cubicBezTo>
                <a:lnTo>
                  <a:pt x="8799" y="95"/>
                </a:lnTo>
                <a:cubicBezTo>
                  <a:pt x="8789" y="95"/>
                  <a:pt x="8779" y="69"/>
                  <a:pt x="8776" y="69"/>
                </a:cubicBezTo>
                <a:cubicBezTo>
                  <a:pt x="8776" y="69"/>
                  <a:pt x="8775" y="70"/>
                  <a:pt x="8775" y="72"/>
                </a:cubicBezTo>
                <a:cubicBezTo>
                  <a:pt x="8752" y="36"/>
                  <a:pt x="8740" y="36"/>
                  <a:pt x="8740" y="12"/>
                </a:cubicBezTo>
                <a:cubicBezTo>
                  <a:pt x="8731" y="6"/>
                  <a:pt x="8726" y="3"/>
                  <a:pt x="8723" y="3"/>
                </a:cubicBezTo>
                <a:cubicBezTo>
                  <a:pt x="8707" y="3"/>
                  <a:pt x="8740" y="64"/>
                  <a:pt x="8740" y="84"/>
                </a:cubicBezTo>
                <a:lnTo>
                  <a:pt x="8740" y="84"/>
                </a:lnTo>
                <a:cubicBezTo>
                  <a:pt x="8740" y="83"/>
                  <a:pt x="8740" y="72"/>
                  <a:pt x="8728" y="72"/>
                </a:cubicBezTo>
                <a:cubicBezTo>
                  <a:pt x="8740" y="84"/>
                  <a:pt x="8740" y="84"/>
                  <a:pt x="8740" y="95"/>
                </a:cubicBezTo>
                <a:cubicBezTo>
                  <a:pt x="8716" y="84"/>
                  <a:pt x="8728" y="60"/>
                  <a:pt x="8704" y="48"/>
                </a:cubicBezTo>
                <a:lnTo>
                  <a:pt x="8692" y="60"/>
                </a:lnTo>
                <a:cubicBezTo>
                  <a:pt x="8692" y="66"/>
                  <a:pt x="8692" y="69"/>
                  <a:pt x="8690" y="69"/>
                </a:cubicBezTo>
                <a:cubicBezTo>
                  <a:pt x="8689" y="69"/>
                  <a:pt x="8686" y="66"/>
                  <a:pt x="8680" y="60"/>
                </a:cubicBezTo>
                <a:cubicBezTo>
                  <a:pt x="8674" y="48"/>
                  <a:pt x="8668" y="39"/>
                  <a:pt x="8664" y="30"/>
                </a:cubicBezTo>
                <a:lnTo>
                  <a:pt x="8664" y="30"/>
                </a:lnTo>
                <a:lnTo>
                  <a:pt x="8668" y="48"/>
                </a:lnTo>
                <a:cubicBezTo>
                  <a:pt x="8656" y="36"/>
                  <a:pt x="8632" y="24"/>
                  <a:pt x="8632" y="12"/>
                </a:cubicBezTo>
                <a:lnTo>
                  <a:pt x="8621" y="36"/>
                </a:lnTo>
                <a:lnTo>
                  <a:pt x="8597" y="12"/>
                </a:lnTo>
                <a:lnTo>
                  <a:pt x="8597" y="12"/>
                </a:lnTo>
                <a:cubicBezTo>
                  <a:pt x="8588" y="12"/>
                  <a:pt x="8603" y="58"/>
                  <a:pt x="8597" y="58"/>
                </a:cubicBezTo>
                <a:cubicBezTo>
                  <a:pt x="8594" y="58"/>
                  <a:pt x="8587" y="49"/>
                  <a:pt x="8573" y="24"/>
                </a:cubicBezTo>
                <a:cubicBezTo>
                  <a:pt x="8573" y="72"/>
                  <a:pt x="8561" y="60"/>
                  <a:pt x="8549" y="95"/>
                </a:cubicBezTo>
                <a:cubicBezTo>
                  <a:pt x="8549" y="48"/>
                  <a:pt x="8501" y="60"/>
                  <a:pt x="8513" y="36"/>
                </a:cubicBezTo>
                <a:cubicBezTo>
                  <a:pt x="8510" y="34"/>
                  <a:pt x="8508" y="34"/>
                  <a:pt x="8506" y="34"/>
                </a:cubicBezTo>
                <a:cubicBezTo>
                  <a:pt x="8496" y="34"/>
                  <a:pt x="8513" y="61"/>
                  <a:pt x="8513" y="72"/>
                </a:cubicBezTo>
                <a:cubicBezTo>
                  <a:pt x="8490" y="60"/>
                  <a:pt x="8466" y="24"/>
                  <a:pt x="8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solidFill>
            </a:endParaRPr>
          </a:p>
        </p:txBody>
      </p:sp>
      <p:sp>
        <p:nvSpPr>
          <p:cNvPr id="64" name="Google Shape;1408;p29">
            <a:extLst>
              <a:ext uri="{FF2B5EF4-FFF2-40B4-BE49-F238E27FC236}">
                <a16:creationId xmlns:a16="http://schemas.microsoft.com/office/drawing/2014/main" id="{8FC74256-1699-4C66-AD28-518EBAA03932}"/>
              </a:ext>
            </a:extLst>
          </p:cNvPr>
          <p:cNvSpPr/>
          <p:nvPr/>
        </p:nvSpPr>
        <p:spPr>
          <a:xfrm rot="2048833">
            <a:off x="1640658" y="3964337"/>
            <a:ext cx="641850" cy="176725"/>
          </a:xfrm>
          <a:custGeom>
            <a:avLst/>
            <a:gdLst/>
            <a:ahLst/>
            <a:cxnLst/>
            <a:rect l="l" t="t" r="r" b="b"/>
            <a:pathLst>
              <a:path w="26600" h="8069" extrusionOk="0">
                <a:moveTo>
                  <a:pt x="12445" y="1399"/>
                </a:moveTo>
                <a:cubicBezTo>
                  <a:pt x="12424" y="1406"/>
                  <a:pt x="12415" y="1414"/>
                  <a:pt x="12405" y="1422"/>
                </a:cubicBezTo>
                <a:lnTo>
                  <a:pt x="12405" y="1422"/>
                </a:lnTo>
                <a:cubicBezTo>
                  <a:pt x="12406" y="1422"/>
                  <a:pt x="12406" y="1422"/>
                  <a:pt x="12407" y="1421"/>
                </a:cubicBezTo>
                <a:cubicBezTo>
                  <a:pt x="12421" y="1414"/>
                  <a:pt x="12434" y="1407"/>
                  <a:pt x="12445" y="1399"/>
                </a:cubicBezTo>
                <a:close/>
                <a:moveTo>
                  <a:pt x="12405" y="1422"/>
                </a:moveTo>
                <a:cubicBezTo>
                  <a:pt x="12358" y="1445"/>
                  <a:pt x="12324" y="1457"/>
                  <a:pt x="12324" y="1457"/>
                </a:cubicBezTo>
                <a:cubicBezTo>
                  <a:pt x="12375" y="1447"/>
                  <a:pt x="12391" y="1434"/>
                  <a:pt x="12405" y="1422"/>
                </a:cubicBezTo>
                <a:close/>
                <a:moveTo>
                  <a:pt x="22134" y="1493"/>
                </a:moveTo>
                <a:lnTo>
                  <a:pt x="22134" y="1493"/>
                </a:lnTo>
                <a:cubicBezTo>
                  <a:pt x="22130" y="1497"/>
                  <a:pt x="22128" y="1502"/>
                  <a:pt x="22126" y="1508"/>
                </a:cubicBezTo>
                <a:lnTo>
                  <a:pt x="22126" y="1508"/>
                </a:lnTo>
                <a:cubicBezTo>
                  <a:pt x="22129" y="1504"/>
                  <a:pt x="22132" y="1499"/>
                  <a:pt x="22134" y="1493"/>
                </a:cubicBezTo>
                <a:close/>
                <a:moveTo>
                  <a:pt x="12199" y="1537"/>
                </a:moveTo>
                <a:lnTo>
                  <a:pt x="12199" y="1537"/>
                </a:lnTo>
                <a:cubicBezTo>
                  <a:pt x="12195" y="1538"/>
                  <a:pt x="12189" y="1539"/>
                  <a:pt x="12181" y="1540"/>
                </a:cubicBezTo>
                <a:cubicBezTo>
                  <a:pt x="12187" y="1539"/>
                  <a:pt x="12193" y="1538"/>
                  <a:pt x="12199" y="1537"/>
                </a:cubicBezTo>
                <a:close/>
                <a:moveTo>
                  <a:pt x="21194" y="1588"/>
                </a:moveTo>
                <a:lnTo>
                  <a:pt x="21194" y="1588"/>
                </a:lnTo>
                <a:cubicBezTo>
                  <a:pt x="21193" y="1597"/>
                  <a:pt x="21192" y="1605"/>
                  <a:pt x="21192" y="1613"/>
                </a:cubicBezTo>
                <a:lnTo>
                  <a:pt x="21192" y="1613"/>
                </a:lnTo>
                <a:cubicBezTo>
                  <a:pt x="21193" y="1603"/>
                  <a:pt x="21194" y="1595"/>
                  <a:pt x="21194" y="1588"/>
                </a:cubicBezTo>
                <a:close/>
                <a:moveTo>
                  <a:pt x="6834" y="1622"/>
                </a:moveTo>
                <a:lnTo>
                  <a:pt x="6834" y="1622"/>
                </a:lnTo>
                <a:cubicBezTo>
                  <a:pt x="6834" y="1622"/>
                  <a:pt x="6835" y="1623"/>
                  <a:pt x="6835" y="1624"/>
                </a:cubicBezTo>
                <a:cubicBezTo>
                  <a:pt x="6836" y="1623"/>
                  <a:pt x="6836" y="1622"/>
                  <a:pt x="6834" y="1622"/>
                </a:cubicBezTo>
                <a:close/>
                <a:moveTo>
                  <a:pt x="6069" y="1689"/>
                </a:moveTo>
                <a:cubicBezTo>
                  <a:pt x="6089" y="1689"/>
                  <a:pt x="6101" y="1704"/>
                  <a:pt x="6109" y="1719"/>
                </a:cubicBezTo>
                <a:cubicBezTo>
                  <a:pt x="6085" y="1731"/>
                  <a:pt x="6073" y="1743"/>
                  <a:pt x="6037" y="1767"/>
                </a:cubicBezTo>
                <a:cubicBezTo>
                  <a:pt x="6037" y="1779"/>
                  <a:pt x="6037" y="1779"/>
                  <a:pt x="6037" y="1790"/>
                </a:cubicBezTo>
                <a:cubicBezTo>
                  <a:pt x="6037" y="1755"/>
                  <a:pt x="6025" y="1731"/>
                  <a:pt x="6025" y="1707"/>
                </a:cubicBezTo>
                <a:cubicBezTo>
                  <a:pt x="6043" y="1694"/>
                  <a:pt x="6057" y="1689"/>
                  <a:pt x="6069" y="1689"/>
                </a:cubicBezTo>
                <a:close/>
                <a:moveTo>
                  <a:pt x="19138" y="2085"/>
                </a:moveTo>
                <a:cubicBezTo>
                  <a:pt x="19141" y="2094"/>
                  <a:pt x="19143" y="2100"/>
                  <a:pt x="19146" y="2100"/>
                </a:cubicBezTo>
                <a:lnTo>
                  <a:pt x="19138" y="2085"/>
                </a:lnTo>
                <a:close/>
                <a:moveTo>
                  <a:pt x="19545" y="2287"/>
                </a:moveTo>
                <a:cubicBezTo>
                  <a:pt x="19546" y="2290"/>
                  <a:pt x="19547" y="2293"/>
                  <a:pt x="19548" y="2296"/>
                </a:cubicBezTo>
                <a:lnTo>
                  <a:pt x="19548" y="2296"/>
                </a:lnTo>
                <a:cubicBezTo>
                  <a:pt x="19547" y="2292"/>
                  <a:pt x="19546" y="2289"/>
                  <a:pt x="19545" y="2287"/>
                </a:cubicBezTo>
                <a:close/>
                <a:moveTo>
                  <a:pt x="19548" y="2296"/>
                </a:moveTo>
                <a:cubicBezTo>
                  <a:pt x="19553" y="2315"/>
                  <a:pt x="19558" y="2347"/>
                  <a:pt x="19563" y="2398"/>
                </a:cubicBezTo>
                <a:cubicBezTo>
                  <a:pt x="19563" y="2339"/>
                  <a:pt x="19554" y="2315"/>
                  <a:pt x="19548" y="2296"/>
                </a:cubicBezTo>
                <a:close/>
                <a:moveTo>
                  <a:pt x="6859" y="2374"/>
                </a:moveTo>
                <a:cubicBezTo>
                  <a:pt x="6847" y="2410"/>
                  <a:pt x="6930" y="2410"/>
                  <a:pt x="6978" y="2445"/>
                </a:cubicBezTo>
                <a:cubicBezTo>
                  <a:pt x="6942" y="2445"/>
                  <a:pt x="6906" y="2457"/>
                  <a:pt x="6859" y="2481"/>
                </a:cubicBezTo>
                <a:cubicBezTo>
                  <a:pt x="6835" y="2433"/>
                  <a:pt x="6823" y="2386"/>
                  <a:pt x="6859" y="2374"/>
                </a:cubicBezTo>
                <a:close/>
                <a:moveTo>
                  <a:pt x="21261" y="2494"/>
                </a:moveTo>
                <a:cubicBezTo>
                  <a:pt x="21260" y="2496"/>
                  <a:pt x="21259" y="2498"/>
                  <a:pt x="21259" y="2501"/>
                </a:cubicBezTo>
                <a:lnTo>
                  <a:pt x="21259" y="2501"/>
                </a:lnTo>
                <a:cubicBezTo>
                  <a:pt x="21259" y="2499"/>
                  <a:pt x="21260" y="2497"/>
                  <a:pt x="21261" y="2494"/>
                </a:cubicBezTo>
                <a:close/>
                <a:moveTo>
                  <a:pt x="25742" y="2517"/>
                </a:moveTo>
                <a:cubicBezTo>
                  <a:pt x="25742" y="2517"/>
                  <a:pt x="25742" y="2517"/>
                  <a:pt x="25742" y="2517"/>
                </a:cubicBezTo>
                <a:cubicBezTo>
                  <a:pt x="25742" y="2517"/>
                  <a:pt x="25742" y="2517"/>
                  <a:pt x="25742" y="2517"/>
                </a:cubicBezTo>
                <a:close/>
                <a:moveTo>
                  <a:pt x="21259" y="2501"/>
                </a:moveTo>
                <a:lnTo>
                  <a:pt x="21259" y="2501"/>
                </a:lnTo>
                <a:cubicBezTo>
                  <a:pt x="21253" y="2518"/>
                  <a:pt x="21246" y="2514"/>
                  <a:pt x="21253" y="2529"/>
                </a:cubicBezTo>
                <a:cubicBezTo>
                  <a:pt x="21255" y="2517"/>
                  <a:pt x="21257" y="2508"/>
                  <a:pt x="21259" y="2501"/>
                </a:cubicBezTo>
                <a:close/>
                <a:moveTo>
                  <a:pt x="6704" y="2552"/>
                </a:moveTo>
                <a:cubicBezTo>
                  <a:pt x="6680" y="2564"/>
                  <a:pt x="6656" y="2576"/>
                  <a:pt x="6632" y="2588"/>
                </a:cubicBezTo>
                <a:cubicBezTo>
                  <a:pt x="6656" y="2576"/>
                  <a:pt x="6668" y="2564"/>
                  <a:pt x="6704" y="2552"/>
                </a:cubicBezTo>
                <a:close/>
                <a:moveTo>
                  <a:pt x="26153" y="2598"/>
                </a:moveTo>
                <a:cubicBezTo>
                  <a:pt x="26141" y="2598"/>
                  <a:pt x="26120" y="2623"/>
                  <a:pt x="26095" y="2659"/>
                </a:cubicBezTo>
                <a:lnTo>
                  <a:pt x="26095" y="2659"/>
                </a:lnTo>
                <a:cubicBezTo>
                  <a:pt x="26125" y="2624"/>
                  <a:pt x="26159" y="2600"/>
                  <a:pt x="26159" y="2600"/>
                </a:cubicBezTo>
                <a:cubicBezTo>
                  <a:pt x="26157" y="2599"/>
                  <a:pt x="26155" y="2598"/>
                  <a:pt x="26153" y="2598"/>
                </a:cubicBezTo>
                <a:close/>
                <a:moveTo>
                  <a:pt x="25206" y="2576"/>
                </a:moveTo>
                <a:cubicBezTo>
                  <a:pt x="25206" y="2588"/>
                  <a:pt x="25218" y="2588"/>
                  <a:pt x="25230" y="2600"/>
                </a:cubicBezTo>
                <a:cubicBezTo>
                  <a:pt x="25209" y="2643"/>
                  <a:pt x="25187" y="2685"/>
                  <a:pt x="25183" y="2685"/>
                </a:cubicBezTo>
                <a:cubicBezTo>
                  <a:pt x="25183" y="2685"/>
                  <a:pt x="25182" y="2685"/>
                  <a:pt x="25182" y="2683"/>
                </a:cubicBezTo>
                <a:cubicBezTo>
                  <a:pt x="25194" y="2660"/>
                  <a:pt x="25194" y="2624"/>
                  <a:pt x="25206" y="2576"/>
                </a:cubicBezTo>
                <a:close/>
                <a:moveTo>
                  <a:pt x="26095" y="2659"/>
                </a:moveTo>
                <a:cubicBezTo>
                  <a:pt x="26082" y="2674"/>
                  <a:pt x="26070" y="2691"/>
                  <a:pt x="26060" y="2710"/>
                </a:cubicBezTo>
                <a:lnTo>
                  <a:pt x="26060" y="2710"/>
                </a:lnTo>
                <a:cubicBezTo>
                  <a:pt x="26072" y="2692"/>
                  <a:pt x="26084" y="2675"/>
                  <a:pt x="26095" y="2659"/>
                </a:cubicBezTo>
                <a:close/>
                <a:moveTo>
                  <a:pt x="25745" y="2799"/>
                </a:moveTo>
                <a:lnTo>
                  <a:pt x="25745" y="2799"/>
                </a:lnTo>
                <a:cubicBezTo>
                  <a:pt x="25744" y="2800"/>
                  <a:pt x="25743" y="2801"/>
                  <a:pt x="25742" y="2802"/>
                </a:cubicBezTo>
                <a:cubicBezTo>
                  <a:pt x="25743" y="2801"/>
                  <a:pt x="25744" y="2800"/>
                  <a:pt x="25745" y="2799"/>
                </a:cubicBezTo>
                <a:close/>
                <a:moveTo>
                  <a:pt x="21090" y="2835"/>
                </a:moveTo>
                <a:lnTo>
                  <a:pt x="21090" y="2835"/>
                </a:lnTo>
                <a:cubicBezTo>
                  <a:pt x="21089" y="2836"/>
                  <a:pt x="21088" y="2837"/>
                  <a:pt x="21087" y="2838"/>
                </a:cubicBezTo>
                <a:cubicBezTo>
                  <a:pt x="21088" y="2837"/>
                  <a:pt x="21089" y="2836"/>
                  <a:pt x="21090" y="2835"/>
                </a:cubicBezTo>
                <a:close/>
                <a:moveTo>
                  <a:pt x="21051" y="2898"/>
                </a:moveTo>
                <a:lnTo>
                  <a:pt x="21027" y="2945"/>
                </a:lnTo>
                <a:cubicBezTo>
                  <a:pt x="21039" y="2922"/>
                  <a:pt x="21051" y="2922"/>
                  <a:pt x="21051" y="2922"/>
                </a:cubicBezTo>
                <a:lnTo>
                  <a:pt x="21051" y="2898"/>
                </a:lnTo>
                <a:close/>
                <a:moveTo>
                  <a:pt x="25599" y="2993"/>
                </a:moveTo>
                <a:cubicBezTo>
                  <a:pt x="25599" y="2993"/>
                  <a:pt x="25611" y="3005"/>
                  <a:pt x="25611" y="3005"/>
                </a:cubicBezTo>
                <a:cubicBezTo>
                  <a:pt x="25611" y="2993"/>
                  <a:pt x="25611" y="2993"/>
                  <a:pt x="25599" y="2993"/>
                </a:cubicBezTo>
                <a:close/>
                <a:moveTo>
                  <a:pt x="26492" y="3160"/>
                </a:moveTo>
                <a:lnTo>
                  <a:pt x="26492" y="3160"/>
                </a:lnTo>
                <a:cubicBezTo>
                  <a:pt x="26485" y="3162"/>
                  <a:pt x="26479" y="3165"/>
                  <a:pt x="26472" y="3168"/>
                </a:cubicBezTo>
                <a:lnTo>
                  <a:pt x="26472" y="3168"/>
                </a:lnTo>
                <a:cubicBezTo>
                  <a:pt x="26478" y="3166"/>
                  <a:pt x="26485" y="3163"/>
                  <a:pt x="26492" y="3160"/>
                </a:cubicBezTo>
                <a:close/>
                <a:moveTo>
                  <a:pt x="25222" y="3311"/>
                </a:moveTo>
                <a:cubicBezTo>
                  <a:pt x="25226" y="3311"/>
                  <a:pt x="25216" y="3331"/>
                  <a:pt x="25206" y="3350"/>
                </a:cubicBezTo>
                <a:cubicBezTo>
                  <a:pt x="25206" y="3350"/>
                  <a:pt x="25206" y="3350"/>
                  <a:pt x="25194" y="3338"/>
                </a:cubicBezTo>
                <a:cubicBezTo>
                  <a:pt x="25206" y="3326"/>
                  <a:pt x="25206" y="3326"/>
                  <a:pt x="25218" y="3314"/>
                </a:cubicBezTo>
                <a:cubicBezTo>
                  <a:pt x="25220" y="3312"/>
                  <a:pt x="25222" y="3311"/>
                  <a:pt x="25222" y="3311"/>
                </a:cubicBezTo>
                <a:close/>
                <a:moveTo>
                  <a:pt x="24992" y="3362"/>
                </a:moveTo>
                <a:cubicBezTo>
                  <a:pt x="24992" y="3362"/>
                  <a:pt x="24992" y="3362"/>
                  <a:pt x="24992" y="3362"/>
                </a:cubicBezTo>
                <a:cubicBezTo>
                  <a:pt x="24992" y="3362"/>
                  <a:pt x="24992" y="3362"/>
                  <a:pt x="24992" y="3362"/>
                </a:cubicBezTo>
                <a:close/>
                <a:moveTo>
                  <a:pt x="24992" y="3338"/>
                </a:moveTo>
                <a:lnTo>
                  <a:pt x="24980" y="3374"/>
                </a:lnTo>
                <a:cubicBezTo>
                  <a:pt x="24992" y="3362"/>
                  <a:pt x="24992" y="3350"/>
                  <a:pt x="24992" y="3338"/>
                </a:cubicBezTo>
                <a:close/>
                <a:moveTo>
                  <a:pt x="25254" y="3374"/>
                </a:moveTo>
                <a:cubicBezTo>
                  <a:pt x="25254" y="3386"/>
                  <a:pt x="25254" y="3386"/>
                  <a:pt x="25266" y="3398"/>
                </a:cubicBezTo>
                <a:cubicBezTo>
                  <a:pt x="25254" y="3398"/>
                  <a:pt x="25254" y="3410"/>
                  <a:pt x="25242" y="3422"/>
                </a:cubicBezTo>
                <a:cubicBezTo>
                  <a:pt x="25242" y="3410"/>
                  <a:pt x="25242" y="3410"/>
                  <a:pt x="25230" y="3398"/>
                </a:cubicBezTo>
                <a:cubicBezTo>
                  <a:pt x="25242" y="3398"/>
                  <a:pt x="25242" y="3386"/>
                  <a:pt x="25254" y="3374"/>
                </a:cubicBezTo>
                <a:close/>
                <a:moveTo>
                  <a:pt x="25170" y="3374"/>
                </a:moveTo>
                <a:cubicBezTo>
                  <a:pt x="25182" y="3386"/>
                  <a:pt x="25182" y="3398"/>
                  <a:pt x="25182" y="3398"/>
                </a:cubicBezTo>
                <a:cubicBezTo>
                  <a:pt x="25182" y="3410"/>
                  <a:pt x="25170" y="3422"/>
                  <a:pt x="25170" y="3433"/>
                </a:cubicBezTo>
                <a:lnTo>
                  <a:pt x="25159" y="3398"/>
                </a:lnTo>
                <a:cubicBezTo>
                  <a:pt x="25159" y="3386"/>
                  <a:pt x="25170" y="3386"/>
                  <a:pt x="25170" y="3374"/>
                </a:cubicBezTo>
                <a:close/>
                <a:moveTo>
                  <a:pt x="25111" y="3136"/>
                </a:moveTo>
                <a:lnTo>
                  <a:pt x="25111" y="3136"/>
                </a:lnTo>
                <a:cubicBezTo>
                  <a:pt x="25087" y="3207"/>
                  <a:pt x="25075" y="3255"/>
                  <a:pt x="25051" y="3303"/>
                </a:cubicBezTo>
                <a:cubicBezTo>
                  <a:pt x="25051" y="3303"/>
                  <a:pt x="25051" y="3314"/>
                  <a:pt x="25051" y="3314"/>
                </a:cubicBezTo>
                <a:cubicBezTo>
                  <a:pt x="25039" y="3362"/>
                  <a:pt x="25028" y="3398"/>
                  <a:pt x="25016" y="3445"/>
                </a:cubicBezTo>
                <a:cubicBezTo>
                  <a:pt x="25004" y="3422"/>
                  <a:pt x="24992" y="3410"/>
                  <a:pt x="24992" y="3398"/>
                </a:cubicBezTo>
                <a:cubicBezTo>
                  <a:pt x="24992" y="3386"/>
                  <a:pt x="24992" y="3374"/>
                  <a:pt x="24992" y="3362"/>
                </a:cubicBezTo>
                <a:cubicBezTo>
                  <a:pt x="24992" y="3374"/>
                  <a:pt x="24992" y="3374"/>
                  <a:pt x="24980" y="3386"/>
                </a:cubicBezTo>
                <a:cubicBezTo>
                  <a:pt x="24980" y="3374"/>
                  <a:pt x="24980" y="3374"/>
                  <a:pt x="24980" y="3374"/>
                </a:cubicBezTo>
                <a:cubicBezTo>
                  <a:pt x="24980" y="3374"/>
                  <a:pt x="24980" y="3374"/>
                  <a:pt x="24968" y="3362"/>
                </a:cubicBezTo>
                <a:cubicBezTo>
                  <a:pt x="24968" y="3374"/>
                  <a:pt x="24968" y="3374"/>
                  <a:pt x="24968" y="3386"/>
                </a:cubicBezTo>
                <a:lnTo>
                  <a:pt x="24944" y="3386"/>
                </a:lnTo>
                <a:cubicBezTo>
                  <a:pt x="24967" y="3339"/>
                  <a:pt x="24991" y="3303"/>
                  <a:pt x="24998" y="3303"/>
                </a:cubicBezTo>
                <a:lnTo>
                  <a:pt x="24998" y="3303"/>
                </a:lnTo>
                <a:cubicBezTo>
                  <a:pt x="25001" y="3303"/>
                  <a:pt x="25000" y="3313"/>
                  <a:pt x="24992" y="3338"/>
                </a:cubicBezTo>
                <a:cubicBezTo>
                  <a:pt x="25039" y="3267"/>
                  <a:pt x="25087" y="3172"/>
                  <a:pt x="25111" y="3136"/>
                </a:cubicBezTo>
                <a:close/>
                <a:moveTo>
                  <a:pt x="25147" y="3410"/>
                </a:moveTo>
                <a:cubicBezTo>
                  <a:pt x="25147" y="3433"/>
                  <a:pt x="25147" y="3433"/>
                  <a:pt x="25159" y="3445"/>
                </a:cubicBezTo>
                <a:cubicBezTo>
                  <a:pt x="25147" y="3445"/>
                  <a:pt x="25147" y="3457"/>
                  <a:pt x="25147" y="3457"/>
                </a:cubicBezTo>
                <a:lnTo>
                  <a:pt x="25159" y="3457"/>
                </a:lnTo>
                <a:cubicBezTo>
                  <a:pt x="25159" y="3463"/>
                  <a:pt x="25159" y="3466"/>
                  <a:pt x="25157" y="3466"/>
                </a:cubicBezTo>
                <a:cubicBezTo>
                  <a:pt x="25156" y="3466"/>
                  <a:pt x="25153" y="3463"/>
                  <a:pt x="25147" y="3457"/>
                </a:cubicBezTo>
                <a:cubicBezTo>
                  <a:pt x="25135" y="3457"/>
                  <a:pt x="25135" y="3445"/>
                  <a:pt x="25135" y="3445"/>
                </a:cubicBezTo>
                <a:cubicBezTo>
                  <a:pt x="25135" y="3433"/>
                  <a:pt x="25135" y="3433"/>
                  <a:pt x="25123" y="3433"/>
                </a:cubicBezTo>
                <a:cubicBezTo>
                  <a:pt x="25135" y="3457"/>
                  <a:pt x="25135" y="3469"/>
                  <a:pt x="25135" y="3469"/>
                </a:cubicBezTo>
                <a:lnTo>
                  <a:pt x="25123" y="3445"/>
                </a:lnTo>
                <a:cubicBezTo>
                  <a:pt x="25123" y="3445"/>
                  <a:pt x="25123" y="3445"/>
                  <a:pt x="25123" y="3433"/>
                </a:cubicBezTo>
                <a:cubicBezTo>
                  <a:pt x="25135" y="3433"/>
                  <a:pt x="25135" y="3422"/>
                  <a:pt x="25147" y="3410"/>
                </a:cubicBezTo>
                <a:close/>
                <a:moveTo>
                  <a:pt x="25194" y="3433"/>
                </a:moveTo>
                <a:cubicBezTo>
                  <a:pt x="25209" y="3471"/>
                  <a:pt x="25215" y="3495"/>
                  <a:pt x="25208" y="3495"/>
                </a:cubicBezTo>
                <a:cubicBezTo>
                  <a:pt x="25204" y="3495"/>
                  <a:pt x="25195" y="3487"/>
                  <a:pt x="25182" y="3469"/>
                </a:cubicBezTo>
                <a:lnTo>
                  <a:pt x="25182" y="3445"/>
                </a:lnTo>
                <a:cubicBezTo>
                  <a:pt x="25182" y="3445"/>
                  <a:pt x="25194" y="3445"/>
                  <a:pt x="25194" y="3433"/>
                </a:cubicBezTo>
                <a:close/>
                <a:moveTo>
                  <a:pt x="24837" y="3457"/>
                </a:moveTo>
                <a:cubicBezTo>
                  <a:pt x="24837" y="3469"/>
                  <a:pt x="24849" y="3493"/>
                  <a:pt x="24849" y="3505"/>
                </a:cubicBezTo>
                <a:cubicBezTo>
                  <a:pt x="24849" y="3507"/>
                  <a:pt x="24849" y="3508"/>
                  <a:pt x="24848" y="3508"/>
                </a:cubicBezTo>
                <a:cubicBezTo>
                  <a:pt x="24845" y="3508"/>
                  <a:pt x="24835" y="3489"/>
                  <a:pt x="24825" y="3469"/>
                </a:cubicBezTo>
                <a:cubicBezTo>
                  <a:pt x="24825" y="3457"/>
                  <a:pt x="24837" y="3457"/>
                  <a:pt x="24837" y="3457"/>
                </a:cubicBezTo>
                <a:close/>
                <a:moveTo>
                  <a:pt x="25361" y="3457"/>
                </a:moveTo>
                <a:cubicBezTo>
                  <a:pt x="25371" y="3496"/>
                  <a:pt x="25380" y="3535"/>
                  <a:pt x="25371" y="3535"/>
                </a:cubicBezTo>
                <a:cubicBezTo>
                  <a:pt x="25368" y="3535"/>
                  <a:pt x="25365" y="3533"/>
                  <a:pt x="25361" y="3529"/>
                </a:cubicBezTo>
                <a:cubicBezTo>
                  <a:pt x="25349" y="3505"/>
                  <a:pt x="25349" y="3493"/>
                  <a:pt x="25337" y="3481"/>
                </a:cubicBezTo>
                <a:cubicBezTo>
                  <a:pt x="25349" y="3469"/>
                  <a:pt x="25361" y="3457"/>
                  <a:pt x="25361" y="3457"/>
                </a:cubicBezTo>
                <a:close/>
                <a:moveTo>
                  <a:pt x="4373" y="3525"/>
                </a:moveTo>
                <a:cubicBezTo>
                  <a:pt x="4380" y="3535"/>
                  <a:pt x="4387" y="3544"/>
                  <a:pt x="4394" y="3553"/>
                </a:cubicBezTo>
                <a:cubicBezTo>
                  <a:pt x="4394" y="3543"/>
                  <a:pt x="4387" y="3534"/>
                  <a:pt x="4373" y="3525"/>
                </a:cubicBezTo>
                <a:close/>
                <a:moveTo>
                  <a:pt x="25385" y="3433"/>
                </a:moveTo>
                <a:cubicBezTo>
                  <a:pt x="25397" y="3457"/>
                  <a:pt x="25409" y="3481"/>
                  <a:pt x="25420" y="3505"/>
                </a:cubicBezTo>
                <a:cubicBezTo>
                  <a:pt x="25420" y="3515"/>
                  <a:pt x="25420" y="3517"/>
                  <a:pt x="25420" y="3525"/>
                </a:cubicBezTo>
                <a:lnTo>
                  <a:pt x="25420" y="3525"/>
                </a:lnTo>
                <a:cubicBezTo>
                  <a:pt x="25416" y="3514"/>
                  <a:pt x="25412" y="3503"/>
                  <a:pt x="25409" y="3493"/>
                </a:cubicBezTo>
                <a:lnTo>
                  <a:pt x="25409" y="3493"/>
                </a:lnTo>
                <a:lnTo>
                  <a:pt x="25420" y="3553"/>
                </a:lnTo>
                <a:cubicBezTo>
                  <a:pt x="25373" y="3469"/>
                  <a:pt x="25373" y="3457"/>
                  <a:pt x="25373" y="3445"/>
                </a:cubicBezTo>
                <a:cubicBezTo>
                  <a:pt x="25373" y="3445"/>
                  <a:pt x="25385" y="3433"/>
                  <a:pt x="25385" y="3433"/>
                </a:cubicBezTo>
                <a:close/>
                <a:moveTo>
                  <a:pt x="25063" y="3553"/>
                </a:moveTo>
                <a:cubicBezTo>
                  <a:pt x="25063" y="3553"/>
                  <a:pt x="25063" y="3553"/>
                  <a:pt x="25063" y="3564"/>
                </a:cubicBezTo>
                <a:lnTo>
                  <a:pt x="25051" y="3564"/>
                </a:lnTo>
                <a:cubicBezTo>
                  <a:pt x="25063" y="3553"/>
                  <a:pt x="25063" y="3553"/>
                  <a:pt x="25063" y="3553"/>
                </a:cubicBezTo>
                <a:close/>
                <a:moveTo>
                  <a:pt x="24813" y="3481"/>
                </a:moveTo>
                <a:cubicBezTo>
                  <a:pt x="24813" y="3541"/>
                  <a:pt x="24807" y="3589"/>
                  <a:pt x="24786" y="3589"/>
                </a:cubicBezTo>
                <a:cubicBezTo>
                  <a:pt x="24778" y="3589"/>
                  <a:pt x="24767" y="3581"/>
                  <a:pt x="24754" y="3564"/>
                </a:cubicBezTo>
                <a:cubicBezTo>
                  <a:pt x="24778" y="3541"/>
                  <a:pt x="24789" y="3505"/>
                  <a:pt x="24813" y="3481"/>
                </a:cubicBezTo>
                <a:close/>
                <a:moveTo>
                  <a:pt x="25432" y="3517"/>
                </a:moveTo>
                <a:cubicBezTo>
                  <a:pt x="25432" y="3529"/>
                  <a:pt x="25444" y="3553"/>
                  <a:pt x="25456" y="3576"/>
                </a:cubicBezTo>
                <a:cubicBezTo>
                  <a:pt x="25448" y="3576"/>
                  <a:pt x="25467" y="3624"/>
                  <a:pt x="25462" y="3624"/>
                </a:cubicBezTo>
                <a:cubicBezTo>
                  <a:pt x="25460" y="3624"/>
                  <a:pt x="25452" y="3612"/>
                  <a:pt x="25432" y="3576"/>
                </a:cubicBezTo>
                <a:cubicBezTo>
                  <a:pt x="25441" y="3576"/>
                  <a:pt x="25431" y="3552"/>
                  <a:pt x="25420" y="3525"/>
                </a:cubicBezTo>
                <a:lnTo>
                  <a:pt x="25420" y="3525"/>
                </a:lnTo>
                <a:cubicBezTo>
                  <a:pt x="25421" y="3517"/>
                  <a:pt x="25422" y="3517"/>
                  <a:pt x="25432" y="3517"/>
                </a:cubicBezTo>
                <a:close/>
                <a:moveTo>
                  <a:pt x="25039" y="3576"/>
                </a:moveTo>
                <a:cubicBezTo>
                  <a:pt x="25063" y="3624"/>
                  <a:pt x="25075" y="3672"/>
                  <a:pt x="25075" y="3672"/>
                </a:cubicBezTo>
                <a:cubicBezTo>
                  <a:pt x="25063" y="3636"/>
                  <a:pt x="25039" y="3624"/>
                  <a:pt x="25016" y="3576"/>
                </a:cubicBezTo>
                <a:lnTo>
                  <a:pt x="25016" y="3576"/>
                </a:lnTo>
                <a:cubicBezTo>
                  <a:pt x="25022" y="3582"/>
                  <a:pt x="25025" y="3585"/>
                  <a:pt x="25028" y="3585"/>
                </a:cubicBezTo>
                <a:cubicBezTo>
                  <a:pt x="25031" y="3585"/>
                  <a:pt x="25034" y="3582"/>
                  <a:pt x="25039" y="3576"/>
                </a:cubicBezTo>
                <a:close/>
                <a:moveTo>
                  <a:pt x="20420" y="3660"/>
                </a:moveTo>
                <a:cubicBezTo>
                  <a:pt x="20414" y="3664"/>
                  <a:pt x="20409" y="3670"/>
                  <a:pt x="20406" y="3677"/>
                </a:cubicBezTo>
                <a:lnTo>
                  <a:pt x="20406" y="3677"/>
                </a:lnTo>
                <a:cubicBezTo>
                  <a:pt x="20412" y="3670"/>
                  <a:pt x="20417" y="3663"/>
                  <a:pt x="20420" y="3660"/>
                </a:cubicBezTo>
                <a:close/>
                <a:moveTo>
                  <a:pt x="24218" y="3576"/>
                </a:moveTo>
                <a:cubicBezTo>
                  <a:pt x="24230" y="3612"/>
                  <a:pt x="24254" y="3660"/>
                  <a:pt x="24266" y="3684"/>
                </a:cubicBezTo>
                <a:cubicBezTo>
                  <a:pt x="24239" y="3638"/>
                  <a:pt x="24220" y="3621"/>
                  <a:pt x="24206" y="3621"/>
                </a:cubicBezTo>
                <a:cubicBezTo>
                  <a:pt x="24195" y="3621"/>
                  <a:pt x="24188" y="3632"/>
                  <a:pt x="24182" y="3648"/>
                </a:cubicBezTo>
                <a:lnTo>
                  <a:pt x="24170" y="3624"/>
                </a:lnTo>
                <a:cubicBezTo>
                  <a:pt x="24182" y="3600"/>
                  <a:pt x="24194" y="3588"/>
                  <a:pt x="24218" y="3576"/>
                </a:cubicBezTo>
                <a:close/>
                <a:moveTo>
                  <a:pt x="24111" y="3803"/>
                </a:moveTo>
                <a:lnTo>
                  <a:pt x="24137" y="3863"/>
                </a:lnTo>
                <a:lnTo>
                  <a:pt x="24137" y="3863"/>
                </a:lnTo>
                <a:cubicBezTo>
                  <a:pt x="24128" y="3831"/>
                  <a:pt x="24119" y="3820"/>
                  <a:pt x="24111" y="3803"/>
                </a:cubicBezTo>
                <a:close/>
                <a:moveTo>
                  <a:pt x="24123" y="3803"/>
                </a:moveTo>
                <a:cubicBezTo>
                  <a:pt x="24135" y="3838"/>
                  <a:pt x="24147" y="3874"/>
                  <a:pt x="24147" y="3886"/>
                </a:cubicBezTo>
                <a:lnTo>
                  <a:pt x="24137" y="3863"/>
                </a:lnTo>
                <a:lnTo>
                  <a:pt x="24137" y="3863"/>
                </a:lnTo>
                <a:cubicBezTo>
                  <a:pt x="24140" y="3875"/>
                  <a:pt x="24143" y="3890"/>
                  <a:pt x="24147" y="3910"/>
                </a:cubicBezTo>
                <a:cubicBezTo>
                  <a:pt x="24135" y="3898"/>
                  <a:pt x="24123" y="3850"/>
                  <a:pt x="24099" y="3803"/>
                </a:cubicBezTo>
                <a:close/>
                <a:moveTo>
                  <a:pt x="23742" y="3957"/>
                </a:moveTo>
                <a:lnTo>
                  <a:pt x="23742" y="3969"/>
                </a:lnTo>
                <a:cubicBezTo>
                  <a:pt x="23742" y="3970"/>
                  <a:pt x="23743" y="3971"/>
                  <a:pt x="23743" y="3973"/>
                </a:cubicBezTo>
                <a:lnTo>
                  <a:pt x="23743" y="3973"/>
                </a:lnTo>
                <a:cubicBezTo>
                  <a:pt x="23743" y="3968"/>
                  <a:pt x="23742" y="3963"/>
                  <a:pt x="23742" y="3957"/>
                </a:cubicBezTo>
                <a:close/>
                <a:moveTo>
                  <a:pt x="25754" y="3993"/>
                </a:moveTo>
                <a:cubicBezTo>
                  <a:pt x="25754" y="4005"/>
                  <a:pt x="25766" y="4017"/>
                  <a:pt x="25778" y="4029"/>
                </a:cubicBezTo>
                <a:cubicBezTo>
                  <a:pt x="25766" y="4017"/>
                  <a:pt x="25766" y="4005"/>
                  <a:pt x="25754" y="3993"/>
                </a:cubicBezTo>
                <a:close/>
                <a:moveTo>
                  <a:pt x="22968" y="3779"/>
                </a:moveTo>
                <a:cubicBezTo>
                  <a:pt x="23070" y="3779"/>
                  <a:pt x="23182" y="3877"/>
                  <a:pt x="23313" y="3886"/>
                </a:cubicBezTo>
                <a:cubicBezTo>
                  <a:pt x="23299" y="3907"/>
                  <a:pt x="23289" y="3940"/>
                  <a:pt x="23269" y="3940"/>
                </a:cubicBezTo>
                <a:cubicBezTo>
                  <a:pt x="23255" y="3940"/>
                  <a:pt x="23236" y="3923"/>
                  <a:pt x="23206" y="3874"/>
                </a:cubicBezTo>
                <a:lnTo>
                  <a:pt x="23206" y="3874"/>
                </a:lnTo>
                <a:lnTo>
                  <a:pt x="23242" y="3957"/>
                </a:lnTo>
                <a:cubicBezTo>
                  <a:pt x="23248" y="3981"/>
                  <a:pt x="23249" y="3990"/>
                  <a:pt x="23248" y="3990"/>
                </a:cubicBezTo>
                <a:cubicBezTo>
                  <a:pt x="23243" y="3990"/>
                  <a:pt x="23212" y="3907"/>
                  <a:pt x="23194" y="3898"/>
                </a:cubicBezTo>
                <a:lnTo>
                  <a:pt x="23194" y="3898"/>
                </a:lnTo>
                <a:cubicBezTo>
                  <a:pt x="23230" y="3969"/>
                  <a:pt x="23242" y="3969"/>
                  <a:pt x="23254" y="4017"/>
                </a:cubicBezTo>
                <a:cubicBezTo>
                  <a:pt x="23244" y="4055"/>
                  <a:pt x="23225" y="4069"/>
                  <a:pt x="23199" y="4069"/>
                </a:cubicBezTo>
                <a:cubicBezTo>
                  <a:pt x="23128" y="4069"/>
                  <a:pt x="23008" y="3957"/>
                  <a:pt x="22920" y="3922"/>
                </a:cubicBezTo>
                <a:cubicBezTo>
                  <a:pt x="22896" y="3898"/>
                  <a:pt x="22861" y="3862"/>
                  <a:pt x="22861" y="3826"/>
                </a:cubicBezTo>
                <a:cubicBezTo>
                  <a:pt x="22895" y="3792"/>
                  <a:pt x="22931" y="3779"/>
                  <a:pt x="22968" y="3779"/>
                </a:cubicBezTo>
                <a:close/>
                <a:moveTo>
                  <a:pt x="24004" y="3553"/>
                </a:moveTo>
                <a:cubicBezTo>
                  <a:pt x="24016" y="3576"/>
                  <a:pt x="24016" y="3600"/>
                  <a:pt x="24016" y="3624"/>
                </a:cubicBezTo>
                <a:cubicBezTo>
                  <a:pt x="24001" y="3603"/>
                  <a:pt x="23979" y="3565"/>
                  <a:pt x="23970" y="3565"/>
                </a:cubicBezTo>
                <a:cubicBezTo>
                  <a:pt x="23965" y="3565"/>
                  <a:pt x="23965" y="3583"/>
                  <a:pt x="23980" y="3636"/>
                </a:cubicBezTo>
                <a:lnTo>
                  <a:pt x="23956" y="3588"/>
                </a:lnTo>
                <a:cubicBezTo>
                  <a:pt x="23920" y="3600"/>
                  <a:pt x="23920" y="3660"/>
                  <a:pt x="23896" y="3684"/>
                </a:cubicBezTo>
                <a:cubicBezTo>
                  <a:pt x="23944" y="3814"/>
                  <a:pt x="23920" y="3791"/>
                  <a:pt x="23956" y="3910"/>
                </a:cubicBezTo>
                <a:cubicBezTo>
                  <a:pt x="23913" y="3878"/>
                  <a:pt x="23860" y="3787"/>
                  <a:pt x="23833" y="3787"/>
                </a:cubicBezTo>
                <a:cubicBezTo>
                  <a:pt x="23830" y="3787"/>
                  <a:pt x="23827" y="3788"/>
                  <a:pt x="23825" y="3791"/>
                </a:cubicBezTo>
                <a:cubicBezTo>
                  <a:pt x="23825" y="3854"/>
                  <a:pt x="23853" y="3899"/>
                  <a:pt x="23868" y="3959"/>
                </a:cubicBezTo>
                <a:lnTo>
                  <a:pt x="23868" y="3959"/>
                </a:lnTo>
                <a:cubicBezTo>
                  <a:pt x="23835" y="3886"/>
                  <a:pt x="23812" y="3882"/>
                  <a:pt x="23789" y="3803"/>
                </a:cubicBezTo>
                <a:cubicBezTo>
                  <a:pt x="23766" y="3838"/>
                  <a:pt x="23754" y="3838"/>
                  <a:pt x="23754" y="3957"/>
                </a:cubicBezTo>
                <a:cubicBezTo>
                  <a:pt x="23777" y="4005"/>
                  <a:pt x="23789" y="4029"/>
                  <a:pt x="23801" y="4076"/>
                </a:cubicBezTo>
                <a:cubicBezTo>
                  <a:pt x="23801" y="4080"/>
                  <a:pt x="23801" y="4081"/>
                  <a:pt x="23799" y="4081"/>
                </a:cubicBezTo>
                <a:cubicBezTo>
                  <a:pt x="23792" y="4081"/>
                  <a:pt x="23764" y="4023"/>
                  <a:pt x="23743" y="3973"/>
                </a:cubicBezTo>
                <a:lnTo>
                  <a:pt x="23743" y="3973"/>
                </a:lnTo>
                <a:cubicBezTo>
                  <a:pt x="23744" y="3996"/>
                  <a:pt x="23740" y="4005"/>
                  <a:pt x="23731" y="4005"/>
                </a:cubicBezTo>
                <a:cubicBezTo>
                  <a:pt x="23695" y="4005"/>
                  <a:pt x="23587" y="3829"/>
                  <a:pt x="23553" y="3829"/>
                </a:cubicBezTo>
                <a:cubicBezTo>
                  <a:pt x="23541" y="3829"/>
                  <a:pt x="23538" y="3850"/>
                  <a:pt x="23551" y="3910"/>
                </a:cubicBezTo>
                <a:lnTo>
                  <a:pt x="23551" y="3898"/>
                </a:lnTo>
                <a:lnTo>
                  <a:pt x="23563" y="4041"/>
                </a:lnTo>
                <a:cubicBezTo>
                  <a:pt x="23539" y="4029"/>
                  <a:pt x="23539" y="3945"/>
                  <a:pt x="23492" y="3874"/>
                </a:cubicBezTo>
                <a:lnTo>
                  <a:pt x="23492" y="3874"/>
                </a:lnTo>
                <a:cubicBezTo>
                  <a:pt x="23506" y="3962"/>
                  <a:pt x="23496" y="3982"/>
                  <a:pt x="23480" y="3982"/>
                </a:cubicBezTo>
                <a:cubicBezTo>
                  <a:pt x="23468" y="3982"/>
                  <a:pt x="23453" y="3970"/>
                  <a:pt x="23442" y="3970"/>
                </a:cubicBezTo>
                <a:cubicBezTo>
                  <a:pt x="23431" y="3970"/>
                  <a:pt x="23425" y="3982"/>
                  <a:pt x="23432" y="4029"/>
                </a:cubicBezTo>
                <a:cubicBezTo>
                  <a:pt x="23396" y="3945"/>
                  <a:pt x="23361" y="3910"/>
                  <a:pt x="23349" y="3886"/>
                </a:cubicBezTo>
                <a:cubicBezTo>
                  <a:pt x="23396" y="3886"/>
                  <a:pt x="23444" y="3874"/>
                  <a:pt x="23504" y="3826"/>
                </a:cubicBezTo>
                <a:cubicBezTo>
                  <a:pt x="23718" y="3755"/>
                  <a:pt x="23789" y="3588"/>
                  <a:pt x="24004" y="3553"/>
                </a:cubicBezTo>
                <a:close/>
                <a:moveTo>
                  <a:pt x="22634" y="4148"/>
                </a:moveTo>
                <a:cubicBezTo>
                  <a:pt x="22634" y="4153"/>
                  <a:pt x="22637" y="4161"/>
                  <a:pt x="22640" y="4169"/>
                </a:cubicBezTo>
                <a:lnTo>
                  <a:pt x="22640" y="4169"/>
                </a:lnTo>
                <a:cubicBezTo>
                  <a:pt x="22640" y="4164"/>
                  <a:pt x="22638" y="4157"/>
                  <a:pt x="22634" y="4148"/>
                </a:cubicBezTo>
                <a:close/>
                <a:moveTo>
                  <a:pt x="25444" y="4267"/>
                </a:moveTo>
                <a:cubicBezTo>
                  <a:pt x="25447" y="4273"/>
                  <a:pt x="25450" y="4278"/>
                  <a:pt x="25453" y="4283"/>
                </a:cubicBezTo>
                <a:lnTo>
                  <a:pt x="25453" y="4283"/>
                </a:lnTo>
                <a:cubicBezTo>
                  <a:pt x="25453" y="4278"/>
                  <a:pt x="25450" y="4272"/>
                  <a:pt x="25444" y="4267"/>
                </a:cubicBezTo>
                <a:close/>
                <a:moveTo>
                  <a:pt x="25325" y="4338"/>
                </a:moveTo>
                <a:cubicBezTo>
                  <a:pt x="25325" y="4340"/>
                  <a:pt x="25326" y="4342"/>
                  <a:pt x="25327" y="4344"/>
                </a:cubicBezTo>
                <a:lnTo>
                  <a:pt x="25327" y="4344"/>
                </a:lnTo>
                <a:cubicBezTo>
                  <a:pt x="25327" y="4342"/>
                  <a:pt x="25326" y="4340"/>
                  <a:pt x="25325" y="4338"/>
                </a:cubicBezTo>
                <a:close/>
                <a:moveTo>
                  <a:pt x="25480" y="4410"/>
                </a:moveTo>
                <a:lnTo>
                  <a:pt x="25480" y="4410"/>
                </a:lnTo>
                <a:cubicBezTo>
                  <a:pt x="25482" y="4414"/>
                  <a:pt x="25484" y="4418"/>
                  <a:pt x="25486" y="4422"/>
                </a:cubicBezTo>
                <a:lnTo>
                  <a:pt x="25486" y="4422"/>
                </a:lnTo>
                <a:cubicBezTo>
                  <a:pt x="25483" y="4419"/>
                  <a:pt x="25480" y="4416"/>
                  <a:pt x="25480" y="4410"/>
                </a:cubicBezTo>
                <a:close/>
                <a:moveTo>
                  <a:pt x="2557" y="4456"/>
                </a:moveTo>
                <a:cubicBezTo>
                  <a:pt x="2554" y="4457"/>
                  <a:pt x="2552" y="4457"/>
                  <a:pt x="2549" y="4457"/>
                </a:cubicBezTo>
                <a:cubicBezTo>
                  <a:pt x="2550" y="4459"/>
                  <a:pt x="2551" y="4459"/>
                  <a:pt x="2552" y="4459"/>
                </a:cubicBezTo>
                <a:cubicBezTo>
                  <a:pt x="2554" y="4459"/>
                  <a:pt x="2556" y="4458"/>
                  <a:pt x="2557" y="4456"/>
                </a:cubicBezTo>
                <a:close/>
                <a:moveTo>
                  <a:pt x="24897" y="4434"/>
                </a:moveTo>
                <a:lnTo>
                  <a:pt x="24909" y="4469"/>
                </a:lnTo>
                <a:lnTo>
                  <a:pt x="24897" y="4469"/>
                </a:lnTo>
                <a:cubicBezTo>
                  <a:pt x="24897" y="4457"/>
                  <a:pt x="24897" y="4446"/>
                  <a:pt x="24897" y="4434"/>
                </a:cubicBezTo>
                <a:close/>
                <a:moveTo>
                  <a:pt x="25480" y="4446"/>
                </a:moveTo>
                <a:lnTo>
                  <a:pt x="25480" y="4446"/>
                </a:lnTo>
                <a:cubicBezTo>
                  <a:pt x="25485" y="4459"/>
                  <a:pt x="25491" y="4471"/>
                  <a:pt x="25496" y="4479"/>
                </a:cubicBezTo>
                <a:lnTo>
                  <a:pt x="25496" y="4479"/>
                </a:lnTo>
                <a:cubicBezTo>
                  <a:pt x="25492" y="4471"/>
                  <a:pt x="25486" y="4460"/>
                  <a:pt x="25480" y="4446"/>
                </a:cubicBezTo>
                <a:close/>
                <a:moveTo>
                  <a:pt x="14657" y="4648"/>
                </a:moveTo>
                <a:lnTo>
                  <a:pt x="14643" y="4666"/>
                </a:lnTo>
                <a:lnTo>
                  <a:pt x="14643" y="4666"/>
                </a:lnTo>
                <a:cubicBezTo>
                  <a:pt x="14647" y="4660"/>
                  <a:pt x="14652" y="4654"/>
                  <a:pt x="14657" y="4648"/>
                </a:cubicBezTo>
                <a:close/>
                <a:moveTo>
                  <a:pt x="22027" y="4779"/>
                </a:moveTo>
                <a:cubicBezTo>
                  <a:pt x="22025" y="4781"/>
                  <a:pt x="22024" y="4785"/>
                  <a:pt x="22024" y="4788"/>
                </a:cubicBezTo>
                <a:lnTo>
                  <a:pt x="22024" y="4788"/>
                </a:lnTo>
                <a:cubicBezTo>
                  <a:pt x="22025" y="4784"/>
                  <a:pt x="22026" y="4781"/>
                  <a:pt x="22027" y="4779"/>
                </a:cubicBezTo>
                <a:close/>
                <a:moveTo>
                  <a:pt x="14395" y="4850"/>
                </a:moveTo>
                <a:lnTo>
                  <a:pt x="14395" y="4850"/>
                </a:lnTo>
                <a:cubicBezTo>
                  <a:pt x="14375" y="4861"/>
                  <a:pt x="14362" y="4873"/>
                  <a:pt x="14355" y="4885"/>
                </a:cubicBezTo>
                <a:lnTo>
                  <a:pt x="14355" y="4885"/>
                </a:lnTo>
                <a:cubicBezTo>
                  <a:pt x="14372" y="4878"/>
                  <a:pt x="14385" y="4866"/>
                  <a:pt x="14395" y="4850"/>
                </a:cubicBezTo>
                <a:close/>
                <a:moveTo>
                  <a:pt x="23244" y="4935"/>
                </a:moveTo>
                <a:cubicBezTo>
                  <a:pt x="23260" y="4993"/>
                  <a:pt x="23252" y="4979"/>
                  <a:pt x="23301" y="5077"/>
                </a:cubicBezTo>
                <a:cubicBezTo>
                  <a:pt x="23301" y="5063"/>
                  <a:pt x="23269" y="4996"/>
                  <a:pt x="23244" y="4935"/>
                </a:cubicBezTo>
                <a:close/>
                <a:moveTo>
                  <a:pt x="21789" y="5053"/>
                </a:moveTo>
                <a:cubicBezTo>
                  <a:pt x="21792" y="5058"/>
                  <a:pt x="21797" y="5067"/>
                  <a:pt x="21804" y="5077"/>
                </a:cubicBezTo>
                <a:lnTo>
                  <a:pt x="21804" y="5077"/>
                </a:lnTo>
                <a:lnTo>
                  <a:pt x="21789" y="5053"/>
                </a:lnTo>
                <a:close/>
                <a:moveTo>
                  <a:pt x="22938" y="5281"/>
                </a:moveTo>
                <a:lnTo>
                  <a:pt x="22938" y="5281"/>
                </a:lnTo>
                <a:cubicBezTo>
                  <a:pt x="22940" y="5285"/>
                  <a:pt x="22942" y="5288"/>
                  <a:pt x="22944" y="5291"/>
                </a:cubicBezTo>
                <a:cubicBezTo>
                  <a:pt x="22942" y="5287"/>
                  <a:pt x="22940" y="5284"/>
                  <a:pt x="22938" y="5281"/>
                </a:cubicBezTo>
                <a:close/>
                <a:moveTo>
                  <a:pt x="13740" y="5410"/>
                </a:moveTo>
                <a:lnTo>
                  <a:pt x="13740" y="5410"/>
                </a:lnTo>
                <a:cubicBezTo>
                  <a:pt x="13737" y="5421"/>
                  <a:pt x="13733" y="5431"/>
                  <a:pt x="13728" y="5440"/>
                </a:cubicBezTo>
                <a:lnTo>
                  <a:pt x="13728" y="5440"/>
                </a:lnTo>
                <a:cubicBezTo>
                  <a:pt x="13746" y="5423"/>
                  <a:pt x="13767" y="5417"/>
                  <a:pt x="13740" y="5410"/>
                </a:cubicBezTo>
                <a:close/>
                <a:moveTo>
                  <a:pt x="13728" y="5440"/>
                </a:moveTo>
                <a:cubicBezTo>
                  <a:pt x="13722" y="5445"/>
                  <a:pt x="13716" y="5452"/>
                  <a:pt x="13713" y="5459"/>
                </a:cubicBezTo>
                <a:lnTo>
                  <a:pt x="13713" y="5459"/>
                </a:lnTo>
                <a:cubicBezTo>
                  <a:pt x="13718" y="5454"/>
                  <a:pt x="13723" y="5447"/>
                  <a:pt x="13728" y="5440"/>
                </a:cubicBezTo>
                <a:close/>
                <a:moveTo>
                  <a:pt x="21589" y="5689"/>
                </a:moveTo>
                <a:lnTo>
                  <a:pt x="21589" y="5689"/>
                </a:lnTo>
                <a:cubicBezTo>
                  <a:pt x="21584" y="5690"/>
                  <a:pt x="21601" y="5719"/>
                  <a:pt x="21610" y="5719"/>
                </a:cubicBezTo>
                <a:cubicBezTo>
                  <a:pt x="21607" y="5713"/>
                  <a:pt x="21600" y="5703"/>
                  <a:pt x="21589" y="5689"/>
                </a:cubicBezTo>
                <a:close/>
                <a:moveTo>
                  <a:pt x="22611" y="5736"/>
                </a:moveTo>
                <a:cubicBezTo>
                  <a:pt x="22611" y="5737"/>
                  <a:pt x="22611" y="5740"/>
                  <a:pt x="22611" y="5743"/>
                </a:cubicBezTo>
                <a:cubicBezTo>
                  <a:pt x="22611" y="5741"/>
                  <a:pt x="22611" y="5739"/>
                  <a:pt x="22611" y="5736"/>
                </a:cubicBezTo>
                <a:close/>
                <a:moveTo>
                  <a:pt x="22512" y="5745"/>
                </a:moveTo>
                <a:cubicBezTo>
                  <a:pt x="22513" y="5748"/>
                  <a:pt x="22514" y="5751"/>
                  <a:pt x="22515" y="5755"/>
                </a:cubicBezTo>
                <a:cubicBezTo>
                  <a:pt x="22515" y="5752"/>
                  <a:pt x="22514" y="5749"/>
                  <a:pt x="22512" y="5745"/>
                </a:cubicBezTo>
                <a:close/>
                <a:moveTo>
                  <a:pt x="22605" y="5769"/>
                </a:moveTo>
                <a:cubicBezTo>
                  <a:pt x="22607" y="5772"/>
                  <a:pt x="22609" y="5776"/>
                  <a:pt x="22611" y="5779"/>
                </a:cubicBezTo>
                <a:cubicBezTo>
                  <a:pt x="22609" y="5775"/>
                  <a:pt x="22607" y="5772"/>
                  <a:pt x="22605" y="5769"/>
                </a:cubicBezTo>
                <a:close/>
                <a:moveTo>
                  <a:pt x="15068" y="5807"/>
                </a:moveTo>
                <a:cubicBezTo>
                  <a:pt x="15062" y="5810"/>
                  <a:pt x="15056" y="5812"/>
                  <a:pt x="15050" y="5815"/>
                </a:cubicBezTo>
                <a:cubicBezTo>
                  <a:pt x="15058" y="5813"/>
                  <a:pt x="15064" y="5810"/>
                  <a:pt x="15068" y="5807"/>
                </a:cubicBezTo>
                <a:close/>
                <a:moveTo>
                  <a:pt x="21340" y="5934"/>
                </a:moveTo>
                <a:cubicBezTo>
                  <a:pt x="21342" y="5935"/>
                  <a:pt x="21343" y="5936"/>
                  <a:pt x="21345" y="5937"/>
                </a:cubicBezTo>
                <a:lnTo>
                  <a:pt x="21345" y="5937"/>
                </a:lnTo>
                <a:cubicBezTo>
                  <a:pt x="21343" y="5936"/>
                  <a:pt x="21342" y="5935"/>
                  <a:pt x="21340" y="5934"/>
                </a:cubicBezTo>
                <a:close/>
                <a:moveTo>
                  <a:pt x="20967" y="5975"/>
                </a:moveTo>
                <a:lnTo>
                  <a:pt x="20967" y="5975"/>
                </a:lnTo>
                <a:cubicBezTo>
                  <a:pt x="20972" y="5980"/>
                  <a:pt x="20977" y="5982"/>
                  <a:pt x="20978" y="5982"/>
                </a:cubicBezTo>
                <a:cubicBezTo>
                  <a:pt x="20979" y="5982"/>
                  <a:pt x="20979" y="5982"/>
                  <a:pt x="20979" y="5981"/>
                </a:cubicBezTo>
                <a:lnTo>
                  <a:pt x="20967" y="5975"/>
                </a:lnTo>
                <a:close/>
                <a:moveTo>
                  <a:pt x="21345" y="5937"/>
                </a:moveTo>
                <a:cubicBezTo>
                  <a:pt x="21359" y="5950"/>
                  <a:pt x="21382" y="5974"/>
                  <a:pt x="21420" y="6017"/>
                </a:cubicBezTo>
                <a:cubicBezTo>
                  <a:pt x="21379" y="5962"/>
                  <a:pt x="21361" y="5951"/>
                  <a:pt x="21345" y="5937"/>
                </a:cubicBezTo>
                <a:close/>
                <a:moveTo>
                  <a:pt x="14205" y="6148"/>
                </a:moveTo>
                <a:lnTo>
                  <a:pt x="14169" y="6196"/>
                </a:lnTo>
                <a:cubicBezTo>
                  <a:pt x="14164" y="6191"/>
                  <a:pt x="14160" y="6186"/>
                  <a:pt x="14157" y="6182"/>
                </a:cubicBezTo>
                <a:lnTo>
                  <a:pt x="14157" y="6182"/>
                </a:lnTo>
                <a:cubicBezTo>
                  <a:pt x="14154" y="6205"/>
                  <a:pt x="14142" y="6234"/>
                  <a:pt x="14121" y="6255"/>
                </a:cubicBezTo>
                <a:cubicBezTo>
                  <a:pt x="14169" y="6231"/>
                  <a:pt x="14252" y="6243"/>
                  <a:pt x="14205" y="6148"/>
                </a:cubicBezTo>
                <a:close/>
                <a:moveTo>
                  <a:pt x="10966" y="6517"/>
                </a:moveTo>
                <a:cubicBezTo>
                  <a:pt x="10966" y="6517"/>
                  <a:pt x="10967" y="6520"/>
                  <a:pt x="10969" y="6525"/>
                </a:cubicBezTo>
                <a:lnTo>
                  <a:pt x="10969" y="6525"/>
                </a:lnTo>
                <a:cubicBezTo>
                  <a:pt x="10968" y="6522"/>
                  <a:pt x="10968" y="6520"/>
                  <a:pt x="10966" y="6517"/>
                </a:cubicBezTo>
                <a:close/>
                <a:moveTo>
                  <a:pt x="10085" y="7901"/>
                </a:moveTo>
                <a:lnTo>
                  <a:pt x="10085" y="7901"/>
                </a:lnTo>
                <a:cubicBezTo>
                  <a:pt x="10075" y="7907"/>
                  <a:pt x="10067" y="7914"/>
                  <a:pt x="10061" y="7922"/>
                </a:cubicBezTo>
                <a:cubicBezTo>
                  <a:pt x="10067" y="7917"/>
                  <a:pt x="10076" y="7909"/>
                  <a:pt x="10085" y="7901"/>
                </a:cubicBezTo>
                <a:close/>
                <a:moveTo>
                  <a:pt x="11925" y="0"/>
                </a:moveTo>
                <a:cubicBezTo>
                  <a:pt x="11878" y="0"/>
                  <a:pt x="11830" y="4"/>
                  <a:pt x="11788" y="4"/>
                </a:cubicBezTo>
                <a:lnTo>
                  <a:pt x="11764" y="290"/>
                </a:lnTo>
                <a:cubicBezTo>
                  <a:pt x="11673" y="187"/>
                  <a:pt x="11563" y="152"/>
                  <a:pt x="11452" y="152"/>
                </a:cubicBezTo>
                <a:cubicBezTo>
                  <a:pt x="11345" y="152"/>
                  <a:pt x="11238" y="184"/>
                  <a:pt x="11145" y="219"/>
                </a:cubicBezTo>
                <a:cubicBezTo>
                  <a:pt x="11027" y="261"/>
                  <a:pt x="10921" y="306"/>
                  <a:pt x="10827" y="306"/>
                </a:cubicBezTo>
                <a:cubicBezTo>
                  <a:pt x="10760" y="306"/>
                  <a:pt x="10699" y="283"/>
                  <a:pt x="10645" y="219"/>
                </a:cubicBezTo>
                <a:cubicBezTo>
                  <a:pt x="10585" y="302"/>
                  <a:pt x="10490" y="314"/>
                  <a:pt x="10419" y="409"/>
                </a:cubicBezTo>
                <a:lnTo>
                  <a:pt x="10395" y="255"/>
                </a:lnTo>
                <a:cubicBezTo>
                  <a:pt x="10169" y="278"/>
                  <a:pt x="10050" y="278"/>
                  <a:pt x="9788" y="385"/>
                </a:cubicBezTo>
                <a:lnTo>
                  <a:pt x="9823" y="266"/>
                </a:lnTo>
                <a:lnTo>
                  <a:pt x="9823" y="266"/>
                </a:lnTo>
                <a:cubicBezTo>
                  <a:pt x="9669" y="302"/>
                  <a:pt x="9740" y="731"/>
                  <a:pt x="9609" y="778"/>
                </a:cubicBezTo>
                <a:lnTo>
                  <a:pt x="9514" y="576"/>
                </a:lnTo>
                <a:cubicBezTo>
                  <a:pt x="9252" y="659"/>
                  <a:pt x="8942" y="552"/>
                  <a:pt x="8752" y="826"/>
                </a:cubicBezTo>
                <a:cubicBezTo>
                  <a:pt x="8740" y="790"/>
                  <a:pt x="8728" y="731"/>
                  <a:pt x="8776" y="707"/>
                </a:cubicBezTo>
                <a:lnTo>
                  <a:pt x="8776" y="707"/>
                </a:lnTo>
                <a:cubicBezTo>
                  <a:pt x="8649" y="741"/>
                  <a:pt x="8300" y="709"/>
                  <a:pt x="8395" y="955"/>
                </a:cubicBezTo>
                <a:lnTo>
                  <a:pt x="8395" y="955"/>
                </a:lnTo>
                <a:cubicBezTo>
                  <a:pt x="8381" y="929"/>
                  <a:pt x="8362" y="919"/>
                  <a:pt x="8340" y="919"/>
                </a:cubicBezTo>
                <a:cubicBezTo>
                  <a:pt x="8253" y="919"/>
                  <a:pt x="8118" y="1085"/>
                  <a:pt x="8037" y="1183"/>
                </a:cubicBezTo>
                <a:lnTo>
                  <a:pt x="8014" y="1040"/>
                </a:lnTo>
                <a:cubicBezTo>
                  <a:pt x="7966" y="1255"/>
                  <a:pt x="7978" y="1302"/>
                  <a:pt x="7835" y="1409"/>
                </a:cubicBezTo>
                <a:cubicBezTo>
                  <a:pt x="7794" y="1399"/>
                  <a:pt x="7770" y="1326"/>
                  <a:pt x="7803" y="1322"/>
                </a:cubicBezTo>
                <a:lnTo>
                  <a:pt x="7803" y="1322"/>
                </a:lnTo>
                <a:cubicBezTo>
                  <a:pt x="7809" y="1323"/>
                  <a:pt x="7816" y="1324"/>
                  <a:pt x="7823" y="1326"/>
                </a:cubicBezTo>
                <a:cubicBezTo>
                  <a:pt x="7816" y="1323"/>
                  <a:pt x="7811" y="1322"/>
                  <a:pt x="7806" y="1322"/>
                </a:cubicBezTo>
                <a:cubicBezTo>
                  <a:pt x="7805" y="1322"/>
                  <a:pt x="7804" y="1322"/>
                  <a:pt x="7803" y="1322"/>
                </a:cubicBezTo>
                <a:lnTo>
                  <a:pt x="7803" y="1322"/>
                </a:lnTo>
                <a:cubicBezTo>
                  <a:pt x="7800" y="1322"/>
                  <a:pt x="7796" y="1322"/>
                  <a:pt x="7793" y="1322"/>
                </a:cubicBezTo>
                <a:cubicBezTo>
                  <a:pt x="7700" y="1322"/>
                  <a:pt x="7753" y="1471"/>
                  <a:pt x="7624" y="1471"/>
                </a:cubicBezTo>
                <a:cubicBezTo>
                  <a:pt x="7616" y="1471"/>
                  <a:pt x="7607" y="1470"/>
                  <a:pt x="7597" y="1469"/>
                </a:cubicBezTo>
                <a:lnTo>
                  <a:pt x="7621" y="1362"/>
                </a:lnTo>
                <a:lnTo>
                  <a:pt x="7621" y="1362"/>
                </a:lnTo>
                <a:cubicBezTo>
                  <a:pt x="7490" y="1398"/>
                  <a:pt x="7513" y="1433"/>
                  <a:pt x="7478" y="1564"/>
                </a:cubicBezTo>
                <a:cubicBezTo>
                  <a:pt x="7456" y="1595"/>
                  <a:pt x="7416" y="1610"/>
                  <a:pt x="7371" y="1610"/>
                </a:cubicBezTo>
                <a:cubicBezTo>
                  <a:pt x="7295" y="1610"/>
                  <a:pt x="7206" y="1568"/>
                  <a:pt x="7168" y="1493"/>
                </a:cubicBezTo>
                <a:cubicBezTo>
                  <a:pt x="7168" y="1573"/>
                  <a:pt x="7146" y="1696"/>
                  <a:pt x="7061" y="1696"/>
                </a:cubicBezTo>
                <a:cubicBezTo>
                  <a:pt x="7057" y="1696"/>
                  <a:pt x="7053" y="1696"/>
                  <a:pt x="7049" y="1695"/>
                </a:cubicBezTo>
                <a:cubicBezTo>
                  <a:pt x="7025" y="1648"/>
                  <a:pt x="7037" y="1612"/>
                  <a:pt x="7049" y="1588"/>
                </a:cubicBezTo>
                <a:cubicBezTo>
                  <a:pt x="7044" y="1588"/>
                  <a:pt x="7039" y="1588"/>
                  <a:pt x="7034" y="1588"/>
                </a:cubicBezTo>
                <a:cubicBezTo>
                  <a:pt x="6829" y="1588"/>
                  <a:pt x="6791" y="1794"/>
                  <a:pt x="6662" y="1794"/>
                </a:cubicBezTo>
                <a:cubicBezTo>
                  <a:pt x="6642" y="1794"/>
                  <a:pt x="6621" y="1789"/>
                  <a:pt x="6597" y="1779"/>
                </a:cubicBezTo>
                <a:cubicBezTo>
                  <a:pt x="6573" y="1731"/>
                  <a:pt x="6561" y="1719"/>
                  <a:pt x="6537" y="1707"/>
                </a:cubicBezTo>
                <a:cubicBezTo>
                  <a:pt x="6682" y="1655"/>
                  <a:pt x="6809" y="1621"/>
                  <a:pt x="6832" y="1621"/>
                </a:cubicBezTo>
                <a:cubicBezTo>
                  <a:pt x="6833" y="1621"/>
                  <a:pt x="6834" y="1622"/>
                  <a:pt x="6834" y="1622"/>
                </a:cubicBezTo>
                <a:lnTo>
                  <a:pt x="6834" y="1622"/>
                </a:lnTo>
                <a:cubicBezTo>
                  <a:pt x="6797" y="1493"/>
                  <a:pt x="6645" y="1515"/>
                  <a:pt x="6692" y="1314"/>
                </a:cubicBezTo>
                <a:lnTo>
                  <a:pt x="6692" y="1314"/>
                </a:lnTo>
                <a:cubicBezTo>
                  <a:pt x="6622" y="1442"/>
                  <a:pt x="6506" y="1707"/>
                  <a:pt x="6368" y="1707"/>
                </a:cubicBezTo>
                <a:cubicBezTo>
                  <a:pt x="6365" y="1707"/>
                  <a:pt x="6362" y="1707"/>
                  <a:pt x="6359" y="1707"/>
                </a:cubicBezTo>
                <a:cubicBezTo>
                  <a:pt x="6347" y="1707"/>
                  <a:pt x="6335" y="1695"/>
                  <a:pt x="6323" y="1671"/>
                </a:cubicBezTo>
                <a:lnTo>
                  <a:pt x="6323" y="1659"/>
                </a:lnTo>
                <a:cubicBezTo>
                  <a:pt x="6287" y="1659"/>
                  <a:pt x="6263" y="1671"/>
                  <a:pt x="6251" y="1707"/>
                </a:cubicBezTo>
                <a:cubicBezTo>
                  <a:pt x="6220" y="1707"/>
                  <a:pt x="6193" y="1702"/>
                  <a:pt x="6169" y="1702"/>
                </a:cubicBezTo>
                <a:cubicBezTo>
                  <a:pt x="6156" y="1702"/>
                  <a:pt x="6144" y="1703"/>
                  <a:pt x="6132" y="1707"/>
                </a:cubicBezTo>
                <a:cubicBezTo>
                  <a:pt x="6114" y="1678"/>
                  <a:pt x="6091" y="1668"/>
                  <a:pt x="6065" y="1668"/>
                </a:cubicBezTo>
                <a:cubicBezTo>
                  <a:pt x="6005" y="1668"/>
                  <a:pt x="5932" y="1723"/>
                  <a:pt x="5882" y="1731"/>
                </a:cubicBezTo>
                <a:cubicBezTo>
                  <a:pt x="5942" y="1874"/>
                  <a:pt x="5847" y="1886"/>
                  <a:pt x="5966" y="1969"/>
                </a:cubicBezTo>
                <a:cubicBezTo>
                  <a:pt x="5954" y="1957"/>
                  <a:pt x="5978" y="1945"/>
                  <a:pt x="6013" y="1921"/>
                </a:cubicBezTo>
                <a:cubicBezTo>
                  <a:pt x="6025" y="1909"/>
                  <a:pt x="6037" y="1909"/>
                  <a:pt x="6037" y="1898"/>
                </a:cubicBezTo>
                <a:lnTo>
                  <a:pt x="6037" y="1909"/>
                </a:lnTo>
                <a:cubicBezTo>
                  <a:pt x="6085" y="1886"/>
                  <a:pt x="6144" y="1862"/>
                  <a:pt x="6204" y="1838"/>
                </a:cubicBezTo>
                <a:lnTo>
                  <a:pt x="6204" y="1838"/>
                </a:lnTo>
                <a:cubicBezTo>
                  <a:pt x="6185" y="1905"/>
                  <a:pt x="6158" y="1971"/>
                  <a:pt x="6094" y="1971"/>
                </a:cubicBezTo>
                <a:cubicBezTo>
                  <a:pt x="6078" y="1971"/>
                  <a:pt x="6059" y="1967"/>
                  <a:pt x="6037" y="1957"/>
                </a:cubicBezTo>
                <a:cubicBezTo>
                  <a:pt x="6037" y="2064"/>
                  <a:pt x="6037" y="2171"/>
                  <a:pt x="6025" y="2219"/>
                </a:cubicBezTo>
                <a:cubicBezTo>
                  <a:pt x="5870" y="2064"/>
                  <a:pt x="5644" y="2029"/>
                  <a:pt x="5573" y="1921"/>
                </a:cubicBezTo>
                <a:cubicBezTo>
                  <a:pt x="5394" y="2076"/>
                  <a:pt x="5108" y="2160"/>
                  <a:pt x="5085" y="2457"/>
                </a:cubicBezTo>
                <a:cubicBezTo>
                  <a:pt x="5074" y="2470"/>
                  <a:pt x="5064" y="2475"/>
                  <a:pt x="5054" y="2475"/>
                </a:cubicBezTo>
                <a:cubicBezTo>
                  <a:pt x="5017" y="2475"/>
                  <a:pt x="4979" y="2404"/>
                  <a:pt x="4942" y="2386"/>
                </a:cubicBezTo>
                <a:cubicBezTo>
                  <a:pt x="4966" y="2338"/>
                  <a:pt x="5013" y="2326"/>
                  <a:pt x="5013" y="2290"/>
                </a:cubicBezTo>
                <a:lnTo>
                  <a:pt x="5013" y="2290"/>
                </a:lnTo>
                <a:cubicBezTo>
                  <a:pt x="4918" y="2398"/>
                  <a:pt x="4680" y="2457"/>
                  <a:pt x="4727" y="2648"/>
                </a:cubicBezTo>
                <a:cubicBezTo>
                  <a:pt x="4589" y="2629"/>
                  <a:pt x="4672" y="2518"/>
                  <a:pt x="4628" y="2518"/>
                </a:cubicBezTo>
                <a:cubicBezTo>
                  <a:pt x="4616" y="2518"/>
                  <a:pt x="4592" y="2528"/>
                  <a:pt x="4549" y="2552"/>
                </a:cubicBezTo>
                <a:lnTo>
                  <a:pt x="4561" y="2493"/>
                </a:lnTo>
                <a:cubicBezTo>
                  <a:pt x="4526" y="2485"/>
                  <a:pt x="4495" y="2481"/>
                  <a:pt x="4465" y="2481"/>
                </a:cubicBezTo>
                <a:cubicBezTo>
                  <a:pt x="4097" y="2481"/>
                  <a:pt x="4070" y="3054"/>
                  <a:pt x="3669" y="3054"/>
                </a:cubicBezTo>
                <a:cubicBezTo>
                  <a:pt x="3623" y="3054"/>
                  <a:pt x="3571" y="3046"/>
                  <a:pt x="3513" y="3029"/>
                </a:cubicBezTo>
                <a:lnTo>
                  <a:pt x="3513" y="3029"/>
                </a:lnTo>
                <a:cubicBezTo>
                  <a:pt x="3549" y="3041"/>
                  <a:pt x="3573" y="3041"/>
                  <a:pt x="3596" y="3064"/>
                </a:cubicBezTo>
                <a:cubicBezTo>
                  <a:pt x="3043" y="3111"/>
                  <a:pt x="2668" y="3626"/>
                  <a:pt x="2093" y="3626"/>
                </a:cubicBezTo>
                <a:cubicBezTo>
                  <a:pt x="2075" y="3626"/>
                  <a:pt x="2056" y="3625"/>
                  <a:pt x="2037" y="3624"/>
                </a:cubicBezTo>
                <a:cubicBezTo>
                  <a:pt x="1870" y="3636"/>
                  <a:pt x="1906" y="3755"/>
                  <a:pt x="1858" y="3874"/>
                </a:cubicBezTo>
                <a:lnTo>
                  <a:pt x="1763" y="3743"/>
                </a:lnTo>
                <a:cubicBezTo>
                  <a:pt x="1763" y="3743"/>
                  <a:pt x="1751" y="3803"/>
                  <a:pt x="1727" y="3862"/>
                </a:cubicBezTo>
                <a:cubicBezTo>
                  <a:pt x="1715" y="3922"/>
                  <a:pt x="1703" y="3981"/>
                  <a:pt x="1703" y="3981"/>
                </a:cubicBezTo>
                <a:cubicBezTo>
                  <a:pt x="1672" y="4026"/>
                  <a:pt x="1629" y="4041"/>
                  <a:pt x="1580" y="4041"/>
                </a:cubicBezTo>
                <a:cubicBezTo>
                  <a:pt x="1480" y="4041"/>
                  <a:pt x="1353" y="3978"/>
                  <a:pt x="1241" y="3978"/>
                </a:cubicBezTo>
                <a:cubicBezTo>
                  <a:pt x="1161" y="3978"/>
                  <a:pt x="1087" y="4011"/>
                  <a:pt x="1036" y="4124"/>
                </a:cubicBezTo>
                <a:lnTo>
                  <a:pt x="1108" y="4207"/>
                </a:lnTo>
                <a:cubicBezTo>
                  <a:pt x="1037" y="4225"/>
                  <a:pt x="927" y="4321"/>
                  <a:pt x="861" y="4321"/>
                </a:cubicBezTo>
                <a:cubicBezTo>
                  <a:pt x="837" y="4321"/>
                  <a:pt x="819" y="4310"/>
                  <a:pt x="810" y="4279"/>
                </a:cubicBezTo>
                <a:lnTo>
                  <a:pt x="810" y="4279"/>
                </a:lnTo>
                <a:cubicBezTo>
                  <a:pt x="810" y="4300"/>
                  <a:pt x="819" y="4366"/>
                  <a:pt x="781" y="4366"/>
                </a:cubicBezTo>
                <a:cubicBezTo>
                  <a:pt x="776" y="4366"/>
                  <a:pt x="770" y="4365"/>
                  <a:pt x="763" y="4362"/>
                </a:cubicBezTo>
                <a:lnTo>
                  <a:pt x="727" y="4279"/>
                </a:lnTo>
                <a:lnTo>
                  <a:pt x="560" y="4517"/>
                </a:lnTo>
                <a:cubicBezTo>
                  <a:pt x="550" y="4519"/>
                  <a:pt x="540" y="4520"/>
                  <a:pt x="531" y="4520"/>
                </a:cubicBezTo>
                <a:cubicBezTo>
                  <a:pt x="385" y="4520"/>
                  <a:pt x="418" y="4309"/>
                  <a:pt x="271" y="4309"/>
                </a:cubicBezTo>
                <a:cubicBezTo>
                  <a:pt x="241" y="4309"/>
                  <a:pt x="203" y="4317"/>
                  <a:pt x="155" y="4338"/>
                </a:cubicBezTo>
                <a:cubicBezTo>
                  <a:pt x="132" y="4362"/>
                  <a:pt x="108" y="4398"/>
                  <a:pt x="72" y="4446"/>
                </a:cubicBezTo>
                <a:cubicBezTo>
                  <a:pt x="60" y="4469"/>
                  <a:pt x="36" y="4517"/>
                  <a:pt x="24" y="4541"/>
                </a:cubicBezTo>
                <a:cubicBezTo>
                  <a:pt x="13" y="4565"/>
                  <a:pt x="1" y="4600"/>
                  <a:pt x="24" y="4612"/>
                </a:cubicBezTo>
                <a:cubicBezTo>
                  <a:pt x="60" y="4636"/>
                  <a:pt x="120" y="4648"/>
                  <a:pt x="155" y="4660"/>
                </a:cubicBezTo>
                <a:cubicBezTo>
                  <a:pt x="191" y="4684"/>
                  <a:pt x="203" y="4707"/>
                  <a:pt x="203" y="4719"/>
                </a:cubicBezTo>
                <a:cubicBezTo>
                  <a:pt x="179" y="4719"/>
                  <a:pt x="167" y="4743"/>
                  <a:pt x="155" y="4767"/>
                </a:cubicBezTo>
                <a:cubicBezTo>
                  <a:pt x="155" y="4779"/>
                  <a:pt x="203" y="4767"/>
                  <a:pt x="227" y="4803"/>
                </a:cubicBezTo>
                <a:cubicBezTo>
                  <a:pt x="239" y="4803"/>
                  <a:pt x="203" y="4850"/>
                  <a:pt x="251" y="4850"/>
                </a:cubicBezTo>
                <a:cubicBezTo>
                  <a:pt x="274" y="4862"/>
                  <a:pt x="310" y="4862"/>
                  <a:pt x="310" y="4862"/>
                </a:cubicBezTo>
                <a:cubicBezTo>
                  <a:pt x="346" y="4910"/>
                  <a:pt x="394" y="4957"/>
                  <a:pt x="429" y="5005"/>
                </a:cubicBezTo>
                <a:cubicBezTo>
                  <a:pt x="465" y="5053"/>
                  <a:pt x="501" y="5088"/>
                  <a:pt x="536" y="5136"/>
                </a:cubicBezTo>
                <a:cubicBezTo>
                  <a:pt x="572" y="5172"/>
                  <a:pt x="584" y="5208"/>
                  <a:pt x="608" y="5255"/>
                </a:cubicBezTo>
                <a:cubicBezTo>
                  <a:pt x="620" y="5267"/>
                  <a:pt x="632" y="5291"/>
                  <a:pt x="644" y="5303"/>
                </a:cubicBezTo>
                <a:cubicBezTo>
                  <a:pt x="644" y="5303"/>
                  <a:pt x="655" y="5303"/>
                  <a:pt x="667" y="5315"/>
                </a:cubicBezTo>
                <a:cubicBezTo>
                  <a:pt x="667" y="5303"/>
                  <a:pt x="667" y="5291"/>
                  <a:pt x="667" y="5267"/>
                </a:cubicBezTo>
                <a:cubicBezTo>
                  <a:pt x="667" y="5231"/>
                  <a:pt x="691" y="5172"/>
                  <a:pt x="691" y="5172"/>
                </a:cubicBezTo>
                <a:lnTo>
                  <a:pt x="786" y="5255"/>
                </a:lnTo>
                <a:lnTo>
                  <a:pt x="691" y="5315"/>
                </a:lnTo>
                <a:cubicBezTo>
                  <a:pt x="713" y="5331"/>
                  <a:pt x="730" y="5338"/>
                  <a:pt x="743" y="5338"/>
                </a:cubicBezTo>
                <a:cubicBezTo>
                  <a:pt x="787" y="5338"/>
                  <a:pt x="789" y="5260"/>
                  <a:pt x="798" y="5196"/>
                </a:cubicBezTo>
                <a:cubicBezTo>
                  <a:pt x="834" y="5255"/>
                  <a:pt x="870" y="5279"/>
                  <a:pt x="906" y="5291"/>
                </a:cubicBezTo>
                <a:cubicBezTo>
                  <a:pt x="906" y="5291"/>
                  <a:pt x="917" y="5219"/>
                  <a:pt x="929" y="5148"/>
                </a:cubicBezTo>
                <a:lnTo>
                  <a:pt x="953" y="5017"/>
                </a:lnTo>
                <a:cubicBezTo>
                  <a:pt x="1001" y="5088"/>
                  <a:pt x="965" y="5208"/>
                  <a:pt x="1084" y="5219"/>
                </a:cubicBezTo>
                <a:cubicBezTo>
                  <a:pt x="1096" y="5088"/>
                  <a:pt x="929" y="5053"/>
                  <a:pt x="1013" y="4934"/>
                </a:cubicBezTo>
                <a:lnTo>
                  <a:pt x="1013" y="4934"/>
                </a:lnTo>
                <a:cubicBezTo>
                  <a:pt x="1081" y="4979"/>
                  <a:pt x="1115" y="5035"/>
                  <a:pt x="1141" y="5035"/>
                </a:cubicBezTo>
                <a:cubicBezTo>
                  <a:pt x="1155" y="5035"/>
                  <a:pt x="1166" y="5017"/>
                  <a:pt x="1179" y="4969"/>
                </a:cubicBezTo>
                <a:cubicBezTo>
                  <a:pt x="1215" y="5029"/>
                  <a:pt x="1215" y="5065"/>
                  <a:pt x="1203" y="5112"/>
                </a:cubicBezTo>
                <a:cubicBezTo>
                  <a:pt x="1239" y="5005"/>
                  <a:pt x="1382" y="4993"/>
                  <a:pt x="1358" y="4862"/>
                </a:cubicBezTo>
                <a:lnTo>
                  <a:pt x="1358" y="4862"/>
                </a:lnTo>
                <a:cubicBezTo>
                  <a:pt x="1380" y="4876"/>
                  <a:pt x="1402" y="4882"/>
                  <a:pt x="1422" y="4882"/>
                </a:cubicBezTo>
                <a:cubicBezTo>
                  <a:pt x="1482" y="4882"/>
                  <a:pt x="1537" y="4838"/>
                  <a:pt x="1588" y="4838"/>
                </a:cubicBezTo>
                <a:cubicBezTo>
                  <a:pt x="1624" y="4838"/>
                  <a:pt x="1659" y="4860"/>
                  <a:pt x="1691" y="4934"/>
                </a:cubicBezTo>
                <a:cubicBezTo>
                  <a:pt x="1691" y="4862"/>
                  <a:pt x="1739" y="4707"/>
                  <a:pt x="1810" y="4672"/>
                </a:cubicBezTo>
                <a:lnTo>
                  <a:pt x="1810" y="4672"/>
                </a:lnTo>
                <a:cubicBezTo>
                  <a:pt x="1803" y="4761"/>
                  <a:pt x="1828" y="4785"/>
                  <a:pt x="1868" y="4785"/>
                </a:cubicBezTo>
                <a:cubicBezTo>
                  <a:pt x="1892" y="4785"/>
                  <a:pt x="1922" y="4776"/>
                  <a:pt x="1953" y="4767"/>
                </a:cubicBezTo>
                <a:cubicBezTo>
                  <a:pt x="1982" y="4757"/>
                  <a:pt x="2019" y="4740"/>
                  <a:pt x="2057" y="4740"/>
                </a:cubicBezTo>
                <a:cubicBezTo>
                  <a:pt x="2066" y="4740"/>
                  <a:pt x="2075" y="4741"/>
                  <a:pt x="2084" y="4743"/>
                </a:cubicBezTo>
                <a:cubicBezTo>
                  <a:pt x="2120" y="4743"/>
                  <a:pt x="2156" y="4779"/>
                  <a:pt x="2179" y="4838"/>
                </a:cubicBezTo>
                <a:cubicBezTo>
                  <a:pt x="2168" y="4576"/>
                  <a:pt x="2465" y="4600"/>
                  <a:pt x="2572" y="4398"/>
                </a:cubicBezTo>
                <a:lnTo>
                  <a:pt x="2572" y="4398"/>
                </a:lnTo>
                <a:cubicBezTo>
                  <a:pt x="2572" y="4416"/>
                  <a:pt x="2566" y="4447"/>
                  <a:pt x="2557" y="4456"/>
                </a:cubicBezTo>
                <a:lnTo>
                  <a:pt x="2557" y="4456"/>
                </a:lnTo>
                <a:cubicBezTo>
                  <a:pt x="2565" y="4456"/>
                  <a:pt x="2571" y="4456"/>
                  <a:pt x="2578" y="4456"/>
                </a:cubicBezTo>
                <a:cubicBezTo>
                  <a:pt x="2657" y="4456"/>
                  <a:pt x="2712" y="4496"/>
                  <a:pt x="2787" y="4517"/>
                </a:cubicBezTo>
                <a:cubicBezTo>
                  <a:pt x="2715" y="4326"/>
                  <a:pt x="2834" y="4219"/>
                  <a:pt x="2858" y="4065"/>
                </a:cubicBezTo>
                <a:cubicBezTo>
                  <a:pt x="3049" y="4195"/>
                  <a:pt x="2894" y="4315"/>
                  <a:pt x="3001" y="4469"/>
                </a:cubicBezTo>
                <a:cubicBezTo>
                  <a:pt x="2930" y="4326"/>
                  <a:pt x="3132" y="4231"/>
                  <a:pt x="3037" y="4124"/>
                </a:cubicBezTo>
                <a:lnTo>
                  <a:pt x="3037" y="4124"/>
                </a:lnTo>
                <a:cubicBezTo>
                  <a:pt x="3168" y="4195"/>
                  <a:pt x="3132" y="4148"/>
                  <a:pt x="3251" y="4279"/>
                </a:cubicBezTo>
                <a:cubicBezTo>
                  <a:pt x="3156" y="4041"/>
                  <a:pt x="3311" y="4207"/>
                  <a:pt x="3322" y="4029"/>
                </a:cubicBezTo>
                <a:cubicBezTo>
                  <a:pt x="3440" y="4079"/>
                  <a:pt x="3451" y="4165"/>
                  <a:pt x="3485" y="4165"/>
                </a:cubicBezTo>
                <a:cubicBezTo>
                  <a:pt x="3499" y="4165"/>
                  <a:pt x="3517" y="4151"/>
                  <a:pt x="3549" y="4112"/>
                </a:cubicBezTo>
                <a:cubicBezTo>
                  <a:pt x="3644" y="4148"/>
                  <a:pt x="3561" y="4291"/>
                  <a:pt x="3561" y="4291"/>
                </a:cubicBezTo>
                <a:cubicBezTo>
                  <a:pt x="3703" y="4231"/>
                  <a:pt x="3549" y="4088"/>
                  <a:pt x="3537" y="3969"/>
                </a:cubicBezTo>
                <a:cubicBezTo>
                  <a:pt x="3567" y="3944"/>
                  <a:pt x="3590" y="3934"/>
                  <a:pt x="3609" y="3934"/>
                </a:cubicBezTo>
                <a:cubicBezTo>
                  <a:pt x="3679" y="3934"/>
                  <a:pt x="3688" y="4080"/>
                  <a:pt x="3763" y="4136"/>
                </a:cubicBezTo>
                <a:cubicBezTo>
                  <a:pt x="3846" y="4041"/>
                  <a:pt x="3858" y="3850"/>
                  <a:pt x="3942" y="3826"/>
                </a:cubicBezTo>
                <a:cubicBezTo>
                  <a:pt x="3965" y="3850"/>
                  <a:pt x="3977" y="3850"/>
                  <a:pt x="3977" y="3898"/>
                </a:cubicBezTo>
                <a:cubicBezTo>
                  <a:pt x="4037" y="3707"/>
                  <a:pt x="4311" y="3755"/>
                  <a:pt x="4358" y="3517"/>
                </a:cubicBezTo>
                <a:cubicBezTo>
                  <a:pt x="4364" y="3520"/>
                  <a:pt x="4369" y="3522"/>
                  <a:pt x="4373" y="3525"/>
                </a:cubicBezTo>
                <a:lnTo>
                  <a:pt x="4373" y="3525"/>
                </a:lnTo>
                <a:cubicBezTo>
                  <a:pt x="4326" y="3458"/>
                  <a:pt x="4296" y="3379"/>
                  <a:pt x="4275" y="3326"/>
                </a:cubicBezTo>
                <a:cubicBezTo>
                  <a:pt x="4318" y="3301"/>
                  <a:pt x="4336" y="3225"/>
                  <a:pt x="4370" y="3225"/>
                </a:cubicBezTo>
                <a:cubicBezTo>
                  <a:pt x="4383" y="3225"/>
                  <a:pt x="4398" y="3237"/>
                  <a:pt x="4418" y="3267"/>
                </a:cubicBezTo>
                <a:cubicBezTo>
                  <a:pt x="4382" y="3279"/>
                  <a:pt x="4394" y="3326"/>
                  <a:pt x="4394" y="3374"/>
                </a:cubicBezTo>
                <a:lnTo>
                  <a:pt x="4442" y="3291"/>
                </a:lnTo>
                <a:lnTo>
                  <a:pt x="4442" y="3291"/>
                </a:lnTo>
                <a:cubicBezTo>
                  <a:pt x="4573" y="3433"/>
                  <a:pt x="4370" y="3386"/>
                  <a:pt x="4418" y="3517"/>
                </a:cubicBezTo>
                <a:cubicBezTo>
                  <a:pt x="4525" y="3410"/>
                  <a:pt x="4620" y="3207"/>
                  <a:pt x="4739" y="3207"/>
                </a:cubicBezTo>
                <a:cubicBezTo>
                  <a:pt x="4835" y="3362"/>
                  <a:pt x="4537" y="3362"/>
                  <a:pt x="4727" y="3457"/>
                </a:cubicBezTo>
                <a:lnTo>
                  <a:pt x="4549" y="3457"/>
                </a:lnTo>
                <a:cubicBezTo>
                  <a:pt x="4775" y="3660"/>
                  <a:pt x="4442" y="3469"/>
                  <a:pt x="4668" y="3707"/>
                </a:cubicBezTo>
                <a:cubicBezTo>
                  <a:pt x="4882" y="3672"/>
                  <a:pt x="4858" y="3529"/>
                  <a:pt x="5073" y="3493"/>
                </a:cubicBezTo>
                <a:cubicBezTo>
                  <a:pt x="5085" y="3386"/>
                  <a:pt x="5013" y="3362"/>
                  <a:pt x="5013" y="3255"/>
                </a:cubicBezTo>
                <a:cubicBezTo>
                  <a:pt x="5059" y="3198"/>
                  <a:pt x="5101" y="3176"/>
                  <a:pt x="5142" y="3176"/>
                </a:cubicBezTo>
                <a:cubicBezTo>
                  <a:pt x="5263" y="3176"/>
                  <a:pt x="5364" y="3363"/>
                  <a:pt x="5451" y="3363"/>
                </a:cubicBezTo>
                <a:cubicBezTo>
                  <a:pt x="5481" y="3363"/>
                  <a:pt x="5510" y="3340"/>
                  <a:pt x="5537" y="3279"/>
                </a:cubicBezTo>
                <a:cubicBezTo>
                  <a:pt x="5548" y="3162"/>
                  <a:pt x="5493" y="2971"/>
                  <a:pt x="5621" y="2971"/>
                </a:cubicBezTo>
                <a:cubicBezTo>
                  <a:pt x="5638" y="2971"/>
                  <a:pt x="5657" y="2974"/>
                  <a:pt x="5680" y="2981"/>
                </a:cubicBezTo>
                <a:lnTo>
                  <a:pt x="5704" y="3183"/>
                </a:lnTo>
                <a:cubicBezTo>
                  <a:pt x="5889" y="3129"/>
                  <a:pt x="5736" y="2916"/>
                  <a:pt x="5908" y="2916"/>
                </a:cubicBezTo>
                <a:cubicBezTo>
                  <a:pt x="5924" y="2916"/>
                  <a:pt x="5943" y="2917"/>
                  <a:pt x="5966" y="2922"/>
                </a:cubicBezTo>
                <a:cubicBezTo>
                  <a:pt x="5954" y="3005"/>
                  <a:pt x="5835" y="3041"/>
                  <a:pt x="5870" y="3052"/>
                </a:cubicBezTo>
                <a:cubicBezTo>
                  <a:pt x="5902" y="3068"/>
                  <a:pt x="5924" y="3075"/>
                  <a:pt x="5940" y="3075"/>
                </a:cubicBezTo>
                <a:cubicBezTo>
                  <a:pt x="6021" y="3075"/>
                  <a:pt x="5936" y="2904"/>
                  <a:pt x="6025" y="2874"/>
                </a:cubicBezTo>
                <a:lnTo>
                  <a:pt x="6109" y="3029"/>
                </a:lnTo>
                <a:cubicBezTo>
                  <a:pt x="6311" y="2922"/>
                  <a:pt x="6501" y="2719"/>
                  <a:pt x="6716" y="2588"/>
                </a:cubicBezTo>
                <a:lnTo>
                  <a:pt x="6716" y="2588"/>
                </a:lnTo>
                <a:cubicBezTo>
                  <a:pt x="6728" y="2648"/>
                  <a:pt x="6704" y="2719"/>
                  <a:pt x="6775" y="2743"/>
                </a:cubicBezTo>
                <a:cubicBezTo>
                  <a:pt x="7037" y="2541"/>
                  <a:pt x="7418" y="2541"/>
                  <a:pt x="7728" y="2541"/>
                </a:cubicBezTo>
                <a:lnTo>
                  <a:pt x="7787" y="2362"/>
                </a:lnTo>
                <a:cubicBezTo>
                  <a:pt x="7789" y="2361"/>
                  <a:pt x="7792" y="2360"/>
                  <a:pt x="7794" y="2360"/>
                </a:cubicBezTo>
                <a:cubicBezTo>
                  <a:pt x="7819" y="2360"/>
                  <a:pt x="7858" y="2413"/>
                  <a:pt x="7847" y="2445"/>
                </a:cubicBezTo>
                <a:cubicBezTo>
                  <a:pt x="7858" y="2447"/>
                  <a:pt x="7868" y="2448"/>
                  <a:pt x="7875" y="2448"/>
                </a:cubicBezTo>
                <a:cubicBezTo>
                  <a:pt x="7952" y="2448"/>
                  <a:pt x="7825" y="2344"/>
                  <a:pt x="7847" y="2279"/>
                </a:cubicBezTo>
                <a:cubicBezTo>
                  <a:pt x="7857" y="2273"/>
                  <a:pt x="7867" y="2270"/>
                  <a:pt x="7876" y="2270"/>
                </a:cubicBezTo>
                <a:cubicBezTo>
                  <a:pt x="7924" y="2270"/>
                  <a:pt x="7962" y="2336"/>
                  <a:pt x="7942" y="2386"/>
                </a:cubicBezTo>
                <a:cubicBezTo>
                  <a:pt x="8066" y="2220"/>
                  <a:pt x="8325" y="2001"/>
                  <a:pt x="8563" y="2001"/>
                </a:cubicBezTo>
                <a:cubicBezTo>
                  <a:pt x="8599" y="2001"/>
                  <a:pt x="8634" y="2006"/>
                  <a:pt x="8668" y="2017"/>
                </a:cubicBezTo>
                <a:lnTo>
                  <a:pt x="8645" y="2076"/>
                </a:lnTo>
                <a:cubicBezTo>
                  <a:pt x="8803" y="2076"/>
                  <a:pt x="8746" y="1787"/>
                  <a:pt x="8872" y="1787"/>
                </a:cubicBezTo>
                <a:cubicBezTo>
                  <a:pt x="8888" y="1787"/>
                  <a:pt x="8907" y="1791"/>
                  <a:pt x="8930" y="1802"/>
                </a:cubicBezTo>
                <a:lnTo>
                  <a:pt x="8907" y="1838"/>
                </a:lnTo>
                <a:cubicBezTo>
                  <a:pt x="9196" y="1791"/>
                  <a:pt x="9477" y="1628"/>
                  <a:pt x="9741" y="1628"/>
                </a:cubicBezTo>
                <a:cubicBezTo>
                  <a:pt x="9813" y="1628"/>
                  <a:pt x="9885" y="1640"/>
                  <a:pt x="9954" y="1671"/>
                </a:cubicBezTo>
                <a:cubicBezTo>
                  <a:pt x="9954" y="1445"/>
                  <a:pt x="10323" y="1671"/>
                  <a:pt x="10276" y="1374"/>
                </a:cubicBezTo>
                <a:lnTo>
                  <a:pt x="10276" y="1374"/>
                </a:lnTo>
                <a:cubicBezTo>
                  <a:pt x="10514" y="1469"/>
                  <a:pt x="10466" y="1540"/>
                  <a:pt x="10764" y="1576"/>
                </a:cubicBezTo>
                <a:cubicBezTo>
                  <a:pt x="10847" y="1576"/>
                  <a:pt x="10835" y="1362"/>
                  <a:pt x="10919" y="1314"/>
                </a:cubicBezTo>
                <a:lnTo>
                  <a:pt x="10954" y="1469"/>
                </a:lnTo>
                <a:lnTo>
                  <a:pt x="11050" y="1278"/>
                </a:lnTo>
                <a:lnTo>
                  <a:pt x="11145" y="1457"/>
                </a:lnTo>
                <a:lnTo>
                  <a:pt x="11228" y="1398"/>
                </a:lnTo>
                <a:cubicBezTo>
                  <a:pt x="11193" y="1398"/>
                  <a:pt x="11145" y="1350"/>
                  <a:pt x="11145" y="1302"/>
                </a:cubicBezTo>
                <a:cubicBezTo>
                  <a:pt x="11172" y="1278"/>
                  <a:pt x="11205" y="1267"/>
                  <a:pt x="11239" y="1267"/>
                </a:cubicBezTo>
                <a:cubicBezTo>
                  <a:pt x="11352" y="1267"/>
                  <a:pt x="11481" y="1381"/>
                  <a:pt x="11490" y="1445"/>
                </a:cubicBezTo>
                <a:cubicBezTo>
                  <a:pt x="11490" y="1445"/>
                  <a:pt x="11562" y="1398"/>
                  <a:pt x="11633" y="1362"/>
                </a:cubicBezTo>
                <a:cubicBezTo>
                  <a:pt x="11704" y="1326"/>
                  <a:pt x="11776" y="1290"/>
                  <a:pt x="11776" y="1290"/>
                </a:cubicBezTo>
                <a:lnTo>
                  <a:pt x="11776" y="1290"/>
                </a:lnTo>
                <a:cubicBezTo>
                  <a:pt x="11776" y="1350"/>
                  <a:pt x="11728" y="1374"/>
                  <a:pt x="11693" y="1421"/>
                </a:cubicBezTo>
                <a:cubicBezTo>
                  <a:pt x="11723" y="1383"/>
                  <a:pt x="11743" y="1369"/>
                  <a:pt x="11755" y="1369"/>
                </a:cubicBezTo>
                <a:cubicBezTo>
                  <a:pt x="11789" y="1369"/>
                  <a:pt x="11773" y="1474"/>
                  <a:pt x="11807" y="1474"/>
                </a:cubicBezTo>
                <a:cubicBezTo>
                  <a:pt x="11818" y="1474"/>
                  <a:pt x="11834" y="1463"/>
                  <a:pt x="11859" y="1433"/>
                </a:cubicBezTo>
                <a:cubicBezTo>
                  <a:pt x="11835" y="1398"/>
                  <a:pt x="11871" y="1338"/>
                  <a:pt x="11871" y="1302"/>
                </a:cubicBezTo>
                <a:cubicBezTo>
                  <a:pt x="11911" y="1366"/>
                  <a:pt x="12003" y="1392"/>
                  <a:pt x="12064" y="1392"/>
                </a:cubicBezTo>
                <a:cubicBezTo>
                  <a:pt x="12095" y="1392"/>
                  <a:pt x="12117" y="1386"/>
                  <a:pt x="12121" y="1374"/>
                </a:cubicBezTo>
                <a:lnTo>
                  <a:pt x="12121" y="1374"/>
                </a:lnTo>
                <a:lnTo>
                  <a:pt x="12085" y="1481"/>
                </a:lnTo>
                <a:cubicBezTo>
                  <a:pt x="12089" y="1485"/>
                  <a:pt x="12093" y="1486"/>
                  <a:pt x="12098" y="1486"/>
                </a:cubicBezTo>
                <a:cubicBezTo>
                  <a:pt x="12108" y="1486"/>
                  <a:pt x="12121" y="1481"/>
                  <a:pt x="12145" y="1481"/>
                </a:cubicBezTo>
                <a:cubicBezTo>
                  <a:pt x="12154" y="1476"/>
                  <a:pt x="12166" y="1474"/>
                  <a:pt x="12177" y="1474"/>
                </a:cubicBezTo>
                <a:cubicBezTo>
                  <a:pt x="12197" y="1474"/>
                  <a:pt x="12216" y="1482"/>
                  <a:pt x="12216" y="1505"/>
                </a:cubicBezTo>
                <a:cubicBezTo>
                  <a:pt x="12260" y="1461"/>
                  <a:pt x="12422" y="1359"/>
                  <a:pt x="12477" y="1359"/>
                </a:cubicBezTo>
                <a:cubicBezTo>
                  <a:pt x="12483" y="1359"/>
                  <a:pt x="12487" y="1360"/>
                  <a:pt x="12490" y="1362"/>
                </a:cubicBezTo>
                <a:cubicBezTo>
                  <a:pt x="12490" y="1362"/>
                  <a:pt x="12472" y="1380"/>
                  <a:pt x="12445" y="1399"/>
                </a:cubicBezTo>
                <a:lnTo>
                  <a:pt x="12445" y="1399"/>
                </a:lnTo>
                <a:cubicBezTo>
                  <a:pt x="12462" y="1393"/>
                  <a:pt x="12486" y="1389"/>
                  <a:pt x="12526" y="1386"/>
                </a:cubicBezTo>
                <a:lnTo>
                  <a:pt x="12526" y="1386"/>
                </a:lnTo>
                <a:cubicBezTo>
                  <a:pt x="12526" y="1445"/>
                  <a:pt x="12324" y="1481"/>
                  <a:pt x="12264" y="1493"/>
                </a:cubicBezTo>
                <a:cubicBezTo>
                  <a:pt x="12264" y="1493"/>
                  <a:pt x="12336" y="1505"/>
                  <a:pt x="12336" y="1505"/>
                </a:cubicBezTo>
                <a:cubicBezTo>
                  <a:pt x="12281" y="1526"/>
                  <a:pt x="12257" y="1528"/>
                  <a:pt x="12199" y="1537"/>
                </a:cubicBezTo>
                <a:lnTo>
                  <a:pt x="12199" y="1537"/>
                </a:lnTo>
                <a:cubicBezTo>
                  <a:pt x="12201" y="1537"/>
                  <a:pt x="12203" y="1537"/>
                  <a:pt x="12204" y="1537"/>
                </a:cubicBezTo>
                <a:cubicBezTo>
                  <a:pt x="12222" y="1537"/>
                  <a:pt x="12186" y="1555"/>
                  <a:pt x="12157" y="1564"/>
                </a:cubicBezTo>
                <a:cubicBezTo>
                  <a:pt x="12121" y="1576"/>
                  <a:pt x="12097" y="1576"/>
                  <a:pt x="12193" y="1588"/>
                </a:cubicBezTo>
                <a:lnTo>
                  <a:pt x="12133" y="1588"/>
                </a:lnTo>
                <a:cubicBezTo>
                  <a:pt x="12133" y="1588"/>
                  <a:pt x="12145" y="1600"/>
                  <a:pt x="12157" y="1624"/>
                </a:cubicBezTo>
                <a:cubicBezTo>
                  <a:pt x="12157" y="1636"/>
                  <a:pt x="12169" y="1624"/>
                  <a:pt x="12157" y="1659"/>
                </a:cubicBezTo>
                <a:cubicBezTo>
                  <a:pt x="12145" y="1695"/>
                  <a:pt x="12121" y="1719"/>
                  <a:pt x="12097" y="1755"/>
                </a:cubicBezTo>
                <a:cubicBezTo>
                  <a:pt x="12216" y="1850"/>
                  <a:pt x="12145" y="1886"/>
                  <a:pt x="12193" y="2005"/>
                </a:cubicBezTo>
                <a:cubicBezTo>
                  <a:pt x="12062" y="2088"/>
                  <a:pt x="11871" y="2136"/>
                  <a:pt x="11740" y="2267"/>
                </a:cubicBezTo>
                <a:cubicBezTo>
                  <a:pt x="11693" y="2410"/>
                  <a:pt x="11800" y="2386"/>
                  <a:pt x="11812" y="2493"/>
                </a:cubicBezTo>
                <a:cubicBezTo>
                  <a:pt x="11781" y="2462"/>
                  <a:pt x="11745" y="2455"/>
                  <a:pt x="11711" y="2455"/>
                </a:cubicBezTo>
                <a:cubicBezTo>
                  <a:pt x="11682" y="2455"/>
                  <a:pt x="11654" y="2460"/>
                  <a:pt x="11632" y="2460"/>
                </a:cubicBezTo>
                <a:cubicBezTo>
                  <a:pt x="11600" y="2460"/>
                  <a:pt x="11581" y="2450"/>
                  <a:pt x="11585" y="2398"/>
                </a:cubicBezTo>
                <a:lnTo>
                  <a:pt x="11585" y="2398"/>
                </a:lnTo>
                <a:cubicBezTo>
                  <a:pt x="11431" y="2564"/>
                  <a:pt x="11383" y="2612"/>
                  <a:pt x="11216" y="2874"/>
                </a:cubicBezTo>
                <a:cubicBezTo>
                  <a:pt x="11276" y="2898"/>
                  <a:pt x="11323" y="2898"/>
                  <a:pt x="11335" y="2945"/>
                </a:cubicBezTo>
                <a:cubicBezTo>
                  <a:pt x="11320" y="2965"/>
                  <a:pt x="11295" y="2975"/>
                  <a:pt x="11268" y="2975"/>
                </a:cubicBezTo>
                <a:cubicBezTo>
                  <a:pt x="11231" y="2975"/>
                  <a:pt x="11190" y="2956"/>
                  <a:pt x="11169" y="2922"/>
                </a:cubicBezTo>
                <a:lnTo>
                  <a:pt x="11169" y="2898"/>
                </a:lnTo>
                <a:cubicBezTo>
                  <a:pt x="11014" y="3279"/>
                  <a:pt x="10311" y="3052"/>
                  <a:pt x="10240" y="3433"/>
                </a:cubicBezTo>
                <a:lnTo>
                  <a:pt x="10240" y="3410"/>
                </a:lnTo>
                <a:lnTo>
                  <a:pt x="10085" y="3695"/>
                </a:lnTo>
                <a:cubicBezTo>
                  <a:pt x="10069" y="3703"/>
                  <a:pt x="10058" y="3707"/>
                  <a:pt x="10049" y="3707"/>
                </a:cubicBezTo>
                <a:cubicBezTo>
                  <a:pt x="9997" y="3707"/>
                  <a:pt x="10080" y="3563"/>
                  <a:pt x="9966" y="3553"/>
                </a:cubicBezTo>
                <a:cubicBezTo>
                  <a:pt x="9907" y="3743"/>
                  <a:pt x="9799" y="3803"/>
                  <a:pt x="9680" y="3862"/>
                </a:cubicBezTo>
                <a:cubicBezTo>
                  <a:pt x="9573" y="3910"/>
                  <a:pt x="9466" y="3957"/>
                  <a:pt x="9371" y="4124"/>
                </a:cubicBezTo>
                <a:cubicBezTo>
                  <a:pt x="9352" y="4117"/>
                  <a:pt x="9333" y="4114"/>
                  <a:pt x="9313" y="4114"/>
                </a:cubicBezTo>
                <a:cubicBezTo>
                  <a:pt x="9270" y="4114"/>
                  <a:pt x="9229" y="4128"/>
                  <a:pt x="9204" y="4136"/>
                </a:cubicBezTo>
                <a:cubicBezTo>
                  <a:pt x="9157" y="4136"/>
                  <a:pt x="9121" y="4148"/>
                  <a:pt x="9097" y="4160"/>
                </a:cubicBezTo>
                <a:cubicBezTo>
                  <a:pt x="9026" y="4195"/>
                  <a:pt x="8966" y="4267"/>
                  <a:pt x="8907" y="4338"/>
                </a:cubicBezTo>
                <a:cubicBezTo>
                  <a:pt x="8787" y="4481"/>
                  <a:pt x="8668" y="4660"/>
                  <a:pt x="8478" y="4672"/>
                </a:cubicBezTo>
                <a:lnTo>
                  <a:pt x="8549" y="4719"/>
                </a:lnTo>
                <a:cubicBezTo>
                  <a:pt x="8554" y="4768"/>
                  <a:pt x="8539" y="4781"/>
                  <a:pt x="8516" y="4781"/>
                </a:cubicBezTo>
                <a:cubicBezTo>
                  <a:pt x="8489" y="4781"/>
                  <a:pt x="8450" y="4763"/>
                  <a:pt x="8418" y="4763"/>
                </a:cubicBezTo>
                <a:cubicBezTo>
                  <a:pt x="8410" y="4763"/>
                  <a:pt x="8402" y="4764"/>
                  <a:pt x="8395" y="4767"/>
                </a:cubicBezTo>
                <a:cubicBezTo>
                  <a:pt x="8454" y="4815"/>
                  <a:pt x="8514" y="4779"/>
                  <a:pt x="8514" y="4838"/>
                </a:cubicBezTo>
                <a:cubicBezTo>
                  <a:pt x="8335" y="5100"/>
                  <a:pt x="8085" y="5315"/>
                  <a:pt x="7823" y="5565"/>
                </a:cubicBezTo>
                <a:cubicBezTo>
                  <a:pt x="7787" y="5600"/>
                  <a:pt x="7764" y="5624"/>
                  <a:pt x="7728" y="5672"/>
                </a:cubicBezTo>
                <a:cubicBezTo>
                  <a:pt x="7680" y="5719"/>
                  <a:pt x="7633" y="5779"/>
                  <a:pt x="7597" y="5839"/>
                </a:cubicBezTo>
                <a:cubicBezTo>
                  <a:pt x="7502" y="5946"/>
                  <a:pt x="7418" y="6065"/>
                  <a:pt x="7359" y="6196"/>
                </a:cubicBezTo>
                <a:cubicBezTo>
                  <a:pt x="7216" y="6458"/>
                  <a:pt x="7132" y="6731"/>
                  <a:pt x="7156" y="7005"/>
                </a:cubicBezTo>
                <a:cubicBezTo>
                  <a:pt x="7156" y="7101"/>
                  <a:pt x="7204" y="7160"/>
                  <a:pt x="7252" y="7184"/>
                </a:cubicBezTo>
                <a:cubicBezTo>
                  <a:pt x="7311" y="7208"/>
                  <a:pt x="7371" y="7220"/>
                  <a:pt x="7418" y="7232"/>
                </a:cubicBezTo>
                <a:cubicBezTo>
                  <a:pt x="7537" y="7243"/>
                  <a:pt x="7597" y="7279"/>
                  <a:pt x="7633" y="7505"/>
                </a:cubicBezTo>
                <a:lnTo>
                  <a:pt x="7525" y="7505"/>
                </a:lnTo>
                <a:cubicBezTo>
                  <a:pt x="7478" y="7505"/>
                  <a:pt x="7418" y="7494"/>
                  <a:pt x="7418" y="7493"/>
                </a:cubicBezTo>
                <a:lnTo>
                  <a:pt x="7418" y="7493"/>
                </a:lnTo>
                <a:cubicBezTo>
                  <a:pt x="7716" y="7767"/>
                  <a:pt x="8014" y="7970"/>
                  <a:pt x="8395" y="8029"/>
                </a:cubicBezTo>
                <a:cubicBezTo>
                  <a:pt x="8499" y="8057"/>
                  <a:pt x="8612" y="8069"/>
                  <a:pt x="8728" y="8069"/>
                </a:cubicBezTo>
                <a:cubicBezTo>
                  <a:pt x="8810" y="8069"/>
                  <a:pt x="8894" y="8063"/>
                  <a:pt x="8978" y="8053"/>
                </a:cubicBezTo>
                <a:cubicBezTo>
                  <a:pt x="9026" y="8041"/>
                  <a:pt x="9073" y="8041"/>
                  <a:pt x="9121" y="8029"/>
                </a:cubicBezTo>
                <a:cubicBezTo>
                  <a:pt x="9168" y="8017"/>
                  <a:pt x="9216" y="8005"/>
                  <a:pt x="9252" y="7994"/>
                </a:cubicBezTo>
                <a:cubicBezTo>
                  <a:pt x="9311" y="7982"/>
                  <a:pt x="9359" y="7946"/>
                  <a:pt x="9418" y="7922"/>
                </a:cubicBezTo>
                <a:lnTo>
                  <a:pt x="9418" y="7922"/>
                </a:lnTo>
                <a:cubicBezTo>
                  <a:pt x="9395" y="7958"/>
                  <a:pt x="9407" y="8017"/>
                  <a:pt x="9359" y="8017"/>
                </a:cubicBezTo>
                <a:cubicBezTo>
                  <a:pt x="9388" y="8041"/>
                  <a:pt x="9422" y="8051"/>
                  <a:pt x="9458" y="8051"/>
                </a:cubicBezTo>
                <a:cubicBezTo>
                  <a:pt x="9586" y="8051"/>
                  <a:pt x="9735" y="7925"/>
                  <a:pt x="9716" y="7851"/>
                </a:cubicBezTo>
                <a:cubicBezTo>
                  <a:pt x="9720" y="7850"/>
                  <a:pt x="9724" y="7850"/>
                  <a:pt x="9728" y="7850"/>
                </a:cubicBezTo>
                <a:cubicBezTo>
                  <a:pt x="9784" y="7850"/>
                  <a:pt x="9755" y="7936"/>
                  <a:pt x="9811" y="7970"/>
                </a:cubicBezTo>
                <a:cubicBezTo>
                  <a:pt x="9823" y="7976"/>
                  <a:pt x="9835" y="7978"/>
                  <a:pt x="9846" y="7978"/>
                </a:cubicBezTo>
                <a:cubicBezTo>
                  <a:pt x="9928" y="7978"/>
                  <a:pt x="9993" y="7837"/>
                  <a:pt x="10055" y="7837"/>
                </a:cubicBezTo>
                <a:cubicBezTo>
                  <a:pt x="10069" y="7837"/>
                  <a:pt x="10083" y="7845"/>
                  <a:pt x="10097" y="7863"/>
                </a:cubicBezTo>
                <a:cubicBezTo>
                  <a:pt x="10104" y="7876"/>
                  <a:pt x="10095" y="7889"/>
                  <a:pt x="10085" y="7901"/>
                </a:cubicBezTo>
                <a:lnTo>
                  <a:pt x="10085" y="7901"/>
                </a:lnTo>
                <a:cubicBezTo>
                  <a:pt x="10161" y="7852"/>
                  <a:pt x="10347" y="7848"/>
                  <a:pt x="10252" y="7732"/>
                </a:cubicBezTo>
                <a:lnTo>
                  <a:pt x="10252" y="7732"/>
                </a:lnTo>
                <a:cubicBezTo>
                  <a:pt x="10264" y="7733"/>
                  <a:pt x="10276" y="7734"/>
                  <a:pt x="10287" y="7734"/>
                </a:cubicBezTo>
                <a:cubicBezTo>
                  <a:pt x="10435" y="7734"/>
                  <a:pt x="10532" y="7616"/>
                  <a:pt x="10651" y="7616"/>
                </a:cubicBezTo>
                <a:cubicBezTo>
                  <a:pt x="10668" y="7616"/>
                  <a:pt x="10686" y="7619"/>
                  <a:pt x="10704" y="7624"/>
                </a:cubicBezTo>
                <a:cubicBezTo>
                  <a:pt x="10740" y="7446"/>
                  <a:pt x="11002" y="7601"/>
                  <a:pt x="10954" y="7374"/>
                </a:cubicBezTo>
                <a:lnTo>
                  <a:pt x="10954" y="7374"/>
                </a:lnTo>
                <a:cubicBezTo>
                  <a:pt x="10981" y="7460"/>
                  <a:pt x="11037" y="7493"/>
                  <a:pt x="11100" y="7493"/>
                </a:cubicBezTo>
                <a:cubicBezTo>
                  <a:pt x="11202" y="7493"/>
                  <a:pt x="11322" y="7404"/>
                  <a:pt x="11359" y="7315"/>
                </a:cubicBezTo>
                <a:lnTo>
                  <a:pt x="11359" y="7315"/>
                </a:lnTo>
                <a:cubicBezTo>
                  <a:pt x="11347" y="7398"/>
                  <a:pt x="11478" y="7363"/>
                  <a:pt x="11466" y="7470"/>
                </a:cubicBezTo>
                <a:cubicBezTo>
                  <a:pt x="11585" y="7422"/>
                  <a:pt x="11669" y="7339"/>
                  <a:pt x="11609" y="7232"/>
                </a:cubicBezTo>
                <a:lnTo>
                  <a:pt x="11609" y="7232"/>
                </a:lnTo>
                <a:cubicBezTo>
                  <a:pt x="11656" y="7260"/>
                  <a:pt x="11697" y="7272"/>
                  <a:pt x="11732" y="7272"/>
                </a:cubicBezTo>
                <a:cubicBezTo>
                  <a:pt x="11880" y="7272"/>
                  <a:pt x="11945" y="7071"/>
                  <a:pt x="12056" y="7071"/>
                </a:cubicBezTo>
                <a:cubicBezTo>
                  <a:pt x="12094" y="7071"/>
                  <a:pt x="12138" y="7095"/>
                  <a:pt x="12193" y="7160"/>
                </a:cubicBezTo>
                <a:cubicBezTo>
                  <a:pt x="12478" y="6910"/>
                  <a:pt x="12752" y="6708"/>
                  <a:pt x="13026" y="6541"/>
                </a:cubicBezTo>
                <a:lnTo>
                  <a:pt x="13026" y="6541"/>
                </a:lnTo>
                <a:cubicBezTo>
                  <a:pt x="13109" y="6767"/>
                  <a:pt x="12705" y="6696"/>
                  <a:pt x="12812" y="6922"/>
                </a:cubicBezTo>
                <a:cubicBezTo>
                  <a:pt x="13062" y="6720"/>
                  <a:pt x="13145" y="6458"/>
                  <a:pt x="13443" y="6398"/>
                </a:cubicBezTo>
                <a:cubicBezTo>
                  <a:pt x="13526" y="6398"/>
                  <a:pt x="13443" y="6517"/>
                  <a:pt x="13431" y="6565"/>
                </a:cubicBezTo>
                <a:cubicBezTo>
                  <a:pt x="13550" y="6458"/>
                  <a:pt x="13681" y="6410"/>
                  <a:pt x="13812" y="6362"/>
                </a:cubicBezTo>
                <a:cubicBezTo>
                  <a:pt x="13941" y="6315"/>
                  <a:pt x="14036" y="6280"/>
                  <a:pt x="14153" y="6176"/>
                </a:cubicBezTo>
                <a:lnTo>
                  <a:pt x="14153" y="6176"/>
                </a:lnTo>
                <a:cubicBezTo>
                  <a:pt x="14154" y="6178"/>
                  <a:pt x="14155" y="6180"/>
                  <a:pt x="14157" y="6182"/>
                </a:cubicBezTo>
                <a:lnTo>
                  <a:pt x="14157" y="6182"/>
                </a:lnTo>
                <a:cubicBezTo>
                  <a:pt x="14157" y="6178"/>
                  <a:pt x="14157" y="6175"/>
                  <a:pt x="14157" y="6172"/>
                </a:cubicBezTo>
                <a:lnTo>
                  <a:pt x="14157" y="6172"/>
                </a:lnTo>
                <a:cubicBezTo>
                  <a:pt x="14156" y="6173"/>
                  <a:pt x="14154" y="6175"/>
                  <a:pt x="14153" y="6176"/>
                </a:cubicBezTo>
                <a:lnTo>
                  <a:pt x="14153" y="6176"/>
                </a:lnTo>
                <a:cubicBezTo>
                  <a:pt x="14063" y="6046"/>
                  <a:pt x="14250" y="5827"/>
                  <a:pt x="14253" y="5740"/>
                </a:cubicBezTo>
                <a:lnTo>
                  <a:pt x="14253" y="5740"/>
                </a:lnTo>
                <a:cubicBezTo>
                  <a:pt x="14269" y="6047"/>
                  <a:pt x="14526" y="5723"/>
                  <a:pt x="14514" y="6136"/>
                </a:cubicBezTo>
                <a:cubicBezTo>
                  <a:pt x="14538" y="6100"/>
                  <a:pt x="14562" y="6041"/>
                  <a:pt x="14538" y="5981"/>
                </a:cubicBezTo>
                <a:cubicBezTo>
                  <a:pt x="14586" y="5981"/>
                  <a:pt x="14622" y="6017"/>
                  <a:pt x="14598" y="6112"/>
                </a:cubicBezTo>
                <a:cubicBezTo>
                  <a:pt x="14752" y="5993"/>
                  <a:pt x="14657" y="5910"/>
                  <a:pt x="14824" y="5850"/>
                </a:cubicBezTo>
                <a:lnTo>
                  <a:pt x="14824" y="5850"/>
                </a:lnTo>
                <a:cubicBezTo>
                  <a:pt x="14836" y="5898"/>
                  <a:pt x="14812" y="5934"/>
                  <a:pt x="14812" y="5993"/>
                </a:cubicBezTo>
                <a:cubicBezTo>
                  <a:pt x="14860" y="5874"/>
                  <a:pt x="14907" y="5743"/>
                  <a:pt x="15062" y="5743"/>
                </a:cubicBezTo>
                <a:cubicBezTo>
                  <a:pt x="15062" y="5763"/>
                  <a:pt x="15087" y="5791"/>
                  <a:pt x="15068" y="5807"/>
                </a:cubicBezTo>
                <a:lnTo>
                  <a:pt x="15068" y="5807"/>
                </a:lnTo>
                <a:cubicBezTo>
                  <a:pt x="15277" y="5706"/>
                  <a:pt x="15364" y="5433"/>
                  <a:pt x="15629" y="5433"/>
                </a:cubicBezTo>
                <a:cubicBezTo>
                  <a:pt x="15634" y="5433"/>
                  <a:pt x="15640" y="5433"/>
                  <a:pt x="15645" y="5434"/>
                </a:cubicBezTo>
                <a:cubicBezTo>
                  <a:pt x="15645" y="5672"/>
                  <a:pt x="15765" y="5469"/>
                  <a:pt x="15836" y="5648"/>
                </a:cubicBezTo>
                <a:lnTo>
                  <a:pt x="15955" y="5553"/>
                </a:lnTo>
                <a:lnTo>
                  <a:pt x="15872" y="5481"/>
                </a:lnTo>
                <a:cubicBezTo>
                  <a:pt x="15983" y="5448"/>
                  <a:pt x="16043" y="5289"/>
                  <a:pt x="16158" y="5289"/>
                </a:cubicBezTo>
                <a:cubicBezTo>
                  <a:pt x="16165" y="5289"/>
                  <a:pt x="16173" y="5289"/>
                  <a:pt x="16181" y="5291"/>
                </a:cubicBezTo>
                <a:lnTo>
                  <a:pt x="16122" y="5398"/>
                </a:lnTo>
                <a:lnTo>
                  <a:pt x="16336" y="5291"/>
                </a:lnTo>
                <a:lnTo>
                  <a:pt x="16181" y="5267"/>
                </a:lnTo>
                <a:cubicBezTo>
                  <a:pt x="16265" y="5124"/>
                  <a:pt x="16086" y="5029"/>
                  <a:pt x="16265" y="5029"/>
                </a:cubicBezTo>
                <a:cubicBezTo>
                  <a:pt x="16259" y="5037"/>
                  <a:pt x="16263" y="5040"/>
                  <a:pt x="16273" y="5040"/>
                </a:cubicBezTo>
                <a:cubicBezTo>
                  <a:pt x="16288" y="5040"/>
                  <a:pt x="16318" y="5034"/>
                  <a:pt x="16353" y="5034"/>
                </a:cubicBezTo>
                <a:cubicBezTo>
                  <a:pt x="16396" y="5034"/>
                  <a:pt x="16446" y="5042"/>
                  <a:pt x="16491" y="5077"/>
                </a:cubicBezTo>
                <a:cubicBezTo>
                  <a:pt x="16524" y="5010"/>
                  <a:pt x="16568" y="4933"/>
                  <a:pt x="16651" y="4933"/>
                </a:cubicBezTo>
                <a:cubicBezTo>
                  <a:pt x="16657" y="4933"/>
                  <a:pt x="16663" y="4933"/>
                  <a:pt x="16669" y="4934"/>
                </a:cubicBezTo>
                <a:cubicBezTo>
                  <a:pt x="16717" y="4993"/>
                  <a:pt x="16729" y="5148"/>
                  <a:pt x="16753" y="5184"/>
                </a:cubicBezTo>
                <a:cubicBezTo>
                  <a:pt x="16764" y="5012"/>
                  <a:pt x="17007" y="5049"/>
                  <a:pt x="17036" y="4883"/>
                </a:cubicBezTo>
                <a:lnTo>
                  <a:pt x="17036" y="4883"/>
                </a:lnTo>
                <a:cubicBezTo>
                  <a:pt x="17035" y="4933"/>
                  <a:pt x="17064" y="5007"/>
                  <a:pt x="17074" y="5017"/>
                </a:cubicBezTo>
                <a:lnTo>
                  <a:pt x="17086" y="4874"/>
                </a:lnTo>
                <a:cubicBezTo>
                  <a:pt x="17158" y="4898"/>
                  <a:pt x="17169" y="4922"/>
                  <a:pt x="17181" y="4993"/>
                </a:cubicBezTo>
                <a:cubicBezTo>
                  <a:pt x="17345" y="4971"/>
                  <a:pt x="17100" y="4810"/>
                  <a:pt x="17239" y="4810"/>
                </a:cubicBezTo>
                <a:cubicBezTo>
                  <a:pt x="17252" y="4810"/>
                  <a:pt x="17268" y="4812"/>
                  <a:pt x="17289" y="4815"/>
                </a:cubicBezTo>
                <a:cubicBezTo>
                  <a:pt x="17277" y="4838"/>
                  <a:pt x="17289" y="4850"/>
                  <a:pt x="17265" y="4874"/>
                </a:cubicBezTo>
                <a:cubicBezTo>
                  <a:pt x="17473" y="4874"/>
                  <a:pt x="17625" y="4683"/>
                  <a:pt x="17819" y="4683"/>
                </a:cubicBezTo>
                <a:cubicBezTo>
                  <a:pt x="17825" y="4683"/>
                  <a:pt x="17830" y="4683"/>
                  <a:pt x="17836" y="4684"/>
                </a:cubicBezTo>
                <a:cubicBezTo>
                  <a:pt x="17943" y="4850"/>
                  <a:pt x="17681" y="4779"/>
                  <a:pt x="17800" y="4922"/>
                </a:cubicBezTo>
                <a:cubicBezTo>
                  <a:pt x="18051" y="4803"/>
                  <a:pt x="18289" y="4529"/>
                  <a:pt x="18562" y="4505"/>
                </a:cubicBezTo>
                <a:lnTo>
                  <a:pt x="18503" y="4493"/>
                </a:lnTo>
                <a:cubicBezTo>
                  <a:pt x="18492" y="4409"/>
                  <a:pt x="18510" y="4384"/>
                  <a:pt x="18543" y="4384"/>
                </a:cubicBezTo>
                <a:cubicBezTo>
                  <a:pt x="18596" y="4384"/>
                  <a:pt x="18689" y="4452"/>
                  <a:pt x="18762" y="4452"/>
                </a:cubicBezTo>
                <a:cubicBezTo>
                  <a:pt x="18786" y="4452"/>
                  <a:pt x="18808" y="4444"/>
                  <a:pt x="18826" y="4424"/>
                </a:cubicBezTo>
                <a:lnTo>
                  <a:pt x="18826" y="4424"/>
                </a:lnTo>
                <a:cubicBezTo>
                  <a:pt x="18811" y="4462"/>
                  <a:pt x="18832" y="4544"/>
                  <a:pt x="18836" y="4544"/>
                </a:cubicBezTo>
                <a:cubicBezTo>
                  <a:pt x="18836" y="4544"/>
                  <a:pt x="18836" y="4543"/>
                  <a:pt x="18836" y="4541"/>
                </a:cubicBezTo>
                <a:cubicBezTo>
                  <a:pt x="19027" y="4529"/>
                  <a:pt x="19182" y="4374"/>
                  <a:pt x="19432" y="4219"/>
                </a:cubicBezTo>
                <a:lnTo>
                  <a:pt x="19432" y="4219"/>
                </a:lnTo>
                <a:lnTo>
                  <a:pt x="19408" y="4291"/>
                </a:lnTo>
                <a:cubicBezTo>
                  <a:pt x="19438" y="4299"/>
                  <a:pt x="19470" y="4302"/>
                  <a:pt x="19503" y="4302"/>
                </a:cubicBezTo>
                <a:cubicBezTo>
                  <a:pt x="19613" y="4302"/>
                  <a:pt x="19733" y="4267"/>
                  <a:pt x="19825" y="4267"/>
                </a:cubicBezTo>
                <a:cubicBezTo>
                  <a:pt x="19836" y="4184"/>
                  <a:pt x="19908" y="4184"/>
                  <a:pt x="19848" y="4088"/>
                </a:cubicBezTo>
                <a:lnTo>
                  <a:pt x="19848" y="4088"/>
                </a:lnTo>
                <a:cubicBezTo>
                  <a:pt x="19936" y="4152"/>
                  <a:pt x="20014" y="4177"/>
                  <a:pt x="20086" y="4177"/>
                </a:cubicBezTo>
                <a:cubicBezTo>
                  <a:pt x="20310" y="4177"/>
                  <a:pt x="20470" y="3938"/>
                  <a:pt x="20675" y="3938"/>
                </a:cubicBezTo>
                <a:cubicBezTo>
                  <a:pt x="20733" y="3938"/>
                  <a:pt x="20794" y="3957"/>
                  <a:pt x="20860" y="4005"/>
                </a:cubicBezTo>
                <a:cubicBezTo>
                  <a:pt x="20825" y="4017"/>
                  <a:pt x="20789" y="4076"/>
                  <a:pt x="20813" y="4076"/>
                </a:cubicBezTo>
                <a:lnTo>
                  <a:pt x="21075" y="3957"/>
                </a:lnTo>
                <a:cubicBezTo>
                  <a:pt x="21027" y="3850"/>
                  <a:pt x="21027" y="3898"/>
                  <a:pt x="20944" y="3814"/>
                </a:cubicBezTo>
                <a:cubicBezTo>
                  <a:pt x="20968" y="3743"/>
                  <a:pt x="21039" y="3672"/>
                  <a:pt x="21110" y="3660"/>
                </a:cubicBezTo>
                <a:lnTo>
                  <a:pt x="21110" y="3660"/>
                </a:lnTo>
                <a:cubicBezTo>
                  <a:pt x="20991" y="3755"/>
                  <a:pt x="21134" y="3850"/>
                  <a:pt x="21206" y="3910"/>
                </a:cubicBezTo>
                <a:cubicBezTo>
                  <a:pt x="21182" y="3874"/>
                  <a:pt x="21194" y="3826"/>
                  <a:pt x="21194" y="3791"/>
                </a:cubicBezTo>
                <a:lnTo>
                  <a:pt x="21194" y="3791"/>
                </a:lnTo>
                <a:cubicBezTo>
                  <a:pt x="21225" y="3826"/>
                  <a:pt x="21243" y="3840"/>
                  <a:pt x="21255" y="3840"/>
                </a:cubicBezTo>
                <a:cubicBezTo>
                  <a:pt x="21297" y="3840"/>
                  <a:pt x="21235" y="3642"/>
                  <a:pt x="21334" y="3642"/>
                </a:cubicBezTo>
                <a:cubicBezTo>
                  <a:pt x="21350" y="3642"/>
                  <a:pt x="21370" y="3647"/>
                  <a:pt x="21396" y="3660"/>
                </a:cubicBezTo>
                <a:lnTo>
                  <a:pt x="21384" y="3731"/>
                </a:lnTo>
                <a:cubicBezTo>
                  <a:pt x="21452" y="3686"/>
                  <a:pt x="21508" y="3599"/>
                  <a:pt x="21584" y="3599"/>
                </a:cubicBezTo>
                <a:cubicBezTo>
                  <a:pt x="21589" y="3599"/>
                  <a:pt x="21594" y="3599"/>
                  <a:pt x="21599" y="3600"/>
                </a:cubicBezTo>
                <a:cubicBezTo>
                  <a:pt x="21646" y="3731"/>
                  <a:pt x="21527" y="3672"/>
                  <a:pt x="21539" y="3791"/>
                </a:cubicBezTo>
                <a:cubicBezTo>
                  <a:pt x="21626" y="3771"/>
                  <a:pt x="21689" y="3589"/>
                  <a:pt x="21773" y="3589"/>
                </a:cubicBezTo>
                <a:cubicBezTo>
                  <a:pt x="21793" y="3589"/>
                  <a:pt x="21814" y="3599"/>
                  <a:pt x="21837" y="3624"/>
                </a:cubicBezTo>
                <a:cubicBezTo>
                  <a:pt x="21789" y="3672"/>
                  <a:pt x="21730" y="3672"/>
                  <a:pt x="21682" y="3719"/>
                </a:cubicBezTo>
                <a:cubicBezTo>
                  <a:pt x="21773" y="3827"/>
                  <a:pt x="21806" y="3837"/>
                  <a:pt x="21846" y="3837"/>
                </a:cubicBezTo>
                <a:cubicBezTo>
                  <a:pt x="21855" y="3837"/>
                  <a:pt x="21865" y="3836"/>
                  <a:pt x="21875" y="3836"/>
                </a:cubicBezTo>
                <a:cubicBezTo>
                  <a:pt x="21885" y="3836"/>
                  <a:pt x="21896" y="3837"/>
                  <a:pt x="21908" y="3838"/>
                </a:cubicBezTo>
                <a:lnTo>
                  <a:pt x="21896" y="3838"/>
                </a:lnTo>
                <a:cubicBezTo>
                  <a:pt x="21896" y="3838"/>
                  <a:pt x="21944" y="3850"/>
                  <a:pt x="21991" y="3862"/>
                </a:cubicBezTo>
                <a:cubicBezTo>
                  <a:pt x="22039" y="3886"/>
                  <a:pt x="22087" y="3898"/>
                  <a:pt x="22087" y="3898"/>
                </a:cubicBezTo>
                <a:lnTo>
                  <a:pt x="22039" y="3850"/>
                </a:lnTo>
                <a:cubicBezTo>
                  <a:pt x="22134" y="3481"/>
                  <a:pt x="22301" y="3755"/>
                  <a:pt x="22480" y="3517"/>
                </a:cubicBezTo>
                <a:lnTo>
                  <a:pt x="22480" y="3517"/>
                </a:lnTo>
                <a:cubicBezTo>
                  <a:pt x="22313" y="3755"/>
                  <a:pt x="22456" y="3648"/>
                  <a:pt x="22444" y="3803"/>
                </a:cubicBezTo>
                <a:cubicBezTo>
                  <a:pt x="22503" y="3850"/>
                  <a:pt x="22575" y="3898"/>
                  <a:pt x="22551" y="3945"/>
                </a:cubicBezTo>
                <a:cubicBezTo>
                  <a:pt x="22573" y="3911"/>
                  <a:pt x="22593" y="3900"/>
                  <a:pt x="22614" y="3900"/>
                </a:cubicBezTo>
                <a:cubicBezTo>
                  <a:pt x="22645" y="3900"/>
                  <a:pt x="22676" y="3925"/>
                  <a:pt x="22712" y="3925"/>
                </a:cubicBezTo>
                <a:cubicBezTo>
                  <a:pt x="22741" y="3925"/>
                  <a:pt x="22774" y="3909"/>
                  <a:pt x="22813" y="3850"/>
                </a:cubicBezTo>
                <a:cubicBezTo>
                  <a:pt x="22813" y="3898"/>
                  <a:pt x="22896" y="3850"/>
                  <a:pt x="22884" y="3981"/>
                </a:cubicBezTo>
                <a:cubicBezTo>
                  <a:pt x="22896" y="3969"/>
                  <a:pt x="22908" y="3969"/>
                  <a:pt x="22920" y="3957"/>
                </a:cubicBezTo>
                <a:cubicBezTo>
                  <a:pt x="22939" y="4042"/>
                  <a:pt x="23017" y="4230"/>
                  <a:pt x="22997" y="4230"/>
                </a:cubicBezTo>
                <a:cubicBezTo>
                  <a:pt x="22991" y="4230"/>
                  <a:pt x="22979" y="4216"/>
                  <a:pt x="22956" y="4184"/>
                </a:cubicBezTo>
                <a:lnTo>
                  <a:pt x="22908" y="4017"/>
                </a:lnTo>
                <a:lnTo>
                  <a:pt x="22908" y="4017"/>
                </a:lnTo>
                <a:cubicBezTo>
                  <a:pt x="22920" y="4231"/>
                  <a:pt x="22765" y="4065"/>
                  <a:pt x="22777" y="4255"/>
                </a:cubicBezTo>
                <a:cubicBezTo>
                  <a:pt x="22765" y="4219"/>
                  <a:pt x="22742" y="4172"/>
                  <a:pt x="22753" y="4172"/>
                </a:cubicBezTo>
                <a:cubicBezTo>
                  <a:pt x="22737" y="4142"/>
                  <a:pt x="22726" y="4129"/>
                  <a:pt x="22719" y="4129"/>
                </a:cubicBezTo>
                <a:cubicBezTo>
                  <a:pt x="22702" y="4129"/>
                  <a:pt x="22716" y="4210"/>
                  <a:pt x="22742" y="4279"/>
                </a:cubicBezTo>
                <a:cubicBezTo>
                  <a:pt x="22730" y="4279"/>
                  <a:pt x="22706" y="4195"/>
                  <a:pt x="22682" y="4148"/>
                </a:cubicBezTo>
                <a:cubicBezTo>
                  <a:pt x="22676" y="4141"/>
                  <a:pt x="22672" y="4138"/>
                  <a:pt x="22670" y="4138"/>
                </a:cubicBezTo>
                <a:cubicBezTo>
                  <a:pt x="22655" y="4138"/>
                  <a:pt x="22679" y="4231"/>
                  <a:pt x="22669" y="4231"/>
                </a:cubicBezTo>
                <a:cubicBezTo>
                  <a:pt x="22666" y="4231"/>
                  <a:pt x="22659" y="4221"/>
                  <a:pt x="22646" y="4195"/>
                </a:cubicBezTo>
                <a:cubicBezTo>
                  <a:pt x="22646" y="4189"/>
                  <a:pt x="22643" y="4179"/>
                  <a:pt x="22640" y="4169"/>
                </a:cubicBezTo>
                <a:lnTo>
                  <a:pt x="22640" y="4169"/>
                </a:lnTo>
                <a:cubicBezTo>
                  <a:pt x="22639" y="4197"/>
                  <a:pt x="22598" y="4179"/>
                  <a:pt x="22658" y="4279"/>
                </a:cubicBezTo>
                <a:cubicBezTo>
                  <a:pt x="22651" y="4271"/>
                  <a:pt x="22645" y="4268"/>
                  <a:pt x="22641" y="4268"/>
                </a:cubicBezTo>
                <a:cubicBezTo>
                  <a:pt x="22625" y="4268"/>
                  <a:pt x="22630" y="4313"/>
                  <a:pt x="22614" y="4313"/>
                </a:cubicBezTo>
                <a:cubicBezTo>
                  <a:pt x="22609" y="4313"/>
                  <a:pt x="22600" y="4307"/>
                  <a:pt x="22587" y="4291"/>
                </a:cubicBezTo>
                <a:lnTo>
                  <a:pt x="22587" y="4291"/>
                </a:lnTo>
                <a:cubicBezTo>
                  <a:pt x="22607" y="4343"/>
                  <a:pt x="22605" y="4355"/>
                  <a:pt x="22598" y="4355"/>
                </a:cubicBezTo>
                <a:cubicBezTo>
                  <a:pt x="22592" y="4355"/>
                  <a:pt x="22583" y="4348"/>
                  <a:pt x="22578" y="4348"/>
                </a:cubicBezTo>
                <a:cubicBezTo>
                  <a:pt x="22572" y="4348"/>
                  <a:pt x="22572" y="4360"/>
                  <a:pt x="22596" y="4413"/>
                </a:cubicBezTo>
                <a:lnTo>
                  <a:pt x="22596" y="4413"/>
                </a:lnTo>
                <a:cubicBezTo>
                  <a:pt x="22559" y="4336"/>
                  <a:pt x="22535" y="4307"/>
                  <a:pt x="22521" y="4307"/>
                </a:cubicBezTo>
                <a:cubicBezTo>
                  <a:pt x="22503" y="4307"/>
                  <a:pt x="22503" y="4353"/>
                  <a:pt x="22515" y="4410"/>
                </a:cubicBezTo>
                <a:cubicBezTo>
                  <a:pt x="22492" y="4338"/>
                  <a:pt x="22480" y="4338"/>
                  <a:pt x="22444" y="4255"/>
                </a:cubicBezTo>
                <a:lnTo>
                  <a:pt x="22444" y="4255"/>
                </a:lnTo>
                <a:cubicBezTo>
                  <a:pt x="22420" y="4267"/>
                  <a:pt x="22432" y="4315"/>
                  <a:pt x="22480" y="4422"/>
                </a:cubicBezTo>
                <a:cubicBezTo>
                  <a:pt x="22445" y="4369"/>
                  <a:pt x="22429" y="4351"/>
                  <a:pt x="22421" y="4351"/>
                </a:cubicBezTo>
                <a:cubicBezTo>
                  <a:pt x="22405" y="4351"/>
                  <a:pt x="22438" y="4449"/>
                  <a:pt x="22424" y="4449"/>
                </a:cubicBezTo>
                <a:cubicBezTo>
                  <a:pt x="22417" y="4449"/>
                  <a:pt x="22397" y="4422"/>
                  <a:pt x="22349" y="4338"/>
                </a:cubicBezTo>
                <a:cubicBezTo>
                  <a:pt x="22349" y="4469"/>
                  <a:pt x="22349" y="4576"/>
                  <a:pt x="22325" y="4648"/>
                </a:cubicBezTo>
                <a:cubicBezTo>
                  <a:pt x="22218" y="4434"/>
                  <a:pt x="22361" y="4600"/>
                  <a:pt x="22253" y="4374"/>
                </a:cubicBezTo>
                <a:lnTo>
                  <a:pt x="22253" y="4374"/>
                </a:lnTo>
                <a:cubicBezTo>
                  <a:pt x="22253" y="4475"/>
                  <a:pt x="22317" y="4650"/>
                  <a:pt x="22264" y="4650"/>
                </a:cubicBezTo>
                <a:cubicBezTo>
                  <a:pt x="22261" y="4650"/>
                  <a:pt x="22258" y="4649"/>
                  <a:pt x="22253" y="4648"/>
                </a:cubicBezTo>
                <a:cubicBezTo>
                  <a:pt x="22230" y="4624"/>
                  <a:pt x="22218" y="4553"/>
                  <a:pt x="22194" y="4517"/>
                </a:cubicBezTo>
                <a:lnTo>
                  <a:pt x="22194" y="4517"/>
                </a:lnTo>
                <a:cubicBezTo>
                  <a:pt x="22206" y="4624"/>
                  <a:pt x="22111" y="4541"/>
                  <a:pt x="22134" y="4672"/>
                </a:cubicBezTo>
                <a:cubicBezTo>
                  <a:pt x="22122" y="4660"/>
                  <a:pt x="22111" y="4636"/>
                  <a:pt x="22111" y="4612"/>
                </a:cubicBezTo>
                <a:cubicBezTo>
                  <a:pt x="22111" y="4615"/>
                  <a:pt x="22109" y="4615"/>
                  <a:pt x="22107" y="4615"/>
                </a:cubicBezTo>
                <a:cubicBezTo>
                  <a:pt x="22106" y="4615"/>
                  <a:pt x="22105" y="4615"/>
                  <a:pt x="22103" y="4615"/>
                </a:cubicBezTo>
                <a:cubicBezTo>
                  <a:pt x="22097" y="4615"/>
                  <a:pt x="22095" y="4620"/>
                  <a:pt x="22134" y="4684"/>
                </a:cubicBezTo>
                <a:lnTo>
                  <a:pt x="22122" y="4660"/>
                </a:lnTo>
                <a:lnTo>
                  <a:pt x="22122" y="4660"/>
                </a:lnTo>
                <a:cubicBezTo>
                  <a:pt x="22202" y="4785"/>
                  <a:pt x="22249" y="4943"/>
                  <a:pt x="22284" y="5019"/>
                </a:cubicBezTo>
                <a:lnTo>
                  <a:pt x="22284" y="5019"/>
                </a:lnTo>
                <a:cubicBezTo>
                  <a:pt x="22160" y="4760"/>
                  <a:pt x="22216" y="4977"/>
                  <a:pt x="22051" y="4636"/>
                </a:cubicBezTo>
                <a:lnTo>
                  <a:pt x="22051" y="4636"/>
                </a:lnTo>
                <a:cubicBezTo>
                  <a:pt x="22051" y="4648"/>
                  <a:pt x="22075" y="4696"/>
                  <a:pt x="22111" y="4767"/>
                </a:cubicBezTo>
                <a:cubicBezTo>
                  <a:pt x="22087" y="4743"/>
                  <a:pt x="22063" y="4707"/>
                  <a:pt x="22039" y="4636"/>
                </a:cubicBezTo>
                <a:lnTo>
                  <a:pt x="22039" y="4636"/>
                </a:lnTo>
                <a:cubicBezTo>
                  <a:pt x="22039" y="4707"/>
                  <a:pt x="22099" y="4803"/>
                  <a:pt x="22075" y="4803"/>
                </a:cubicBezTo>
                <a:cubicBezTo>
                  <a:pt x="22051" y="4767"/>
                  <a:pt x="22051" y="4743"/>
                  <a:pt x="22015" y="4684"/>
                </a:cubicBezTo>
                <a:lnTo>
                  <a:pt x="22015" y="4684"/>
                </a:lnTo>
                <a:cubicBezTo>
                  <a:pt x="22058" y="4769"/>
                  <a:pt x="22091" y="4854"/>
                  <a:pt x="22063" y="4854"/>
                </a:cubicBezTo>
                <a:cubicBezTo>
                  <a:pt x="22060" y="4854"/>
                  <a:pt x="22056" y="4853"/>
                  <a:pt x="22051" y="4850"/>
                </a:cubicBezTo>
                <a:cubicBezTo>
                  <a:pt x="22041" y="4831"/>
                  <a:pt x="22024" y="4804"/>
                  <a:pt x="22024" y="4788"/>
                </a:cubicBezTo>
                <a:lnTo>
                  <a:pt x="22024" y="4788"/>
                </a:lnTo>
                <a:cubicBezTo>
                  <a:pt x="22016" y="4837"/>
                  <a:pt x="22073" y="4995"/>
                  <a:pt x="22039" y="4995"/>
                </a:cubicBezTo>
                <a:cubicBezTo>
                  <a:pt x="22034" y="4995"/>
                  <a:pt x="22026" y="4991"/>
                  <a:pt x="22015" y="4981"/>
                </a:cubicBezTo>
                <a:cubicBezTo>
                  <a:pt x="21920" y="4779"/>
                  <a:pt x="21968" y="4934"/>
                  <a:pt x="21872" y="4767"/>
                </a:cubicBezTo>
                <a:lnTo>
                  <a:pt x="21872" y="4827"/>
                </a:lnTo>
                <a:lnTo>
                  <a:pt x="21932" y="4898"/>
                </a:lnTo>
                <a:cubicBezTo>
                  <a:pt x="21922" y="4908"/>
                  <a:pt x="21954" y="5004"/>
                  <a:pt x="21936" y="5004"/>
                </a:cubicBezTo>
                <a:cubicBezTo>
                  <a:pt x="21932" y="5004"/>
                  <a:pt x="21927" y="5000"/>
                  <a:pt x="21920" y="4993"/>
                </a:cubicBezTo>
                <a:lnTo>
                  <a:pt x="21896" y="4922"/>
                </a:lnTo>
                <a:lnTo>
                  <a:pt x="21884" y="4969"/>
                </a:lnTo>
                <a:lnTo>
                  <a:pt x="21944" y="5017"/>
                </a:lnTo>
                <a:cubicBezTo>
                  <a:pt x="21975" y="5100"/>
                  <a:pt x="22052" y="5202"/>
                  <a:pt x="22031" y="5202"/>
                </a:cubicBezTo>
                <a:cubicBezTo>
                  <a:pt x="22028" y="5202"/>
                  <a:pt x="22023" y="5200"/>
                  <a:pt x="22015" y="5196"/>
                </a:cubicBezTo>
                <a:cubicBezTo>
                  <a:pt x="22015" y="5184"/>
                  <a:pt x="22003" y="5208"/>
                  <a:pt x="21932" y="5112"/>
                </a:cubicBezTo>
                <a:lnTo>
                  <a:pt x="21932" y="5112"/>
                </a:lnTo>
                <a:cubicBezTo>
                  <a:pt x="21951" y="5159"/>
                  <a:pt x="21970" y="5206"/>
                  <a:pt x="21959" y="5206"/>
                </a:cubicBezTo>
                <a:cubicBezTo>
                  <a:pt x="21956" y="5206"/>
                  <a:pt x="21951" y="5203"/>
                  <a:pt x="21944" y="5196"/>
                </a:cubicBezTo>
                <a:cubicBezTo>
                  <a:pt x="21908" y="5148"/>
                  <a:pt x="21837" y="5017"/>
                  <a:pt x="21813" y="4981"/>
                </a:cubicBezTo>
                <a:lnTo>
                  <a:pt x="21813" y="4981"/>
                </a:lnTo>
                <a:cubicBezTo>
                  <a:pt x="21884" y="5124"/>
                  <a:pt x="21801" y="5041"/>
                  <a:pt x="21884" y="5196"/>
                </a:cubicBezTo>
                <a:cubicBezTo>
                  <a:pt x="21866" y="5168"/>
                  <a:pt x="21826" y="5112"/>
                  <a:pt x="21804" y="5077"/>
                </a:cubicBezTo>
                <a:lnTo>
                  <a:pt x="21804" y="5077"/>
                </a:lnTo>
                <a:lnTo>
                  <a:pt x="21861" y="5172"/>
                </a:lnTo>
                <a:cubicBezTo>
                  <a:pt x="21825" y="5136"/>
                  <a:pt x="21813" y="5124"/>
                  <a:pt x="21777" y="5053"/>
                </a:cubicBezTo>
                <a:lnTo>
                  <a:pt x="21777" y="5053"/>
                </a:lnTo>
                <a:cubicBezTo>
                  <a:pt x="21747" y="5053"/>
                  <a:pt x="21863" y="5199"/>
                  <a:pt x="21847" y="5199"/>
                </a:cubicBezTo>
                <a:cubicBezTo>
                  <a:pt x="21844" y="5199"/>
                  <a:pt x="21837" y="5194"/>
                  <a:pt x="21825" y="5184"/>
                </a:cubicBezTo>
                <a:cubicBezTo>
                  <a:pt x="21825" y="5172"/>
                  <a:pt x="21813" y="5160"/>
                  <a:pt x="21801" y="5136"/>
                </a:cubicBezTo>
                <a:cubicBezTo>
                  <a:pt x="21797" y="5134"/>
                  <a:pt x="21794" y="5133"/>
                  <a:pt x="21791" y="5133"/>
                </a:cubicBezTo>
                <a:cubicBezTo>
                  <a:pt x="21765" y="5133"/>
                  <a:pt x="21788" y="5214"/>
                  <a:pt x="21759" y="5214"/>
                </a:cubicBezTo>
                <a:cubicBezTo>
                  <a:pt x="21754" y="5214"/>
                  <a:pt x="21749" y="5212"/>
                  <a:pt x="21741" y="5208"/>
                </a:cubicBezTo>
                <a:cubicBezTo>
                  <a:pt x="21622" y="5041"/>
                  <a:pt x="21730" y="5148"/>
                  <a:pt x="21634" y="5017"/>
                </a:cubicBezTo>
                <a:lnTo>
                  <a:pt x="21634" y="5017"/>
                </a:lnTo>
                <a:cubicBezTo>
                  <a:pt x="21612" y="5062"/>
                  <a:pt x="21685" y="5245"/>
                  <a:pt x="21643" y="5245"/>
                </a:cubicBezTo>
                <a:cubicBezTo>
                  <a:pt x="21640" y="5245"/>
                  <a:pt x="21638" y="5245"/>
                  <a:pt x="21634" y="5243"/>
                </a:cubicBezTo>
                <a:lnTo>
                  <a:pt x="21634" y="5243"/>
                </a:lnTo>
                <a:lnTo>
                  <a:pt x="21646" y="5267"/>
                </a:lnTo>
                <a:cubicBezTo>
                  <a:pt x="21689" y="5329"/>
                  <a:pt x="21701" y="5350"/>
                  <a:pt x="21697" y="5350"/>
                </a:cubicBezTo>
                <a:cubicBezTo>
                  <a:pt x="21689" y="5350"/>
                  <a:pt x="21614" y="5263"/>
                  <a:pt x="21596" y="5263"/>
                </a:cubicBezTo>
                <a:cubicBezTo>
                  <a:pt x="21593" y="5263"/>
                  <a:pt x="21591" y="5267"/>
                  <a:pt x="21593" y="5274"/>
                </a:cubicBezTo>
                <a:lnTo>
                  <a:pt x="21593" y="5274"/>
                </a:lnTo>
                <a:cubicBezTo>
                  <a:pt x="21579" y="5244"/>
                  <a:pt x="21541" y="5192"/>
                  <a:pt x="21535" y="5182"/>
                </a:cubicBezTo>
                <a:lnTo>
                  <a:pt x="21535" y="5182"/>
                </a:lnTo>
                <a:cubicBezTo>
                  <a:pt x="21537" y="5183"/>
                  <a:pt x="21538" y="5183"/>
                  <a:pt x="21539" y="5184"/>
                </a:cubicBezTo>
                <a:cubicBezTo>
                  <a:pt x="21537" y="5181"/>
                  <a:pt x="21535" y="5180"/>
                  <a:pt x="21535" y="5180"/>
                </a:cubicBezTo>
                <a:lnTo>
                  <a:pt x="21535" y="5180"/>
                </a:lnTo>
                <a:cubicBezTo>
                  <a:pt x="21535" y="5180"/>
                  <a:pt x="21535" y="5181"/>
                  <a:pt x="21535" y="5182"/>
                </a:cubicBezTo>
                <a:lnTo>
                  <a:pt x="21535" y="5182"/>
                </a:lnTo>
                <a:cubicBezTo>
                  <a:pt x="21533" y="5181"/>
                  <a:pt x="21530" y="5181"/>
                  <a:pt x="21528" y="5181"/>
                </a:cubicBezTo>
                <a:cubicBezTo>
                  <a:pt x="21498" y="5181"/>
                  <a:pt x="21528" y="5287"/>
                  <a:pt x="21539" y="5374"/>
                </a:cubicBezTo>
                <a:lnTo>
                  <a:pt x="21503" y="5303"/>
                </a:lnTo>
                <a:cubicBezTo>
                  <a:pt x="21486" y="5290"/>
                  <a:pt x="21474" y="5286"/>
                  <a:pt x="21463" y="5286"/>
                </a:cubicBezTo>
                <a:cubicBezTo>
                  <a:pt x="21449" y="5286"/>
                  <a:pt x="21438" y="5293"/>
                  <a:pt x="21423" y="5293"/>
                </a:cubicBezTo>
                <a:cubicBezTo>
                  <a:pt x="21419" y="5293"/>
                  <a:pt x="21414" y="5293"/>
                  <a:pt x="21408" y="5291"/>
                </a:cubicBezTo>
                <a:lnTo>
                  <a:pt x="21408" y="5291"/>
                </a:lnTo>
                <a:cubicBezTo>
                  <a:pt x="21456" y="5350"/>
                  <a:pt x="21432" y="5350"/>
                  <a:pt x="21503" y="5422"/>
                </a:cubicBezTo>
                <a:cubicBezTo>
                  <a:pt x="21436" y="5357"/>
                  <a:pt x="21402" y="5334"/>
                  <a:pt x="21386" y="5334"/>
                </a:cubicBezTo>
                <a:cubicBezTo>
                  <a:pt x="21345" y="5334"/>
                  <a:pt x="21426" y="5486"/>
                  <a:pt x="21389" y="5486"/>
                </a:cubicBezTo>
                <a:cubicBezTo>
                  <a:pt x="21376" y="5486"/>
                  <a:pt x="21350" y="5468"/>
                  <a:pt x="21301" y="5422"/>
                </a:cubicBezTo>
                <a:cubicBezTo>
                  <a:pt x="21312" y="5422"/>
                  <a:pt x="21283" y="5373"/>
                  <a:pt x="21278" y="5373"/>
                </a:cubicBezTo>
                <a:cubicBezTo>
                  <a:pt x="21277" y="5373"/>
                  <a:pt x="21277" y="5373"/>
                  <a:pt x="21277" y="5374"/>
                </a:cubicBezTo>
                <a:lnTo>
                  <a:pt x="21277" y="5446"/>
                </a:lnTo>
                <a:cubicBezTo>
                  <a:pt x="21360" y="5541"/>
                  <a:pt x="21337" y="5505"/>
                  <a:pt x="21396" y="5577"/>
                </a:cubicBezTo>
                <a:cubicBezTo>
                  <a:pt x="21444" y="5636"/>
                  <a:pt x="21468" y="5684"/>
                  <a:pt x="21456" y="5684"/>
                </a:cubicBezTo>
                <a:cubicBezTo>
                  <a:pt x="21420" y="5612"/>
                  <a:pt x="21337" y="5541"/>
                  <a:pt x="21289" y="5493"/>
                </a:cubicBezTo>
                <a:lnTo>
                  <a:pt x="21289" y="5493"/>
                </a:lnTo>
                <a:cubicBezTo>
                  <a:pt x="21313" y="5517"/>
                  <a:pt x="21337" y="5553"/>
                  <a:pt x="21360" y="5577"/>
                </a:cubicBezTo>
                <a:cubicBezTo>
                  <a:pt x="21331" y="5547"/>
                  <a:pt x="21318" y="5536"/>
                  <a:pt x="21315" y="5536"/>
                </a:cubicBezTo>
                <a:lnTo>
                  <a:pt x="21315" y="5536"/>
                </a:lnTo>
                <a:cubicBezTo>
                  <a:pt x="21305" y="5536"/>
                  <a:pt x="21432" y="5689"/>
                  <a:pt x="21419" y="5689"/>
                </a:cubicBezTo>
                <a:cubicBezTo>
                  <a:pt x="21417" y="5689"/>
                  <a:pt x="21410" y="5684"/>
                  <a:pt x="21396" y="5672"/>
                </a:cubicBezTo>
                <a:lnTo>
                  <a:pt x="21360" y="5624"/>
                </a:lnTo>
                <a:lnTo>
                  <a:pt x="21360" y="5624"/>
                </a:lnTo>
                <a:cubicBezTo>
                  <a:pt x="21371" y="5657"/>
                  <a:pt x="21403" y="5721"/>
                  <a:pt x="21398" y="5721"/>
                </a:cubicBezTo>
                <a:cubicBezTo>
                  <a:pt x="21398" y="5721"/>
                  <a:pt x="21397" y="5720"/>
                  <a:pt x="21396" y="5719"/>
                </a:cubicBezTo>
                <a:cubicBezTo>
                  <a:pt x="21301" y="5624"/>
                  <a:pt x="21360" y="5672"/>
                  <a:pt x="21289" y="5577"/>
                </a:cubicBezTo>
                <a:lnTo>
                  <a:pt x="21289" y="5577"/>
                </a:lnTo>
                <a:cubicBezTo>
                  <a:pt x="21279" y="5596"/>
                  <a:pt x="21379" y="5733"/>
                  <a:pt x="21360" y="5733"/>
                </a:cubicBezTo>
                <a:cubicBezTo>
                  <a:pt x="21356" y="5733"/>
                  <a:pt x="21345" y="5726"/>
                  <a:pt x="21325" y="5708"/>
                </a:cubicBezTo>
                <a:cubicBezTo>
                  <a:pt x="21313" y="5672"/>
                  <a:pt x="21313" y="5660"/>
                  <a:pt x="21301" y="5624"/>
                </a:cubicBezTo>
                <a:cubicBezTo>
                  <a:pt x="21182" y="5517"/>
                  <a:pt x="21206" y="5553"/>
                  <a:pt x="21182" y="5541"/>
                </a:cubicBezTo>
                <a:lnTo>
                  <a:pt x="21110" y="5505"/>
                </a:lnTo>
                <a:lnTo>
                  <a:pt x="21110" y="5505"/>
                </a:lnTo>
                <a:lnTo>
                  <a:pt x="21146" y="5529"/>
                </a:lnTo>
                <a:cubicBezTo>
                  <a:pt x="21372" y="5815"/>
                  <a:pt x="21158" y="5612"/>
                  <a:pt x="21289" y="5803"/>
                </a:cubicBezTo>
                <a:cubicBezTo>
                  <a:pt x="21158" y="5624"/>
                  <a:pt x="21206" y="5708"/>
                  <a:pt x="21110" y="5589"/>
                </a:cubicBezTo>
                <a:cubicBezTo>
                  <a:pt x="21075" y="5553"/>
                  <a:pt x="21027" y="5529"/>
                  <a:pt x="21003" y="5493"/>
                </a:cubicBezTo>
                <a:lnTo>
                  <a:pt x="21003" y="5493"/>
                </a:lnTo>
                <a:cubicBezTo>
                  <a:pt x="21023" y="5524"/>
                  <a:pt x="21026" y="5532"/>
                  <a:pt x="21021" y="5532"/>
                </a:cubicBezTo>
                <a:cubicBezTo>
                  <a:pt x="21014" y="5532"/>
                  <a:pt x="20997" y="5519"/>
                  <a:pt x="20991" y="5519"/>
                </a:cubicBezTo>
                <a:cubicBezTo>
                  <a:pt x="20984" y="5519"/>
                  <a:pt x="20988" y="5532"/>
                  <a:pt x="21027" y="5589"/>
                </a:cubicBezTo>
                <a:cubicBezTo>
                  <a:pt x="20991" y="5553"/>
                  <a:pt x="21015" y="5589"/>
                  <a:pt x="20932" y="5493"/>
                </a:cubicBezTo>
                <a:lnTo>
                  <a:pt x="20932" y="5493"/>
                </a:lnTo>
                <a:cubicBezTo>
                  <a:pt x="20944" y="5541"/>
                  <a:pt x="20991" y="5553"/>
                  <a:pt x="21027" y="5600"/>
                </a:cubicBezTo>
                <a:cubicBezTo>
                  <a:pt x="21054" y="5640"/>
                  <a:pt x="21055" y="5652"/>
                  <a:pt x="21044" y="5652"/>
                </a:cubicBezTo>
                <a:cubicBezTo>
                  <a:pt x="21025" y="5652"/>
                  <a:pt x="20969" y="5615"/>
                  <a:pt x="20948" y="5615"/>
                </a:cubicBezTo>
                <a:cubicBezTo>
                  <a:pt x="20933" y="5615"/>
                  <a:pt x="20935" y="5633"/>
                  <a:pt x="20979" y="5696"/>
                </a:cubicBezTo>
                <a:cubicBezTo>
                  <a:pt x="21015" y="5803"/>
                  <a:pt x="21134" y="5922"/>
                  <a:pt x="21170" y="6005"/>
                </a:cubicBezTo>
                <a:cubicBezTo>
                  <a:pt x="21110" y="5958"/>
                  <a:pt x="21051" y="5874"/>
                  <a:pt x="21051" y="5874"/>
                </a:cubicBezTo>
                <a:cubicBezTo>
                  <a:pt x="21024" y="5856"/>
                  <a:pt x="21007" y="5848"/>
                  <a:pt x="20998" y="5848"/>
                </a:cubicBezTo>
                <a:cubicBezTo>
                  <a:pt x="20985" y="5848"/>
                  <a:pt x="20993" y="5869"/>
                  <a:pt x="21015" y="5898"/>
                </a:cubicBezTo>
                <a:cubicBezTo>
                  <a:pt x="20979" y="5862"/>
                  <a:pt x="20956" y="5839"/>
                  <a:pt x="20908" y="5803"/>
                </a:cubicBezTo>
                <a:lnTo>
                  <a:pt x="20908" y="5803"/>
                </a:lnTo>
                <a:cubicBezTo>
                  <a:pt x="20908" y="5823"/>
                  <a:pt x="21000" y="5909"/>
                  <a:pt x="20988" y="5909"/>
                </a:cubicBezTo>
                <a:cubicBezTo>
                  <a:pt x="20986" y="5909"/>
                  <a:pt x="20979" y="5906"/>
                  <a:pt x="20968" y="5898"/>
                </a:cubicBezTo>
                <a:cubicBezTo>
                  <a:pt x="20932" y="5862"/>
                  <a:pt x="20872" y="5791"/>
                  <a:pt x="20837" y="5743"/>
                </a:cubicBezTo>
                <a:lnTo>
                  <a:pt x="20837" y="5743"/>
                </a:lnTo>
                <a:cubicBezTo>
                  <a:pt x="20860" y="5791"/>
                  <a:pt x="20908" y="5874"/>
                  <a:pt x="20932" y="5910"/>
                </a:cubicBezTo>
                <a:cubicBezTo>
                  <a:pt x="20872" y="5850"/>
                  <a:pt x="20848" y="5815"/>
                  <a:pt x="20813" y="5767"/>
                </a:cubicBezTo>
                <a:lnTo>
                  <a:pt x="20813" y="5767"/>
                </a:lnTo>
                <a:cubicBezTo>
                  <a:pt x="20825" y="5803"/>
                  <a:pt x="20837" y="5862"/>
                  <a:pt x="20932" y="5958"/>
                </a:cubicBezTo>
                <a:lnTo>
                  <a:pt x="20967" y="5975"/>
                </a:lnTo>
                <a:lnTo>
                  <a:pt x="20967" y="5975"/>
                </a:lnTo>
                <a:cubicBezTo>
                  <a:pt x="20940" y="5954"/>
                  <a:pt x="20881" y="5895"/>
                  <a:pt x="20872" y="5886"/>
                </a:cubicBezTo>
                <a:cubicBezTo>
                  <a:pt x="20851" y="5858"/>
                  <a:pt x="20847" y="5848"/>
                  <a:pt x="20852" y="5848"/>
                </a:cubicBezTo>
                <a:cubicBezTo>
                  <a:pt x="20864" y="5848"/>
                  <a:pt x="20930" y="5909"/>
                  <a:pt x="20956" y="5934"/>
                </a:cubicBezTo>
                <a:lnTo>
                  <a:pt x="20968" y="5970"/>
                </a:lnTo>
                <a:cubicBezTo>
                  <a:pt x="21028" y="6020"/>
                  <a:pt x="21056" y="6039"/>
                  <a:pt x="21066" y="6039"/>
                </a:cubicBezTo>
                <a:cubicBezTo>
                  <a:pt x="21092" y="6039"/>
                  <a:pt x="20977" y="5898"/>
                  <a:pt x="21003" y="5898"/>
                </a:cubicBezTo>
                <a:lnTo>
                  <a:pt x="21003" y="5898"/>
                </a:lnTo>
                <a:lnTo>
                  <a:pt x="21146" y="6053"/>
                </a:lnTo>
                <a:lnTo>
                  <a:pt x="21146" y="6053"/>
                </a:lnTo>
                <a:lnTo>
                  <a:pt x="21039" y="5910"/>
                </a:lnTo>
                <a:lnTo>
                  <a:pt x="21039" y="5910"/>
                </a:lnTo>
                <a:cubicBezTo>
                  <a:pt x="21075" y="5946"/>
                  <a:pt x="21170" y="6029"/>
                  <a:pt x="21182" y="6065"/>
                </a:cubicBezTo>
                <a:cubicBezTo>
                  <a:pt x="21200" y="6077"/>
                  <a:pt x="21208" y="6082"/>
                  <a:pt x="21210" y="6082"/>
                </a:cubicBezTo>
                <a:cubicBezTo>
                  <a:pt x="21217" y="6082"/>
                  <a:pt x="21188" y="6053"/>
                  <a:pt x="21194" y="6053"/>
                </a:cubicBezTo>
                <a:lnTo>
                  <a:pt x="21194" y="6053"/>
                </a:lnTo>
                <a:cubicBezTo>
                  <a:pt x="21196" y="6053"/>
                  <a:pt x="21206" y="6059"/>
                  <a:pt x="21229" y="6077"/>
                </a:cubicBezTo>
                <a:cubicBezTo>
                  <a:pt x="21241" y="6089"/>
                  <a:pt x="21253" y="6100"/>
                  <a:pt x="21253" y="6100"/>
                </a:cubicBezTo>
                <a:lnTo>
                  <a:pt x="21218" y="6041"/>
                </a:lnTo>
                <a:lnTo>
                  <a:pt x="21218" y="6041"/>
                </a:lnTo>
                <a:cubicBezTo>
                  <a:pt x="21251" y="6074"/>
                  <a:pt x="21324" y="6138"/>
                  <a:pt x="21307" y="6138"/>
                </a:cubicBezTo>
                <a:cubicBezTo>
                  <a:pt x="21306" y="6138"/>
                  <a:pt x="21304" y="6137"/>
                  <a:pt x="21301" y="6136"/>
                </a:cubicBezTo>
                <a:lnTo>
                  <a:pt x="21301" y="6136"/>
                </a:lnTo>
                <a:cubicBezTo>
                  <a:pt x="21317" y="6147"/>
                  <a:pt x="21326" y="6151"/>
                  <a:pt x="21331" y="6151"/>
                </a:cubicBezTo>
                <a:cubicBezTo>
                  <a:pt x="21352" y="6151"/>
                  <a:pt x="21286" y="6070"/>
                  <a:pt x="21297" y="6070"/>
                </a:cubicBezTo>
                <a:lnTo>
                  <a:pt x="21297" y="6070"/>
                </a:lnTo>
                <a:cubicBezTo>
                  <a:pt x="21301" y="6070"/>
                  <a:pt x="21312" y="6078"/>
                  <a:pt x="21337" y="6100"/>
                </a:cubicBezTo>
                <a:lnTo>
                  <a:pt x="21349" y="6112"/>
                </a:lnTo>
                <a:cubicBezTo>
                  <a:pt x="21325" y="6029"/>
                  <a:pt x="21241" y="5993"/>
                  <a:pt x="21134" y="5839"/>
                </a:cubicBezTo>
                <a:lnTo>
                  <a:pt x="21134" y="5839"/>
                </a:lnTo>
                <a:lnTo>
                  <a:pt x="21420" y="6112"/>
                </a:lnTo>
                <a:lnTo>
                  <a:pt x="21313" y="5993"/>
                </a:lnTo>
                <a:lnTo>
                  <a:pt x="21313" y="5993"/>
                </a:lnTo>
                <a:cubicBezTo>
                  <a:pt x="21313" y="5993"/>
                  <a:pt x="21325" y="6005"/>
                  <a:pt x="21372" y="6053"/>
                </a:cubicBezTo>
                <a:cubicBezTo>
                  <a:pt x="21301" y="5958"/>
                  <a:pt x="21325" y="5993"/>
                  <a:pt x="21253" y="5922"/>
                </a:cubicBezTo>
                <a:lnTo>
                  <a:pt x="21253" y="5922"/>
                </a:lnTo>
                <a:cubicBezTo>
                  <a:pt x="21279" y="5940"/>
                  <a:pt x="21293" y="5946"/>
                  <a:pt x="21302" y="5946"/>
                </a:cubicBezTo>
                <a:cubicBezTo>
                  <a:pt x="21319" y="5946"/>
                  <a:pt x="21315" y="5925"/>
                  <a:pt x="21325" y="5925"/>
                </a:cubicBezTo>
                <a:cubicBezTo>
                  <a:pt x="21328" y="5925"/>
                  <a:pt x="21333" y="5928"/>
                  <a:pt x="21340" y="5934"/>
                </a:cubicBezTo>
                <a:lnTo>
                  <a:pt x="21340" y="5934"/>
                </a:lnTo>
                <a:cubicBezTo>
                  <a:pt x="21330" y="5924"/>
                  <a:pt x="21319" y="5913"/>
                  <a:pt x="21301" y="5886"/>
                </a:cubicBezTo>
                <a:lnTo>
                  <a:pt x="21301" y="5886"/>
                </a:lnTo>
                <a:cubicBezTo>
                  <a:pt x="21359" y="5948"/>
                  <a:pt x="21380" y="5967"/>
                  <a:pt x="21385" y="5967"/>
                </a:cubicBezTo>
                <a:cubicBezTo>
                  <a:pt x="21394" y="5967"/>
                  <a:pt x="21348" y="5904"/>
                  <a:pt x="21359" y="5904"/>
                </a:cubicBezTo>
                <a:cubicBezTo>
                  <a:pt x="21362" y="5904"/>
                  <a:pt x="21370" y="5909"/>
                  <a:pt x="21384" y="5922"/>
                </a:cubicBezTo>
                <a:cubicBezTo>
                  <a:pt x="21480" y="6029"/>
                  <a:pt x="21420" y="5981"/>
                  <a:pt x="21515" y="6065"/>
                </a:cubicBezTo>
                <a:cubicBezTo>
                  <a:pt x="21466" y="6004"/>
                  <a:pt x="21454" y="5984"/>
                  <a:pt x="21460" y="5984"/>
                </a:cubicBezTo>
                <a:cubicBezTo>
                  <a:pt x="21471" y="5984"/>
                  <a:pt x="21540" y="6048"/>
                  <a:pt x="21551" y="6048"/>
                </a:cubicBezTo>
                <a:cubicBezTo>
                  <a:pt x="21553" y="6048"/>
                  <a:pt x="21553" y="6046"/>
                  <a:pt x="21551" y="6041"/>
                </a:cubicBezTo>
                <a:cubicBezTo>
                  <a:pt x="21432" y="5898"/>
                  <a:pt x="21527" y="5958"/>
                  <a:pt x="21503" y="5898"/>
                </a:cubicBezTo>
                <a:lnTo>
                  <a:pt x="21503" y="5898"/>
                </a:lnTo>
                <a:cubicBezTo>
                  <a:pt x="21539" y="5946"/>
                  <a:pt x="21599" y="5946"/>
                  <a:pt x="21658" y="5993"/>
                </a:cubicBezTo>
                <a:lnTo>
                  <a:pt x="21682" y="6017"/>
                </a:lnTo>
                <a:cubicBezTo>
                  <a:pt x="21563" y="5862"/>
                  <a:pt x="21599" y="5874"/>
                  <a:pt x="21587" y="5839"/>
                </a:cubicBezTo>
                <a:lnTo>
                  <a:pt x="21587" y="5839"/>
                </a:lnTo>
                <a:cubicBezTo>
                  <a:pt x="21658" y="5922"/>
                  <a:pt x="21682" y="5958"/>
                  <a:pt x="21706" y="6005"/>
                </a:cubicBezTo>
                <a:lnTo>
                  <a:pt x="21718" y="5993"/>
                </a:lnTo>
                <a:cubicBezTo>
                  <a:pt x="21682" y="5946"/>
                  <a:pt x="21670" y="5922"/>
                  <a:pt x="21658" y="5898"/>
                </a:cubicBezTo>
                <a:lnTo>
                  <a:pt x="21658" y="5898"/>
                </a:lnTo>
                <a:lnTo>
                  <a:pt x="21753" y="6017"/>
                </a:lnTo>
                <a:cubicBezTo>
                  <a:pt x="21753" y="5997"/>
                  <a:pt x="21696" y="5896"/>
                  <a:pt x="21724" y="5896"/>
                </a:cubicBezTo>
                <a:cubicBezTo>
                  <a:pt x="21730" y="5896"/>
                  <a:pt x="21739" y="5900"/>
                  <a:pt x="21753" y="5910"/>
                </a:cubicBezTo>
                <a:cubicBezTo>
                  <a:pt x="21670" y="5803"/>
                  <a:pt x="21503" y="5636"/>
                  <a:pt x="21480" y="5541"/>
                </a:cubicBezTo>
                <a:lnTo>
                  <a:pt x="21480" y="5541"/>
                </a:lnTo>
                <a:cubicBezTo>
                  <a:pt x="21506" y="5585"/>
                  <a:pt x="21559" y="5649"/>
                  <a:pt x="21589" y="5689"/>
                </a:cubicBezTo>
                <a:lnTo>
                  <a:pt x="21589" y="5689"/>
                </a:lnTo>
                <a:cubicBezTo>
                  <a:pt x="21589" y="5689"/>
                  <a:pt x="21589" y="5689"/>
                  <a:pt x="21590" y="5689"/>
                </a:cubicBezTo>
                <a:lnTo>
                  <a:pt x="21590" y="5689"/>
                </a:lnTo>
                <a:cubicBezTo>
                  <a:pt x="21591" y="5689"/>
                  <a:pt x="21594" y="5691"/>
                  <a:pt x="21599" y="5696"/>
                </a:cubicBezTo>
                <a:lnTo>
                  <a:pt x="21670" y="5791"/>
                </a:lnTo>
                <a:cubicBezTo>
                  <a:pt x="21675" y="5796"/>
                  <a:pt x="21677" y="5798"/>
                  <a:pt x="21678" y="5798"/>
                </a:cubicBezTo>
                <a:cubicBezTo>
                  <a:pt x="21682" y="5798"/>
                  <a:pt x="21620" y="5719"/>
                  <a:pt x="21621" y="5719"/>
                </a:cubicBezTo>
                <a:lnTo>
                  <a:pt x="21621" y="5719"/>
                </a:lnTo>
                <a:cubicBezTo>
                  <a:pt x="21621" y="5719"/>
                  <a:pt x="21622" y="5719"/>
                  <a:pt x="21622" y="5719"/>
                </a:cubicBezTo>
                <a:cubicBezTo>
                  <a:pt x="21682" y="5803"/>
                  <a:pt x="21670" y="5767"/>
                  <a:pt x="21730" y="5839"/>
                </a:cubicBezTo>
                <a:cubicBezTo>
                  <a:pt x="21730" y="5839"/>
                  <a:pt x="21714" y="5823"/>
                  <a:pt x="21710" y="5823"/>
                </a:cubicBezTo>
                <a:lnTo>
                  <a:pt x="21710" y="5823"/>
                </a:lnTo>
                <a:cubicBezTo>
                  <a:pt x="21708" y="5823"/>
                  <a:pt x="21710" y="5827"/>
                  <a:pt x="21718" y="5839"/>
                </a:cubicBezTo>
                <a:cubicBezTo>
                  <a:pt x="21730" y="5850"/>
                  <a:pt x="21777" y="5886"/>
                  <a:pt x="21837" y="5946"/>
                </a:cubicBezTo>
                <a:cubicBezTo>
                  <a:pt x="21789" y="5898"/>
                  <a:pt x="21741" y="5839"/>
                  <a:pt x="21741" y="5827"/>
                </a:cubicBezTo>
                <a:cubicBezTo>
                  <a:pt x="21743" y="5824"/>
                  <a:pt x="21744" y="5824"/>
                  <a:pt x="21746" y="5824"/>
                </a:cubicBezTo>
                <a:cubicBezTo>
                  <a:pt x="21766" y="5824"/>
                  <a:pt x="21829" y="5925"/>
                  <a:pt x="21872" y="5958"/>
                </a:cubicBezTo>
                <a:cubicBezTo>
                  <a:pt x="21825" y="5898"/>
                  <a:pt x="21884" y="5946"/>
                  <a:pt x="21789" y="5827"/>
                </a:cubicBezTo>
                <a:cubicBezTo>
                  <a:pt x="21790" y="5826"/>
                  <a:pt x="21791" y="5825"/>
                  <a:pt x="21793" y="5825"/>
                </a:cubicBezTo>
                <a:cubicBezTo>
                  <a:pt x="21807" y="5825"/>
                  <a:pt x="21839" y="5877"/>
                  <a:pt x="21861" y="5910"/>
                </a:cubicBezTo>
                <a:cubicBezTo>
                  <a:pt x="21837" y="5850"/>
                  <a:pt x="21896" y="5862"/>
                  <a:pt x="21789" y="5743"/>
                </a:cubicBezTo>
                <a:lnTo>
                  <a:pt x="21777" y="5731"/>
                </a:lnTo>
                <a:cubicBezTo>
                  <a:pt x="21758" y="5681"/>
                  <a:pt x="21762" y="5666"/>
                  <a:pt x="21777" y="5666"/>
                </a:cubicBezTo>
                <a:cubicBezTo>
                  <a:pt x="21799" y="5666"/>
                  <a:pt x="21844" y="5701"/>
                  <a:pt x="21864" y="5701"/>
                </a:cubicBezTo>
                <a:cubicBezTo>
                  <a:pt x="21871" y="5701"/>
                  <a:pt x="21875" y="5697"/>
                  <a:pt x="21872" y="5684"/>
                </a:cubicBezTo>
                <a:lnTo>
                  <a:pt x="21872" y="5684"/>
                </a:lnTo>
                <a:lnTo>
                  <a:pt x="21908" y="5719"/>
                </a:lnTo>
                <a:cubicBezTo>
                  <a:pt x="21884" y="5660"/>
                  <a:pt x="21920" y="5672"/>
                  <a:pt x="21872" y="5565"/>
                </a:cubicBezTo>
                <a:lnTo>
                  <a:pt x="21872" y="5565"/>
                </a:lnTo>
                <a:cubicBezTo>
                  <a:pt x="21872" y="5565"/>
                  <a:pt x="21932" y="5636"/>
                  <a:pt x="21968" y="5696"/>
                </a:cubicBezTo>
                <a:cubicBezTo>
                  <a:pt x="21960" y="5664"/>
                  <a:pt x="21946" y="5632"/>
                  <a:pt x="21956" y="5632"/>
                </a:cubicBezTo>
                <a:cubicBezTo>
                  <a:pt x="21961" y="5632"/>
                  <a:pt x="21972" y="5640"/>
                  <a:pt x="21991" y="5660"/>
                </a:cubicBezTo>
                <a:cubicBezTo>
                  <a:pt x="22011" y="5706"/>
                  <a:pt x="22023" y="5719"/>
                  <a:pt x="22027" y="5722"/>
                </a:cubicBezTo>
                <a:lnTo>
                  <a:pt x="22027" y="5722"/>
                </a:lnTo>
                <a:cubicBezTo>
                  <a:pt x="22025" y="5721"/>
                  <a:pt x="22021" y="5719"/>
                  <a:pt x="22015" y="5719"/>
                </a:cubicBezTo>
                <a:cubicBezTo>
                  <a:pt x="22042" y="5733"/>
                  <a:pt x="22068" y="5760"/>
                  <a:pt x="22076" y="5760"/>
                </a:cubicBezTo>
                <a:cubicBezTo>
                  <a:pt x="22083" y="5760"/>
                  <a:pt x="22078" y="5742"/>
                  <a:pt x="22051" y="5684"/>
                </a:cubicBezTo>
                <a:lnTo>
                  <a:pt x="22051" y="5684"/>
                </a:lnTo>
                <a:cubicBezTo>
                  <a:pt x="22092" y="5765"/>
                  <a:pt x="22122" y="5797"/>
                  <a:pt x="22132" y="5797"/>
                </a:cubicBezTo>
                <a:cubicBezTo>
                  <a:pt x="22137" y="5797"/>
                  <a:pt x="22138" y="5790"/>
                  <a:pt x="22134" y="5779"/>
                </a:cubicBezTo>
                <a:lnTo>
                  <a:pt x="22075" y="5708"/>
                </a:lnTo>
                <a:cubicBezTo>
                  <a:pt x="22075" y="5696"/>
                  <a:pt x="22078" y="5693"/>
                  <a:pt x="22082" y="5693"/>
                </a:cubicBezTo>
                <a:cubicBezTo>
                  <a:pt x="22087" y="5693"/>
                  <a:pt x="22093" y="5696"/>
                  <a:pt x="22099" y="5696"/>
                </a:cubicBezTo>
                <a:lnTo>
                  <a:pt x="22194" y="5839"/>
                </a:lnTo>
                <a:cubicBezTo>
                  <a:pt x="22215" y="5863"/>
                  <a:pt x="22227" y="5873"/>
                  <a:pt x="22233" y="5873"/>
                </a:cubicBezTo>
                <a:cubicBezTo>
                  <a:pt x="22257" y="5873"/>
                  <a:pt x="22171" y="5695"/>
                  <a:pt x="22197" y="5695"/>
                </a:cubicBezTo>
                <a:cubicBezTo>
                  <a:pt x="22206" y="5695"/>
                  <a:pt x="22229" y="5718"/>
                  <a:pt x="22277" y="5779"/>
                </a:cubicBezTo>
                <a:cubicBezTo>
                  <a:pt x="22218" y="5672"/>
                  <a:pt x="22206" y="5719"/>
                  <a:pt x="22146" y="5600"/>
                </a:cubicBezTo>
                <a:lnTo>
                  <a:pt x="22146" y="5600"/>
                </a:lnTo>
                <a:cubicBezTo>
                  <a:pt x="22158" y="5600"/>
                  <a:pt x="22206" y="5660"/>
                  <a:pt x="22242" y="5708"/>
                </a:cubicBezTo>
                <a:cubicBezTo>
                  <a:pt x="22277" y="5755"/>
                  <a:pt x="22325" y="5803"/>
                  <a:pt x="22325" y="5803"/>
                </a:cubicBezTo>
                <a:cubicBezTo>
                  <a:pt x="22333" y="5811"/>
                  <a:pt x="22337" y="5814"/>
                  <a:pt x="22339" y="5814"/>
                </a:cubicBezTo>
                <a:cubicBezTo>
                  <a:pt x="22356" y="5814"/>
                  <a:pt x="22236" y="5619"/>
                  <a:pt x="22256" y="5619"/>
                </a:cubicBezTo>
                <a:cubicBezTo>
                  <a:pt x="22258" y="5619"/>
                  <a:pt x="22261" y="5621"/>
                  <a:pt x="22265" y="5624"/>
                </a:cubicBezTo>
                <a:cubicBezTo>
                  <a:pt x="22230" y="5565"/>
                  <a:pt x="22146" y="5434"/>
                  <a:pt x="22134" y="5374"/>
                </a:cubicBezTo>
                <a:lnTo>
                  <a:pt x="22134" y="5374"/>
                </a:lnTo>
                <a:cubicBezTo>
                  <a:pt x="22158" y="5374"/>
                  <a:pt x="22289" y="5577"/>
                  <a:pt x="22301" y="5624"/>
                </a:cubicBezTo>
                <a:cubicBezTo>
                  <a:pt x="22301" y="5627"/>
                  <a:pt x="22300" y="5629"/>
                  <a:pt x="22299" y="5629"/>
                </a:cubicBezTo>
                <a:cubicBezTo>
                  <a:pt x="22295" y="5629"/>
                  <a:pt x="22286" y="5618"/>
                  <a:pt x="22277" y="5600"/>
                </a:cubicBezTo>
                <a:lnTo>
                  <a:pt x="22277" y="5600"/>
                </a:lnTo>
                <a:cubicBezTo>
                  <a:pt x="22289" y="5624"/>
                  <a:pt x="22289" y="5648"/>
                  <a:pt x="22337" y="5708"/>
                </a:cubicBezTo>
                <a:lnTo>
                  <a:pt x="22301" y="5648"/>
                </a:lnTo>
                <a:lnTo>
                  <a:pt x="22301" y="5648"/>
                </a:lnTo>
                <a:cubicBezTo>
                  <a:pt x="22337" y="5696"/>
                  <a:pt x="22361" y="5684"/>
                  <a:pt x="22408" y="5767"/>
                </a:cubicBezTo>
                <a:cubicBezTo>
                  <a:pt x="22384" y="5708"/>
                  <a:pt x="22361" y="5684"/>
                  <a:pt x="22337" y="5660"/>
                </a:cubicBezTo>
                <a:lnTo>
                  <a:pt x="22337" y="5660"/>
                </a:lnTo>
                <a:cubicBezTo>
                  <a:pt x="22354" y="5677"/>
                  <a:pt x="22364" y="5682"/>
                  <a:pt x="22371" y="5682"/>
                </a:cubicBezTo>
                <a:cubicBezTo>
                  <a:pt x="22383" y="5682"/>
                  <a:pt x="22385" y="5668"/>
                  <a:pt x="22396" y="5668"/>
                </a:cubicBezTo>
                <a:cubicBezTo>
                  <a:pt x="22401" y="5668"/>
                  <a:pt x="22408" y="5672"/>
                  <a:pt x="22420" y="5684"/>
                </a:cubicBezTo>
                <a:cubicBezTo>
                  <a:pt x="22396" y="5648"/>
                  <a:pt x="22361" y="5589"/>
                  <a:pt x="22361" y="5589"/>
                </a:cubicBezTo>
                <a:lnTo>
                  <a:pt x="22361" y="5589"/>
                </a:lnTo>
                <a:cubicBezTo>
                  <a:pt x="22370" y="5595"/>
                  <a:pt x="22376" y="5598"/>
                  <a:pt x="22380" y="5598"/>
                </a:cubicBezTo>
                <a:cubicBezTo>
                  <a:pt x="22403" y="5598"/>
                  <a:pt x="22315" y="5477"/>
                  <a:pt x="22325" y="5446"/>
                </a:cubicBezTo>
                <a:lnTo>
                  <a:pt x="22325" y="5446"/>
                </a:lnTo>
                <a:cubicBezTo>
                  <a:pt x="22371" y="5501"/>
                  <a:pt x="22410" y="5592"/>
                  <a:pt x="22420" y="5592"/>
                </a:cubicBezTo>
                <a:cubicBezTo>
                  <a:pt x="22422" y="5592"/>
                  <a:pt x="22423" y="5584"/>
                  <a:pt x="22420" y="5565"/>
                </a:cubicBezTo>
                <a:lnTo>
                  <a:pt x="22420" y="5565"/>
                </a:lnTo>
                <a:cubicBezTo>
                  <a:pt x="22453" y="5609"/>
                  <a:pt x="22497" y="5695"/>
                  <a:pt x="22512" y="5745"/>
                </a:cubicBezTo>
                <a:lnTo>
                  <a:pt x="22512" y="5745"/>
                </a:lnTo>
                <a:cubicBezTo>
                  <a:pt x="22506" y="5722"/>
                  <a:pt x="22508" y="5713"/>
                  <a:pt x="22514" y="5713"/>
                </a:cubicBezTo>
                <a:cubicBezTo>
                  <a:pt x="22534" y="5713"/>
                  <a:pt x="22602" y="5806"/>
                  <a:pt x="22611" y="5815"/>
                </a:cubicBezTo>
                <a:lnTo>
                  <a:pt x="22634" y="5862"/>
                </a:lnTo>
                <a:cubicBezTo>
                  <a:pt x="22623" y="5827"/>
                  <a:pt x="22623" y="5827"/>
                  <a:pt x="22634" y="5827"/>
                </a:cubicBezTo>
                <a:lnTo>
                  <a:pt x="22563" y="5719"/>
                </a:lnTo>
                <a:lnTo>
                  <a:pt x="22563" y="5719"/>
                </a:lnTo>
                <a:cubicBezTo>
                  <a:pt x="22585" y="5741"/>
                  <a:pt x="22587" y="5733"/>
                  <a:pt x="22605" y="5769"/>
                </a:cubicBezTo>
                <a:lnTo>
                  <a:pt x="22605" y="5769"/>
                </a:lnTo>
                <a:cubicBezTo>
                  <a:pt x="22568" y="5698"/>
                  <a:pt x="22502" y="5596"/>
                  <a:pt x="22468" y="5505"/>
                </a:cubicBezTo>
                <a:lnTo>
                  <a:pt x="22468" y="5505"/>
                </a:lnTo>
                <a:cubicBezTo>
                  <a:pt x="22474" y="5513"/>
                  <a:pt x="22477" y="5516"/>
                  <a:pt x="22480" y="5516"/>
                </a:cubicBezTo>
                <a:cubicBezTo>
                  <a:pt x="22486" y="5516"/>
                  <a:pt x="22482" y="5496"/>
                  <a:pt x="22489" y="5496"/>
                </a:cubicBezTo>
                <a:cubicBezTo>
                  <a:pt x="22495" y="5496"/>
                  <a:pt x="22507" y="5510"/>
                  <a:pt x="22539" y="5565"/>
                </a:cubicBezTo>
                <a:cubicBezTo>
                  <a:pt x="22535" y="5561"/>
                  <a:pt x="22532" y="5560"/>
                  <a:pt x="22530" y="5560"/>
                </a:cubicBezTo>
                <a:cubicBezTo>
                  <a:pt x="22515" y="5560"/>
                  <a:pt x="22608" y="5692"/>
                  <a:pt x="22611" y="5736"/>
                </a:cubicBezTo>
                <a:lnTo>
                  <a:pt x="22611" y="5736"/>
                </a:lnTo>
                <a:cubicBezTo>
                  <a:pt x="22612" y="5735"/>
                  <a:pt x="22612" y="5734"/>
                  <a:pt x="22614" y="5734"/>
                </a:cubicBezTo>
                <a:cubicBezTo>
                  <a:pt x="22617" y="5734"/>
                  <a:pt x="22623" y="5737"/>
                  <a:pt x="22634" y="5743"/>
                </a:cubicBezTo>
                <a:cubicBezTo>
                  <a:pt x="22646" y="5755"/>
                  <a:pt x="22646" y="5767"/>
                  <a:pt x="22646" y="5779"/>
                </a:cubicBezTo>
                <a:cubicBezTo>
                  <a:pt x="22663" y="5799"/>
                  <a:pt x="22671" y="5808"/>
                  <a:pt x="22675" y="5808"/>
                </a:cubicBezTo>
                <a:cubicBezTo>
                  <a:pt x="22690" y="5808"/>
                  <a:pt x="22579" y="5610"/>
                  <a:pt x="22599" y="5600"/>
                </a:cubicBezTo>
                <a:lnTo>
                  <a:pt x="22599" y="5600"/>
                </a:lnTo>
                <a:cubicBezTo>
                  <a:pt x="22630" y="5673"/>
                  <a:pt x="22670" y="5736"/>
                  <a:pt x="22680" y="5736"/>
                </a:cubicBezTo>
                <a:cubicBezTo>
                  <a:pt x="22681" y="5736"/>
                  <a:pt x="22682" y="5735"/>
                  <a:pt x="22682" y="5731"/>
                </a:cubicBezTo>
                <a:lnTo>
                  <a:pt x="22682" y="5731"/>
                </a:lnTo>
                <a:cubicBezTo>
                  <a:pt x="22682" y="5732"/>
                  <a:pt x="22681" y="5732"/>
                  <a:pt x="22680" y="5732"/>
                </a:cubicBezTo>
                <a:cubicBezTo>
                  <a:pt x="22665" y="5732"/>
                  <a:pt x="22598" y="5598"/>
                  <a:pt x="22575" y="5529"/>
                </a:cubicBezTo>
                <a:lnTo>
                  <a:pt x="22575" y="5529"/>
                </a:lnTo>
                <a:cubicBezTo>
                  <a:pt x="22588" y="5542"/>
                  <a:pt x="22595" y="5547"/>
                  <a:pt x="22599" y="5547"/>
                </a:cubicBezTo>
                <a:cubicBezTo>
                  <a:pt x="22612" y="5547"/>
                  <a:pt x="22577" y="5481"/>
                  <a:pt x="22587" y="5481"/>
                </a:cubicBezTo>
                <a:lnTo>
                  <a:pt x="22551" y="5458"/>
                </a:lnTo>
                <a:cubicBezTo>
                  <a:pt x="22515" y="5374"/>
                  <a:pt x="22527" y="5374"/>
                  <a:pt x="22527" y="5350"/>
                </a:cubicBezTo>
                <a:lnTo>
                  <a:pt x="22527" y="5350"/>
                </a:lnTo>
                <a:cubicBezTo>
                  <a:pt x="22563" y="5410"/>
                  <a:pt x="22539" y="5398"/>
                  <a:pt x="22563" y="5422"/>
                </a:cubicBezTo>
                <a:cubicBezTo>
                  <a:pt x="22547" y="5387"/>
                  <a:pt x="22544" y="5375"/>
                  <a:pt x="22547" y="5375"/>
                </a:cubicBezTo>
                <a:lnTo>
                  <a:pt x="22547" y="5375"/>
                </a:lnTo>
                <a:cubicBezTo>
                  <a:pt x="22558" y="5375"/>
                  <a:pt x="22623" y="5470"/>
                  <a:pt x="22637" y="5470"/>
                </a:cubicBezTo>
                <a:cubicBezTo>
                  <a:pt x="22640" y="5470"/>
                  <a:pt x="22640" y="5463"/>
                  <a:pt x="22634" y="5446"/>
                </a:cubicBezTo>
                <a:lnTo>
                  <a:pt x="22634" y="5446"/>
                </a:lnTo>
                <a:cubicBezTo>
                  <a:pt x="22670" y="5493"/>
                  <a:pt x="22718" y="5600"/>
                  <a:pt x="22742" y="5636"/>
                </a:cubicBezTo>
                <a:cubicBezTo>
                  <a:pt x="22733" y="5609"/>
                  <a:pt x="22733" y="5599"/>
                  <a:pt x="22738" y="5599"/>
                </a:cubicBezTo>
                <a:cubicBezTo>
                  <a:pt x="22749" y="5599"/>
                  <a:pt x="22789" y="5661"/>
                  <a:pt x="22801" y="5661"/>
                </a:cubicBezTo>
                <a:cubicBezTo>
                  <a:pt x="22805" y="5661"/>
                  <a:pt x="22806" y="5654"/>
                  <a:pt x="22801" y="5636"/>
                </a:cubicBezTo>
                <a:cubicBezTo>
                  <a:pt x="22730" y="5529"/>
                  <a:pt x="22742" y="5553"/>
                  <a:pt x="22706" y="5446"/>
                </a:cubicBezTo>
                <a:lnTo>
                  <a:pt x="22706" y="5446"/>
                </a:lnTo>
                <a:lnTo>
                  <a:pt x="22718" y="5541"/>
                </a:lnTo>
                <a:lnTo>
                  <a:pt x="22646" y="5362"/>
                </a:lnTo>
                <a:lnTo>
                  <a:pt x="22646" y="5362"/>
                </a:lnTo>
                <a:cubicBezTo>
                  <a:pt x="22635" y="5373"/>
                  <a:pt x="22665" y="5435"/>
                  <a:pt x="22651" y="5435"/>
                </a:cubicBezTo>
                <a:cubicBezTo>
                  <a:pt x="22650" y="5435"/>
                  <a:pt x="22648" y="5435"/>
                  <a:pt x="22646" y="5434"/>
                </a:cubicBezTo>
                <a:cubicBezTo>
                  <a:pt x="22611" y="5338"/>
                  <a:pt x="22623" y="5362"/>
                  <a:pt x="22575" y="5279"/>
                </a:cubicBezTo>
                <a:lnTo>
                  <a:pt x="22575" y="5279"/>
                </a:lnTo>
                <a:cubicBezTo>
                  <a:pt x="22597" y="5315"/>
                  <a:pt x="22607" y="5328"/>
                  <a:pt x="22612" y="5328"/>
                </a:cubicBezTo>
                <a:cubicBezTo>
                  <a:pt x="22622" y="5328"/>
                  <a:pt x="22590" y="5241"/>
                  <a:pt x="22600" y="5241"/>
                </a:cubicBezTo>
                <a:lnTo>
                  <a:pt x="22600" y="5241"/>
                </a:lnTo>
                <a:cubicBezTo>
                  <a:pt x="22604" y="5241"/>
                  <a:pt x="22610" y="5249"/>
                  <a:pt x="22623" y="5267"/>
                </a:cubicBezTo>
                <a:lnTo>
                  <a:pt x="22765" y="5541"/>
                </a:lnTo>
                <a:cubicBezTo>
                  <a:pt x="22779" y="5559"/>
                  <a:pt x="22788" y="5566"/>
                  <a:pt x="22793" y="5566"/>
                </a:cubicBezTo>
                <a:cubicBezTo>
                  <a:pt x="22815" y="5566"/>
                  <a:pt x="22766" y="5425"/>
                  <a:pt x="22788" y="5425"/>
                </a:cubicBezTo>
                <a:cubicBezTo>
                  <a:pt x="22791" y="5425"/>
                  <a:pt x="22795" y="5428"/>
                  <a:pt x="22801" y="5434"/>
                </a:cubicBezTo>
                <a:lnTo>
                  <a:pt x="22777" y="5386"/>
                </a:lnTo>
                <a:cubicBezTo>
                  <a:pt x="22750" y="5337"/>
                  <a:pt x="22750" y="5328"/>
                  <a:pt x="22757" y="5328"/>
                </a:cubicBezTo>
                <a:cubicBezTo>
                  <a:pt x="22762" y="5328"/>
                  <a:pt x="22768" y="5331"/>
                  <a:pt x="22773" y="5331"/>
                </a:cubicBezTo>
                <a:cubicBezTo>
                  <a:pt x="22778" y="5331"/>
                  <a:pt x="22781" y="5328"/>
                  <a:pt x="22777" y="5315"/>
                </a:cubicBezTo>
                <a:lnTo>
                  <a:pt x="22777" y="5315"/>
                </a:lnTo>
                <a:cubicBezTo>
                  <a:pt x="22813" y="5410"/>
                  <a:pt x="22837" y="5434"/>
                  <a:pt x="22873" y="5493"/>
                </a:cubicBezTo>
                <a:cubicBezTo>
                  <a:pt x="22837" y="5422"/>
                  <a:pt x="22896" y="5481"/>
                  <a:pt x="22813" y="5303"/>
                </a:cubicBezTo>
                <a:lnTo>
                  <a:pt x="22813" y="5303"/>
                </a:lnTo>
                <a:lnTo>
                  <a:pt x="22884" y="5410"/>
                </a:lnTo>
                <a:cubicBezTo>
                  <a:pt x="22888" y="5412"/>
                  <a:pt x="22890" y="5413"/>
                  <a:pt x="22892" y="5413"/>
                </a:cubicBezTo>
                <a:cubicBezTo>
                  <a:pt x="22927" y="5413"/>
                  <a:pt x="22797" y="5148"/>
                  <a:pt x="22834" y="5148"/>
                </a:cubicBezTo>
                <a:cubicBezTo>
                  <a:pt x="22835" y="5148"/>
                  <a:pt x="22836" y="5148"/>
                  <a:pt x="22837" y="5148"/>
                </a:cubicBezTo>
                <a:cubicBezTo>
                  <a:pt x="22873" y="5255"/>
                  <a:pt x="22920" y="5315"/>
                  <a:pt x="22932" y="5398"/>
                </a:cubicBezTo>
                <a:cubicBezTo>
                  <a:pt x="22935" y="5398"/>
                  <a:pt x="22938" y="5399"/>
                  <a:pt x="22940" y="5399"/>
                </a:cubicBezTo>
                <a:cubicBezTo>
                  <a:pt x="22948" y="5399"/>
                  <a:pt x="22950" y="5392"/>
                  <a:pt x="22932" y="5338"/>
                </a:cubicBezTo>
                <a:lnTo>
                  <a:pt x="22932" y="5338"/>
                </a:lnTo>
                <a:cubicBezTo>
                  <a:pt x="22935" y="5347"/>
                  <a:pt x="22937" y="5350"/>
                  <a:pt x="22938" y="5350"/>
                </a:cubicBezTo>
                <a:cubicBezTo>
                  <a:pt x="22941" y="5350"/>
                  <a:pt x="22918" y="5269"/>
                  <a:pt x="22927" y="5269"/>
                </a:cubicBezTo>
                <a:lnTo>
                  <a:pt x="22927" y="5269"/>
                </a:lnTo>
                <a:cubicBezTo>
                  <a:pt x="22929" y="5269"/>
                  <a:pt x="22933" y="5273"/>
                  <a:pt x="22938" y="5281"/>
                </a:cubicBezTo>
                <a:lnTo>
                  <a:pt x="22938" y="5281"/>
                </a:lnTo>
                <a:cubicBezTo>
                  <a:pt x="22915" y="5239"/>
                  <a:pt x="22885" y="5148"/>
                  <a:pt x="22896" y="5148"/>
                </a:cubicBezTo>
                <a:lnTo>
                  <a:pt x="22896" y="5148"/>
                </a:lnTo>
                <a:cubicBezTo>
                  <a:pt x="22908" y="5172"/>
                  <a:pt x="22920" y="5196"/>
                  <a:pt x="22920" y="5196"/>
                </a:cubicBezTo>
                <a:cubicBezTo>
                  <a:pt x="22896" y="5148"/>
                  <a:pt x="22896" y="5124"/>
                  <a:pt x="22849" y="5029"/>
                </a:cubicBezTo>
                <a:lnTo>
                  <a:pt x="22849" y="5029"/>
                </a:lnTo>
                <a:cubicBezTo>
                  <a:pt x="22900" y="5124"/>
                  <a:pt x="22924" y="5149"/>
                  <a:pt x="22938" y="5149"/>
                </a:cubicBezTo>
                <a:cubicBezTo>
                  <a:pt x="22954" y="5149"/>
                  <a:pt x="22958" y="5118"/>
                  <a:pt x="22974" y="5118"/>
                </a:cubicBezTo>
                <a:cubicBezTo>
                  <a:pt x="22988" y="5118"/>
                  <a:pt x="23009" y="5137"/>
                  <a:pt x="23051" y="5208"/>
                </a:cubicBezTo>
                <a:cubicBezTo>
                  <a:pt x="23051" y="5172"/>
                  <a:pt x="23063" y="5136"/>
                  <a:pt x="23075" y="5112"/>
                </a:cubicBezTo>
                <a:cubicBezTo>
                  <a:pt x="23087" y="5148"/>
                  <a:pt x="23099" y="5160"/>
                  <a:pt x="23087" y="5160"/>
                </a:cubicBezTo>
                <a:cubicBezTo>
                  <a:pt x="23093" y="5166"/>
                  <a:pt x="23098" y="5169"/>
                  <a:pt x="23101" y="5169"/>
                </a:cubicBezTo>
                <a:cubicBezTo>
                  <a:pt x="23124" y="5169"/>
                  <a:pt x="23020" y="4953"/>
                  <a:pt x="23035" y="4953"/>
                </a:cubicBezTo>
                <a:lnTo>
                  <a:pt x="23035" y="4953"/>
                </a:lnTo>
                <a:cubicBezTo>
                  <a:pt x="23038" y="4953"/>
                  <a:pt x="23043" y="4958"/>
                  <a:pt x="23051" y="4969"/>
                </a:cubicBezTo>
                <a:cubicBezTo>
                  <a:pt x="23134" y="5112"/>
                  <a:pt x="23075" y="5053"/>
                  <a:pt x="23111" y="5112"/>
                </a:cubicBezTo>
                <a:cubicBezTo>
                  <a:pt x="23156" y="5211"/>
                  <a:pt x="23174" y="5241"/>
                  <a:pt x="23180" y="5241"/>
                </a:cubicBezTo>
                <a:cubicBezTo>
                  <a:pt x="23190" y="5241"/>
                  <a:pt x="23174" y="5174"/>
                  <a:pt x="23190" y="5174"/>
                </a:cubicBezTo>
                <a:cubicBezTo>
                  <a:pt x="23196" y="5174"/>
                  <a:pt x="23208" y="5186"/>
                  <a:pt x="23230" y="5219"/>
                </a:cubicBezTo>
                <a:lnTo>
                  <a:pt x="23230" y="5243"/>
                </a:lnTo>
                <a:cubicBezTo>
                  <a:pt x="23240" y="5260"/>
                  <a:pt x="23247" y="5267"/>
                  <a:pt x="23250" y="5267"/>
                </a:cubicBezTo>
                <a:cubicBezTo>
                  <a:pt x="23267" y="5267"/>
                  <a:pt x="23225" y="5124"/>
                  <a:pt x="23240" y="5124"/>
                </a:cubicBezTo>
                <a:lnTo>
                  <a:pt x="23240" y="5124"/>
                </a:lnTo>
                <a:cubicBezTo>
                  <a:pt x="23240" y="5124"/>
                  <a:pt x="23241" y="5124"/>
                  <a:pt x="23242" y="5124"/>
                </a:cubicBezTo>
                <a:cubicBezTo>
                  <a:pt x="23242" y="5124"/>
                  <a:pt x="23254" y="5148"/>
                  <a:pt x="23265" y="5172"/>
                </a:cubicBezTo>
                <a:cubicBezTo>
                  <a:pt x="23220" y="5014"/>
                  <a:pt x="23218" y="4941"/>
                  <a:pt x="23228" y="4894"/>
                </a:cubicBezTo>
                <a:lnTo>
                  <a:pt x="23228" y="4894"/>
                </a:lnTo>
                <a:cubicBezTo>
                  <a:pt x="23232" y="4907"/>
                  <a:pt x="23238" y="4921"/>
                  <a:pt x="23244" y="4935"/>
                </a:cubicBezTo>
                <a:lnTo>
                  <a:pt x="23244" y="4935"/>
                </a:lnTo>
                <a:cubicBezTo>
                  <a:pt x="23240" y="4923"/>
                  <a:pt x="23236" y="4907"/>
                  <a:pt x="23230" y="4886"/>
                </a:cubicBezTo>
                <a:lnTo>
                  <a:pt x="23230" y="4886"/>
                </a:lnTo>
                <a:cubicBezTo>
                  <a:pt x="23229" y="4889"/>
                  <a:pt x="23229" y="4891"/>
                  <a:pt x="23228" y="4894"/>
                </a:cubicBezTo>
                <a:lnTo>
                  <a:pt x="23228" y="4894"/>
                </a:lnTo>
                <a:cubicBezTo>
                  <a:pt x="23219" y="4869"/>
                  <a:pt x="23215" y="4848"/>
                  <a:pt x="23218" y="4838"/>
                </a:cubicBezTo>
                <a:lnTo>
                  <a:pt x="23218" y="4838"/>
                </a:lnTo>
                <a:cubicBezTo>
                  <a:pt x="23254" y="4898"/>
                  <a:pt x="23289" y="4946"/>
                  <a:pt x="23349" y="5077"/>
                </a:cubicBezTo>
                <a:lnTo>
                  <a:pt x="23337" y="5100"/>
                </a:lnTo>
                <a:cubicBezTo>
                  <a:pt x="23363" y="5152"/>
                  <a:pt x="23375" y="5169"/>
                  <a:pt x="23380" y="5169"/>
                </a:cubicBezTo>
                <a:cubicBezTo>
                  <a:pt x="23389" y="5169"/>
                  <a:pt x="23369" y="5098"/>
                  <a:pt x="23371" y="5098"/>
                </a:cubicBezTo>
                <a:lnTo>
                  <a:pt x="23371" y="5098"/>
                </a:lnTo>
                <a:cubicBezTo>
                  <a:pt x="23371" y="5098"/>
                  <a:pt x="23372" y="5099"/>
                  <a:pt x="23373" y="5100"/>
                </a:cubicBezTo>
                <a:lnTo>
                  <a:pt x="23408" y="5184"/>
                </a:lnTo>
                <a:cubicBezTo>
                  <a:pt x="23432" y="5148"/>
                  <a:pt x="23349" y="4957"/>
                  <a:pt x="23385" y="4957"/>
                </a:cubicBezTo>
                <a:lnTo>
                  <a:pt x="23361" y="4898"/>
                </a:lnTo>
                <a:cubicBezTo>
                  <a:pt x="23345" y="4848"/>
                  <a:pt x="23342" y="4832"/>
                  <a:pt x="23344" y="4832"/>
                </a:cubicBezTo>
                <a:lnTo>
                  <a:pt x="23344" y="4832"/>
                </a:lnTo>
                <a:cubicBezTo>
                  <a:pt x="23350" y="4832"/>
                  <a:pt x="23379" y="4897"/>
                  <a:pt x="23383" y="4897"/>
                </a:cubicBezTo>
                <a:cubicBezTo>
                  <a:pt x="23386" y="4897"/>
                  <a:pt x="23383" y="4885"/>
                  <a:pt x="23373" y="4850"/>
                </a:cubicBezTo>
                <a:lnTo>
                  <a:pt x="23373" y="4850"/>
                </a:lnTo>
                <a:lnTo>
                  <a:pt x="23456" y="5041"/>
                </a:lnTo>
                <a:cubicBezTo>
                  <a:pt x="23456" y="4993"/>
                  <a:pt x="23420" y="4838"/>
                  <a:pt x="23432" y="4791"/>
                </a:cubicBezTo>
                <a:lnTo>
                  <a:pt x="23432" y="4791"/>
                </a:lnTo>
                <a:cubicBezTo>
                  <a:pt x="23480" y="4946"/>
                  <a:pt x="23480" y="5029"/>
                  <a:pt x="23504" y="5112"/>
                </a:cubicBezTo>
                <a:cubicBezTo>
                  <a:pt x="23515" y="5112"/>
                  <a:pt x="23539" y="5088"/>
                  <a:pt x="23504" y="4993"/>
                </a:cubicBezTo>
                <a:lnTo>
                  <a:pt x="23504" y="4993"/>
                </a:lnTo>
                <a:cubicBezTo>
                  <a:pt x="23504" y="5003"/>
                  <a:pt x="23511" y="5035"/>
                  <a:pt x="23508" y="5035"/>
                </a:cubicBezTo>
                <a:cubicBezTo>
                  <a:pt x="23507" y="5035"/>
                  <a:pt x="23506" y="5034"/>
                  <a:pt x="23504" y="5029"/>
                </a:cubicBezTo>
                <a:cubicBezTo>
                  <a:pt x="23456" y="4874"/>
                  <a:pt x="23444" y="4791"/>
                  <a:pt x="23468" y="4791"/>
                </a:cubicBezTo>
                <a:cubicBezTo>
                  <a:pt x="23611" y="5160"/>
                  <a:pt x="23563" y="4862"/>
                  <a:pt x="23694" y="5136"/>
                </a:cubicBezTo>
                <a:cubicBezTo>
                  <a:pt x="23690" y="5088"/>
                  <a:pt x="23699" y="5072"/>
                  <a:pt x="23715" y="5072"/>
                </a:cubicBezTo>
                <a:cubicBezTo>
                  <a:pt x="23744" y="5072"/>
                  <a:pt x="23795" y="5129"/>
                  <a:pt x="23825" y="5129"/>
                </a:cubicBezTo>
                <a:cubicBezTo>
                  <a:pt x="23829" y="5129"/>
                  <a:pt x="23834" y="5128"/>
                  <a:pt x="23837" y="5124"/>
                </a:cubicBezTo>
                <a:cubicBezTo>
                  <a:pt x="23706" y="4838"/>
                  <a:pt x="23849" y="5112"/>
                  <a:pt x="23730" y="4815"/>
                </a:cubicBezTo>
                <a:cubicBezTo>
                  <a:pt x="23730" y="4803"/>
                  <a:pt x="23730" y="4797"/>
                  <a:pt x="23731" y="4797"/>
                </a:cubicBezTo>
                <a:cubicBezTo>
                  <a:pt x="23733" y="4797"/>
                  <a:pt x="23736" y="4803"/>
                  <a:pt x="23742" y="4815"/>
                </a:cubicBezTo>
                <a:lnTo>
                  <a:pt x="23849" y="4981"/>
                </a:lnTo>
                <a:cubicBezTo>
                  <a:pt x="23885" y="5065"/>
                  <a:pt x="23861" y="5053"/>
                  <a:pt x="23885" y="5112"/>
                </a:cubicBezTo>
                <a:cubicBezTo>
                  <a:pt x="23920" y="5124"/>
                  <a:pt x="23944" y="5231"/>
                  <a:pt x="23992" y="5315"/>
                </a:cubicBezTo>
                <a:cubicBezTo>
                  <a:pt x="23963" y="5229"/>
                  <a:pt x="23950" y="5173"/>
                  <a:pt x="23958" y="5173"/>
                </a:cubicBezTo>
                <a:lnTo>
                  <a:pt x="23958" y="5173"/>
                </a:lnTo>
                <a:cubicBezTo>
                  <a:pt x="23960" y="5173"/>
                  <a:pt x="23963" y="5177"/>
                  <a:pt x="23968" y="5184"/>
                </a:cubicBezTo>
                <a:lnTo>
                  <a:pt x="23896" y="5065"/>
                </a:lnTo>
                <a:cubicBezTo>
                  <a:pt x="23892" y="5032"/>
                  <a:pt x="23894" y="5019"/>
                  <a:pt x="23899" y="5019"/>
                </a:cubicBezTo>
                <a:cubicBezTo>
                  <a:pt x="23918" y="5019"/>
                  <a:pt x="23982" y="5170"/>
                  <a:pt x="24001" y="5170"/>
                </a:cubicBezTo>
                <a:cubicBezTo>
                  <a:pt x="24006" y="5170"/>
                  <a:pt x="24008" y="5157"/>
                  <a:pt x="24004" y="5124"/>
                </a:cubicBezTo>
                <a:lnTo>
                  <a:pt x="24004" y="5124"/>
                </a:lnTo>
                <a:lnTo>
                  <a:pt x="24027" y="5219"/>
                </a:lnTo>
                <a:cubicBezTo>
                  <a:pt x="24016" y="5160"/>
                  <a:pt x="24087" y="5208"/>
                  <a:pt x="24016" y="4957"/>
                </a:cubicBezTo>
                <a:lnTo>
                  <a:pt x="24016" y="4957"/>
                </a:lnTo>
                <a:cubicBezTo>
                  <a:pt x="24027" y="4993"/>
                  <a:pt x="24063" y="5065"/>
                  <a:pt x="24063" y="5088"/>
                </a:cubicBezTo>
                <a:cubicBezTo>
                  <a:pt x="24065" y="5089"/>
                  <a:pt x="24067" y="5090"/>
                  <a:pt x="24069" y="5090"/>
                </a:cubicBezTo>
                <a:cubicBezTo>
                  <a:pt x="24109" y="5090"/>
                  <a:pt x="24082" y="4901"/>
                  <a:pt x="24114" y="4901"/>
                </a:cubicBezTo>
                <a:cubicBezTo>
                  <a:pt x="24122" y="4901"/>
                  <a:pt x="24132" y="4911"/>
                  <a:pt x="24147" y="4934"/>
                </a:cubicBezTo>
                <a:lnTo>
                  <a:pt x="24170" y="5017"/>
                </a:lnTo>
                <a:cubicBezTo>
                  <a:pt x="24170" y="4999"/>
                  <a:pt x="24149" y="4923"/>
                  <a:pt x="24156" y="4923"/>
                </a:cubicBezTo>
                <a:lnTo>
                  <a:pt x="24156" y="4923"/>
                </a:lnTo>
                <a:cubicBezTo>
                  <a:pt x="24158" y="4923"/>
                  <a:pt x="24162" y="4929"/>
                  <a:pt x="24170" y="4946"/>
                </a:cubicBezTo>
                <a:cubicBezTo>
                  <a:pt x="24182" y="4969"/>
                  <a:pt x="24194" y="5017"/>
                  <a:pt x="24206" y="5017"/>
                </a:cubicBezTo>
                <a:cubicBezTo>
                  <a:pt x="24196" y="4997"/>
                  <a:pt x="24177" y="4915"/>
                  <a:pt x="24187" y="4915"/>
                </a:cubicBezTo>
                <a:lnTo>
                  <a:pt x="24187" y="4915"/>
                </a:lnTo>
                <a:cubicBezTo>
                  <a:pt x="24188" y="4915"/>
                  <a:pt x="24191" y="4917"/>
                  <a:pt x="24194" y="4922"/>
                </a:cubicBezTo>
                <a:lnTo>
                  <a:pt x="24218" y="5005"/>
                </a:lnTo>
                <a:cubicBezTo>
                  <a:pt x="24228" y="5015"/>
                  <a:pt x="24235" y="5019"/>
                  <a:pt x="24240" y="5019"/>
                </a:cubicBezTo>
                <a:cubicBezTo>
                  <a:pt x="24280" y="5019"/>
                  <a:pt x="24207" y="4772"/>
                  <a:pt x="24218" y="4719"/>
                </a:cubicBezTo>
                <a:lnTo>
                  <a:pt x="24218" y="4719"/>
                </a:lnTo>
                <a:cubicBezTo>
                  <a:pt x="24301" y="4934"/>
                  <a:pt x="24361" y="4993"/>
                  <a:pt x="24397" y="5017"/>
                </a:cubicBezTo>
                <a:lnTo>
                  <a:pt x="24408" y="5053"/>
                </a:lnTo>
                <a:cubicBezTo>
                  <a:pt x="24410" y="5053"/>
                  <a:pt x="24411" y="5053"/>
                  <a:pt x="24413" y="5053"/>
                </a:cubicBezTo>
                <a:cubicBezTo>
                  <a:pt x="24466" y="5053"/>
                  <a:pt x="24421" y="4836"/>
                  <a:pt x="24432" y="4743"/>
                </a:cubicBezTo>
                <a:lnTo>
                  <a:pt x="24432" y="4743"/>
                </a:lnTo>
                <a:cubicBezTo>
                  <a:pt x="24539" y="4957"/>
                  <a:pt x="24563" y="4803"/>
                  <a:pt x="24658" y="4922"/>
                </a:cubicBezTo>
                <a:cubicBezTo>
                  <a:pt x="24635" y="4874"/>
                  <a:pt x="24587" y="4743"/>
                  <a:pt x="24587" y="4719"/>
                </a:cubicBezTo>
                <a:lnTo>
                  <a:pt x="24587" y="4719"/>
                </a:lnTo>
                <a:cubicBezTo>
                  <a:pt x="24591" y="4725"/>
                  <a:pt x="24594" y="4727"/>
                  <a:pt x="24596" y="4727"/>
                </a:cubicBezTo>
                <a:cubicBezTo>
                  <a:pt x="24605" y="4727"/>
                  <a:pt x="24593" y="4672"/>
                  <a:pt x="24599" y="4672"/>
                </a:cubicBezTo>
                <a:lnTo>
                  <a:pt x="24599" y="4672"/>
                </a:lnTo>
                <a:cubicBezTo>
                  <a:pt x="24602" y="4672"/>
                  <a:pt x="24611" y="4692"/>
                  <a:pt x="24635" y="4755"/>
                </a:cubicBezTo>
                <a:cubicBezTo>
                  <a:pt x="24686" y="4872"/>
                  <a:pt x="24706" y="4895"/>
                  <a:pt x="24716" y="4895"/>
                </a:cubicBezTo>
                <a:cubicBezTo>
                  <a:pt x="24723" y="4895"/>
                  <a:pt x="24725" y="4886"/>
                  <a:pt x="24730" y="4886"/>
                </a:cubicBezTo>
                <a:lnTo>
                  <a:pt x="24635" y="4624"/>
                </a:lnTo>
                <a:lnTo>
                  <a:pt x="24635" y="4624"/>
                </a:lnTo>
                <a:cubicBezTo>
                  <a:pt x="24687" y="4722"/>
                  <a:pt x="24716" y="4753"/>
                  <a:pt x="24733" y="4753"/>
                </a:cubicBezTo>
                <a:cubicBezTo>
                  <a:pt x="24763" y="4753"/>
                  <a:pt x="24760" y="4664"/>
                  <a:pt x="24781" y="4664"/>
                </a:cubicBezTo>
                <a:cubicBezTo>
                  <a:pt x="24792" y="4664"/>
                  <a:pt x="24812" y="4692"/>
                  <a:pt x="24849" y="4779"/>
                </a:cubicBezTo>
                <a:cubicBezTo>
                  <a:pt x="24837" y="4707"/>
                  <a:pt x="24849" y="4696"/>
                  <a:pt x="24837" y="4636"/>
                </a:cubicBezTo>
                <a:lnTo>
                  <a:pt x="24837" y="4636"/>
                </a:lnTo>
                <a:lnTo>
                  <a:pt x="24897" y="4767"/>
                </a:lnTo>
                <a:cubicBezTo>
                  <a:pt x="24914" y="4779"/>
                  <a:pt x="24929" y="4788"/>
                  <a:pt x="24943" y="4788"/>
                </a:cubicBezTo>
                <a:cubicBezTo>
                  <a:pt x="24956" y="4788"/>
                  <a:pt x="24968" y="4779"/>
                  <a:pt x="24980" y="4755"/>
                </a:cubicBezTo>
                <a:lnTo>
                  <a:pt x="25016" y="4862"/>
                </a:lnTo>
                <a:cubicBezTo>
                  <a:pt x="25028" y="4862"/>
                  <a:pt x="24944" y="4624"/>
                  <a:pt x="24909" y="4505"/>
                </a:cubicBezTo>
                <a:lnTo>
                  <a:pt x="24932" y="4505"/>
                </a:lnTo>
                <a:lnTo>
                  <a:pt x="24980" y="4636"/>
                </a:lnTo>
                <a:cubicBezTo>
                  <a:pt x="24981" y="4636"/>
                  <a:pt x="24983" y="4635"/>
                  <a:pt x="24984" y="4635"/>
                </a:cubicBezTo>
                <a:cubicBezTo>
                  <a:pt x="25008" y="4635"/>
                  <a:pt x="25053" y="4689"/>
                  <a:pt x="25077" y="4689"/>
                </a:cubicBezTo>
                <a:cubicBezTo>
                  <a:pt x="25093" y="4689"/>
                  <a:pt x="25101" y="4666"/>
                  <a:pt x="25087" y="4588"/>
                </a:cubicBezTo>
                <a:lnTo>
                  <a:pt x="25087" y="4588"/>
                </a:lnTo>
                <a:cubicBezTo>
                  <a:pt x="25099" y="4624"/>
                  <a:pt x="25123" y="4684"/>
                  <a:pt x="25123" y="4684"/>
                </a:cubicBezTo>
                <a:cubicBezTo>
                  <a:pt x="25128" y="4684"/>
                  <a:pt x="25153" y="4708"/>
                  <a:pt x="25168" y="4708"/>
                </a:cubicBezTo>
                <a:cubicBezTo>
                  <a:pt x="25183" y="4708"/>
                  <a:pt x="25187" y="4680"/>
                  <a:pt x="25143" y="4566"/>
                </a:cubicBezTo>
                <a:lnTo>
                  <a:pt x="25143" y="4566"/>
                </a:lnTo>
                <a:cubicBezTo>
                  <a:pt x="25154" y="4591"/>
                  <a:pt x="25161" y="4601"/>
                  <a:pt x="25166" y="4601"/>
                </a:cubicBezTo>
                <a:cubicBezTo>
                  <a:pt x="25180" y="4601"/>
                  <a:pt x="25167" y="4498"/>
                  <a:pt x="25159" y="4434"/>
                </a:cubicBezTo>
                <a:lnTo>
                  <a:pt x="25159" y="4434"/>
                </a:lnTo>
                <a:lnTo>
                  <a:pt x="25206" y="4576"/>
                </a:lnTo>
                <a:cubicBezTo>
                  <a:pt x="25159" y="4398"/>
                  <a:pt x="25135" y="4350"/>
                  <a:pt x="25135" y="4291"/>
                </a:cubicBezTo>
                <a:lnTo>
                  <a:pt x="25135" y="4291"/>
                </a:lnTo>
                <a:cubicBezTo>
                  <a:pt x="25145" y="4301"/>
                  <a:pt x="25172" y="4370"/>
                  <a:pt x="25173" y="4370"/>
                </a:cubicBezTo>
                <a:cubicBezTo>
                  <a:pt x="25173" y="4370"/>
                  <a:pt x="25172" y="4368"/>
                  <a:pt x="25170" y="4362"/>
                </a:cubicBezTo>
                <a:lnTo>
                  <a:pt x="25170" y="4362"/>
                </a:lnTo>
                <a:cubicBezTo>
                  <a:pt x="25177" y="4370"/>
                  <a:pt x="25181" y="4374"/>
                  <a:pt x="25183" y="4374"/>
                </a:cubicBezTo>
                <a:cubicBezTo>
                  <a:pt x="25193" y="4374"/>
                  <a:pt x="25150" y="4279"/>
                  <a:pt x="25166" y="4279"/>
                </a:cubicBezTo>
                <a:cubicBezTo>
                  <a:pt x="25169" y="4279"/>
                  <a:pt x="25174" y="4283"/>
                  <a:pt x="25182" y="4291"/>
                </a:cubicBezTo>
                <a:lnTo>
                  <a:pt x="25206" y="4386"/>
                </a:lnTo>
                <a:cubicBezTo>
                  <a:pt x="25230" y="4386"/>
                  <a:pt x="25206" y="4338"/>
                  <a:pt x="25182" y="4231"/>
                </a:cubicBezTo>
                <a:cubicBezTo>
                  <a:pt x="25180" y="4218"/>
                  <a:pt x="25181" y="4211"/>
                  <a:pt x="25184" y="4211"/>
                </a:cubicBezTo>
                <a:cubicBezTo>
                  <a:pt x="25197" y="4211"/>
                  <a:pt x="25241" y="4282"/>
                  <a:pt x="25278" y="4374"/>
                </a:cubicBezTo>
                <a:cubicBezTo>
                  <a:pt x="25257" y="4312"/>
                  <a:pt x="25228" y="4224"/>
                  <a:pt x="25235" y="4224"/>
                </a:cubicBezTo>
                <a:lnTo>
                  <a:pt x="25235" y="4224"/>
                </a:lnTo>
                <a:cubicBezTo>
                  <a:pt x="25236" y="4224"/>
                  <a:pt x="25239" y="4226"/>
                  <a:pt x="25242" y="4231"/>
                </a:cubicBezTo>
                <a:cubicBezTo>
                  <a:pt x="25266" y="4267"/>
                  <a:pt x="25278" y="4303"/>
                  <a:pt x="25278" y="4315"/>
                </a:cubicBezTo>
                <a:cubicBezTo>
                  <a:pt x="25288" y="4326"/>
                  <a:pt x="25295" y="4331"/>
                  <a:pt x="25299" y="4331"/>
                </a:cubicBezTo>
                <a:cubicBezTo>
                  <a:pt x="25319" y="4331"/>
                  <a:pt x="25290" y="4230"/>
                  <a:pt x="25305" y="4230"/>
                </a:cubicBezTo>
                <a:cubicBezTo>
                  <a:pt x="25310" y="4230"/>
                  <a:pt x="25320" y="4240"/>
                  <a:pt x="25337" y="4267"/>
                </a:cubicBezTo>
                <a:cubicBezTo>
                  <a:pt x="25361" y="4303"/>
                  <a:pt x="25361" y="4326"/>
                  <a:pt x="25373" y="4338"/>
                </a:cubicBezTo>
                <a:cubicBezTo>
                  <a:pt x="25361" y="4344"/>
                  <a:pt x="25349" y="4347"/>
                  <a:pt x="25340" y="4347"/>
                </a:cubicBezTo>
                <a:cubicBezTo>
                  <a:pt x="25334" y="4347"/>
                  <a:pt x="25330" y="4346"/>
                  <a:pt x="25327" y="4344"/>
                </a:cubicBezTo>
                <a:lnTo>
                  <a:pt x="25327" y="4344"/>
                </a:lnTo>
                <a:cubicBezTo>
                  <a:pt x="25374" y="4458"/>
                  <a:pt x="25409" y="4484"/>
                  <a:pt x="25456" y="4660"/>
                </a:cubicBezTo>
                <a:cubicBezTo>
                  <a:pt x="25435" y="4563"/>
                  <a:pt x="25384" y="4379"/>
                  <a:pt x="25409" y="4379"/>
                </a:cubicBezTo>
                <a:cubicBezTo>
                  <a:pt x="25412" y="4379"/>
                  <a:pt x="25416" y="4381"/>
                  <a:pt x="25420" y="4386"/>
                </a:cubicBezTo>
                <a:cubicBezTo>
                  <a:pt x="25432" y="4398"/>
                  <a:pt x="25432" y="4410"/>
                  <a:pt x="25444" y="4434"/>
                </a:cubicBezTo>
                <a:lnTo>
                  <a:pt x="25444" y="4446"/>
                </a:lnTo>
                <a:cubicBezTo>
                  <a:pt x="25447" y="4449"/>
                  <a:pt x="25450" y="4450"/>
                  <a:pt x="25452" y="4450"/>
                </a:cubicBezTo>
                <a:cubicBezTo>
                  <a:pt x="25456" y="4450"/>
                  <a:pt x="25456" y="4439"/>
                  <a:pt x="25456" y="4422"/>
                </a:cubicBezTo>
                <a:cubicBezTo>
                  <a:pt x="25466" y="4431"/>
                  <a:pt x="25475" y="4449"/>
                  <a:pt x="25479" y="4449"/>
                </a:cubicBezTo>
                <a:cubicBezTo>
                  <a:pt x="25480" y="4449"/>
                  <a:pt x="25480" y="4448"/>
                  <a:pt x="25480" y="4446"/>
                </a:cubicBezTo>
                <a:cubicBezTo>
                  <a:pt x="25480" y="4446"/>
                  <a:pt x="25491" y="4446"/>
                  <a:pt x="25492" y="4435"/>
                </a:cubicBezTo>
                <a:lnTo>
                  <a:pt x="25492" y="4435"/>
                </a:lnTo>
                <a:cubicBezTo>
                  <a:pt x="25499" y="4450"/>
                  <a:pt x="25504" y="4466"/>
                  <a:pt x="25504" y="4481"/>
                </a:cubicBezTo>
                <a:cubicBezTo>
                  <a:pt x="25507" y="4488"/>
                  <a:pt x="25508" y="4491"/>
                  <a:pt x="25506" y="4491"/>
                </a:cubicBezTo>
                <a:cubicBezTo>
                  <a:pt x="25505" y="4491"/>
                  <a:pt x="25501" y="4487"/>
                  <a:pt x="25496" y="4479"/>
                </a:cubicBezTo>
                <a:lnTo>
                  <a:pt x="25496" y="4479"/>
                </a:lnTo>
                <a:cubicBezTo>
                  <a:pt x="25509" y="4503"/>
                  <a:pt x="25517" y="4510"/>
                  <a:pt x="25522" y="4510"/>
                </a:cubicBezTo>
                <a:cubicBezTo>
                  <a:pt x="25530" y="4510"/>
                  <a:pt x="25533" y="4493"/>
                  <a:pt x="25540" y="4493"/>
                </a:cubicBezTo>
                <a:cubicBezTo>
                  <a:pt x="25483" y="4369"/>
                  <a:pt x="25502" y="4373"/>
                  <a:pt x="25453" y="4283"/>
                </a:cubicBezTo>
                <a:lnTo>
                  <a:pt x="25453" y="4283"/>
                </a:lnTo>
                <a:cubicBezTo>
                  <a:pt x="25454" y="4290"/>
                  <a:pt x="25451" y="4296"/>
                  <a:pt x="25444" y="4303"/>
                </a:cubicBezTo>
                <a:cubicBezTo>
                  <a:pt x="25444" y="4303"/>
                  <a:pt x="25432" y="4315"/>
                  <a:pt x="25420" y="4326"/>
                </a:cubicBezTo>
                <a:cubicBezTo>
                  <a:pt x="25404" y="4269"/>
                  <a:pt x="25393" y="4223"/>
                  <a:pt x="25404" y="4223"/>
                </a:cubicBezTo>
                <a:cubicBezTo>
                  <a:pt x="25408" y="4223"/>
                  <a:pt x="25417" y="4233"/>
                  <a:pt x="25432" y="4255"/>
                </a:cubicBezTo>
                <a:cubicBezTo>
                  <a:pt x="25397" y="4172"/>
                  <a:pt x="25361" y="4076"/>
                  <a:pt x="25349" y="4029"/>
                </a:cubicBezTo>
                <a:lnTo>
                  <a:pt x="25349" y="4029"/>
                </a:lnTo>
                <a:cubicBezTo>
                  <a:pt x="25444" y="4219"/>
                  <a:pt x="25516" y="4303"/>
                  <a:pt x="25563" y="4422"/>
                </a:cubicBezTo>
                <a:cubicBezTo>
                  <a:pt x="25563" y="4326"/>
                  <a:pt x="25623" y="4338"/>
                  <a:pt x="25528" y="4076"/>
                </a:cubicBezTo>
                <a:cubicBezTo>
                  <a:pt x="25526" y="4071"/>
                  <a:pt x="25525" y="4069"/>
                  <a:pt x="25526" y="4069"/>
                </a:cubicBezTo>
                <a:lnTo>
                  <a:pt x="25526" y="4069"/>
                </a:lnTo>
                <a:cubicBezTo>
                  <a:pt x="25529" y="4069"/>
                  <a:pt x="25567" y="4153"/>
                  <a:pt x="25587" y="4184"/>
                </a:cubicBezTo>
                <a:cubicBezTo>
                  <a:pt x="25599" y="4207"/>
                  <a:pt x="25587" y="4207"/>
                  <a:pt x="25599" y="4243"/>
                </a:cubicBezTo>
                <a:cubicBezTo>
                  <a:pt x="25587" y="4172"/>
                  <a:pt x="25647" y="4195"/>
                  <a:pt x="25563" y="4017"/>
                </a:cubicBezTo>
                <a:lnTo>
                  <a:pt x="25563" y="4017"/>
                </a:lnTo>
                <a:cubicBezTo>
                  <a:pt x="25614" y="4078"/>
                  <a:pt x="25622" y="4156"/>
                  <a:pt x="25637" y="4156"/>
                </a:cubicBezTo>
                <a:cubicBezTo>
                  <a:pt x="25640" y="4156"/>
                  <a:pt x="25643" y="4153"/>
                  <a:pt x="25647" y="4148"/>
                </a:cubicBezTo>
                <a:lnTo>
                  <a:pt x="25659" y="4195"/>
                </a:lnTo>
                <a:cubicBezTo>
                  <a:pt x="25688" y="4233"/>
                  <a:pt x="25706" y="4248"/>
                  <a:pt x="25717" y="4248"/>
                </a:cubicBezTo>
                <a:cubicBezTo>
                  <a:pt x="25762" y="4248"/>
                  <a:pt x="25654" y="3950"/>
                  <a:pt x="25700" y="3950"/>
                </a:cubicBezTo>
                <a:cubicBezTo>
                  <a:pt x="25707" y="3950"/>
                  <a:pt x="25717" y="3956"/>
                  <a:pt x="25730" y="3969"/>
                </a:cubicBezTo>
                <a:cubicBezTo>
                  <a:pt x="25718" y="3993"/>
                  <a:pt x="25718" y="3993"/>
                  <a:pt x="25718" y="4005"/>
                </a:cubicBezTo>
                <a:cubicBezTo>
                  <a:pt x="25730" y="4005"/>
                  <a:pt x="25742" y="3993"/>
                  <a:pt x="25754" y="3993"/>
                </a:cubicBezTo>
                <a:cubicBezTo>
                  <a:pt x="25754" y="3993"/>
                  <a:pt x="25754" y="3981"/>
                  <a:pt x="25754" y="3981"/>
                </a:cubicBezTo>
                <a:cubicBezTo>
                  <a:pt x="25772" y="3991"/>
                  <a:pt x="25786" y="3995"/>
                  <a:pt x="25798" y="3995"/>
                </a:cubicBezTo>
                <a:cubicBezTo>
                  <a:pt x="25843" y="3995"/>
                  <a:pt x="25857" y="3938"/>
                  <a:pt x="25885" y="3910"/>
                </a:cubicBezTo>
                <a:cubicBezTo>
                  <a:pt x="25894" y="3901"/>
                  <a:pt x="25904" y="3895"/>
                  <a:pt x="25917" y="3895"/>
                </a:cubicBezTo>
                <a:cubicBezTo>
                  <a:pt x="25940" y="3895"/>
                  <a:pt x="25970" y="3912"/>
                  <a:pt x="26016" y="3957"/>
                </a:cubicBezTo>
                <a:cubicBezTo>
                  <a:pt x="26024" y="3963"/>
                  <a:pt x="26029" y="3966"/>
                  <a:pt x="26032" y="3966"/>
                </a:cubicBezTo>
                <a:cubicBezTo>
                  <a:pt x="26048" y="3966"/>
                  <a:pt x="26012" y="3896"/>
                  <a:pt x="25992" y="3826"/>
                </a:cubicBezTo>
                <a:cubicBezTo>
                  <a:pt x="25992" y="3814"/>
                  <a:pt x="25992" y="3814"/>
                  <a:pt x="25992" y="3814"/>
                </a:cubicBezTo>
                <a:lnTo>
                  <a:pt x="26063" y="3934"/>
                </a:lnTo>
                <a:lnTo>
                  <a:pt x="26063" y="3934"/>
                </a:lnTo>
                <a:lnTo>
                  <a:pt x="26004" y="3803"/>
                </a:lnTo>
                <a:cubicBezTo>
                  <a:pt x="26016" y="3791"/>
                  <a:pt x="26016" y="3779"/>
                  <a:pt x="26028" y="3767"/>
                </a:cubicBezTo>
                <a:cubicBezTo>
                  <a:pt x="26076" y="3815"/>
                  <a:pt x="26140" y="3901"/>
                  <a:pt x="26159" y="3901"/>
                </a:cubicBezTo>
                <a:cubicBezTo>
                  <a:pt x="26168" y="3901"/>
                  <a:pt x="26166" y="3881"/>
                  <a:pt x="26147" y="3826"/>
                </a:cubicBezTo>
                <a:lnTo>
                  <a:pt x="26087" y="3743"/>
                </a:lnTo>
                <a:lnTo>
                  <a:pt x="26123" y="3731"/>
                </a:lnTo>
                <a:lnTo>
                  <a:pt x="26111" y="3731"/>
                </a:lnTo>
                <a:cubicBezTo>
                  <a:pt x="26111" y="3719"/>
                  <a:pt x="26123" y="3719"/>
                  <a:pt x="26123" y="3719"/>
                </a:cubicBezTo>
                <a:cubicBezTo>
                  <a:pt x="26135" y="3719"/>
                  <a:pt x="26147" y="3731"/>
                  <a:pt x="26159" y="3767"/>
                </a:cubicBezTo>
                <a:cubicBezTo>
                  <a:pt x="26159" y="3755"/>
                  <a:pt x="26135" y="3719"/>
                  <a:pt x="26135" y="3707"/>
                </a:cubicBezTo>
                <a:lnTo>
                  <a:pt x="26135" y="3707"/>
                </a:lnTo>
                <a:cubicBezTo>
                  <a:pt x="26135" y="3707"/>
                  <a:pt x="26135" y="3707"/>
                  <a:pt x="26147" y="3719"/>
                </a:cubicBezTo>
                <a:lnTo>
                  <a:pt x="26182" y="3779"/>
                </a:lnTo>
                <a:lnTo>
                  <a:pt x="26159" y="3695"/>
                </a:lnTo>
                <a:cubicBezTo>
                  <a:pt x="26159" y="3684"/>
                  <a:pt x="26171" y="3684"/>
                  <a:pt x="26171" y="3672"/>
                </a:cubicBezTo>
                <a:cubicBezTo>
                  <a:pt x="26228" y="3752"/>
                  <a:pt x="26308" y="3910"/>
                  <a:pt x="26356" y="3910"/>
                </a:cubicBezTo>
                <a:cubicBezTo>
                  <a:pt x="26358" y="3910"/>
                  <a:pt x="26359" y="3910"/>
                  <a:pt x="26361" y="3910"/>
                </a:cubicBezTo>
                <a:cubicBezTo>
                  <a:pt x="26361" y="3874"/>
                  <a:pt x="26266" y="3684"/>
                  <a:pt x="26230" y="3648"/>
                </a:cubicBezTo>
                <a:cubicBezTo>
                  <a:pt x="26230" y="3648"/>
                  <a:pt x="26230" y="3648"/>
                  <a:pt x="26218" y="3636"/>
                </a:cubicBezTo>
                <a:cubicBezTo>
                  <a:pt x="26373" y="3517"/>
                  <a:pt x="26516" y="3398"/>
                  <a:pt x="26599" y="3279"/>
                </a:cubicBezTo>
                <a:lnTo>
                  <a:pt x="26599" y="3279"/>
                </a:lnTo>
                <a:lnTo>
                  <a:pt x="26456" y="3350"/>
                </a:lnTo>
                <a:lnTo>
                  <a:pt x="26540" y="3267"/>
                </a:lnTo>
                <a:lnTo>
                  <a:pt x="26563" y="3279"/>
                </a:lnTo>
                <a:cubicBezTo>
                  <a:pt x="26590" y="3248"/>
                  <a:pt x="26595" y="3236"/>
                  <a:pt x="26588" y="3236"/>
                </a:cubicBezTo>
                <a:cubicBezTo>
                  <a:pt x="26576" y="3236"/>
                  <a:pt x="26529" y="3268"/>
                  <a:pt x="26492" y="3291"/>
                </a:cubicBezTo>
                <a:cubicBezTo>
                  <a:pt x="26540" y="3243"/>
                  <a:pt x="26563" y="3207"/>
                  <a:pt x="26575" y="3195"/>
                </a:cubicBezTo>
                <a:lnTo>
                  <a:pt x="26575" y="3195"/>
                </a:lnTo>
                <a:lnTo>
                  <a:pt x="26385" y="3314"/>
                </a:lnTo>
                <a:cubicBezTo>
                  <a:pt x="26444" y="3255"/>
                  <a:pt x="26528" y="3207"/>
                  <a:pt x="26552" y="3148"/>
                </a:cubicBezTo>
                <a:lnTo>
                  <a:pt x="26552" y="3148"/>
                </a:lnTo>
                <a:cubicBezTo>
                  <a:pt x="26456" y="3207"/>
                  <a:pt x="26409" y="3303"/>
                  <a:pt x="26337" y="3338"/>
                </a:cubicBezTo>
                <a:cubicBezTo>
                  <a:pt x="26382" y="3266"/>
                  <a:pt x="26434" y="3214"/>
                  <a:pt x="26421" y="3214"/>
                </a:cubicBezTo>
                <a:cubicBezTo>
                  <a:pt x="26416" y="3214"/>
                  <a:pt x="26405" y="3220"/>
                  <a:pt x="26385" y="3231"/>
                </a:cubicBezTo>
                <a:cubicBezTo>
                  <a:pt x="26423" y="3202"/>
                  <a:pt x="26446" y="3181"/>
                  <a:pt x="26472" y="3168"/>
                </a:cubicBezTo>
                <a:lnTo>
                  <a:pt x="26472" y="3168"/>
                </a:lnTo>
                <a:cubicBezTo>
                  <a:pt x="26461" y="3172"/>
                  <a:pt x="26453" y="3172"/>
                  <a:pt x="26445" y="3172"/>
                </a:cubicBezTo>
                <a:cubicBezTo>
                  <a:pt x="26437" y="3172"/>
                  <a:pt x="26430" y="3172"/>
                  <a:pt x="26422" y="3172"/>
                </a:cubicBezTo>
                <a:cubicBezTo>
                  <a:pt x="26403" y="3172"/>
                  <a:pt x="26379" y="3177"/>
                  <a:pt x="26325" y="3219"/>
                </a:cubicBezTo>
                <a:cubicBezTo>
                  <a:pt x="26409" y="3112"/>
                  <a:pt x="26266" y="3207"/>
                  <a:pt x="26421" y="3041"/>
                </a:cubicBezTo>
                <a:lnTo>
                  <a:pt x="26421" y="3041"/>
                </a:lnTo>
                <a:cubicBezTo>
                  <a:pt x="26377" y="3074"/>
                  <a:pt x="26292" y="3137"/>
                  <a:pt x="26260" y="3137"/>
                </a:cubicBezTo>
                <a:cubicBezTo>
                  <a:pt x="26258" y="3137"/>
                  <a:pt x="26256" y="3137"/>
                  <a:pt x="26254" y="3136"/>
                </a:cubicBezTo>
                <a:cubicBezTo>
                  <a:pt x="26468" y="2957"/>
                  <a:pt x="26218" y="3076"/>
                  <a:pt x="26421" y="2862"/>
                </a:cubicBezTo>
                <a:lnTo>
                  <a:pt x="26421" y="2862"/>
                </a:lnTo>
                <a:cubicBezTo>
                  <a:pt x="26337" y="2940"/>
                  <a:pt x="26300" y="2953"/>
                  <a:pt x="26273" y="2953"/>
                </a:cubicBezTo>
                <a:cubicBezTo>
                  <a:pt x="26259" y="2953"/>
                  <a:pt x="26248" y="2950"/>
                  <a:pt x="26235" y="2950"/>
                </a:cubicBezTo>
                <a:cubicBezTo>
                  <a:pt x="26217" y="2950"/>
                  <a:pt x="26195" y="2955"/>
                  <a:pt x="26159" y="2981"/>
                </a:cubicBezTo>
                <a:cubicBezTo>
                  <a:pt x="26167" y="2964"/>
                  <a:pt x="26188" y="2947"/>
                  <a:pt x="26194" y="2943"/>
                </a:cubicBezTo>
                <a:lnTo>
                  <a:pt x="26194" y="2943"/>
                </a:lnTo>
                <a:cubicBezTo>
                  <a:pt x="26194" y="2944"/>
                  <a:pt x="26194" y="2945"/>
                  <a:pt x="26194" y="2945"/>
                </a:cubicBezTo>
                <a:cubicBezTo>
                  <a:pt x="26197" y="2943"/>
                  <a:pt x="26197" y="2942"/>
                  <a:pt x="26197" y="2942"/>
                </a:cubicBezTo>
                <a:lnTo>
                  <a:pt x="26197" y="2942"/>
                </a:lnTo>
                <a:cubicBezTo>
                  <a:pt x="26196" y="2942"/>
                  <a:pt x="26196" y="2942"/>
                  <a:pt x="26194" y="2943"/>
                </a:cubicBezTo>
                <a:lnTo>
                  <a:pt x="26194" y="2943"/>
                </a:lnTo>
                <a:cubicBezTo>
                  <a:pt x="26196" y="2917"/>
                  <a:pt x="26231" y="2849"/>
                  <a:pt x="26254" y="2802"/>
                </a:cubicBezTo>
                <a:lnTo>
                  <a:pt x="26254" y="2802"/>
                </a:lnTo>
                <a:cubicBezTo>
                  <a:pt x="26123" y="2969"/>
                  <a:pt x="26063" y="2981"/>
                  <a:pt x="25968" y="3076"/>
                </a:cubicBezTo>
                <a:cubicBezTo>
                  <a:pt x="26075" y="2898"/>
                  <a:pt x="26135" y="2886"/>
                  <a:pt x="26242" y="2731"/>
                </a:cubicBezTo>
                <a:lnTo>
                  <a:pt x="26242" y="2731"/>
                </a:lnTo>
                <a:cubicBezTo>
                  <a:pt x="26135" y="2862"/>
                  <a:pt x="26099" y="2838"/>
                  <a:pt x="26028" y="2957"/>
                </a:cubicBezTo>
                <a:cubicBezTo>
                  <a:pt x="26075" y="2838"/>
                  <a:pt x="26040" y="2898"/>
                  <a:pt x="26135" y="2755"/>
                </a:cubicBezTo>
                <a:lnTo>
                  <a:pt x="26135" y="2755"/>
                </a:lnTo>
                <a:cubicBezTo>
                  <a:pt x="26068" y="2842"/>
                  <a:pt x="26052" y="2859"/>
                  <a:pt x="26047" y="2859"/>
                </a:cubicBezTo>
                <a:cubicBezTo>
                  <a:pt x="26044" y="2859"/>
                  <a:pt x="26045" y="2853"/>
                  <a:pt x="26041" y="2853"/>
                </a:cubicBezTo>
                <a:cubicBezTo>
                  <a:pt x="26037" y="2853"/>
                  <a:pt x="26025" y="2861"/>
                  <a:pt x="25992" y="2898"/>
                </a:cubicBezTo>
                <a:cubicBezTo>
                  <a:pt x="26031" y="2789"/>
                  <a:pt x="26095" y="2722"/>
                  <a:pt x="26076" y="2722"/>
                </a:cubicBezTo>
                <a:cubicBezTo>
                  <a:pt x="26072" y="2722"/>
                  <a:pt x="26064" y="2725"/>
                  <a:pt x="26052" y="2731"/>
                </a:cubicBezTo>
                <a:cubicBezTo>
                  <a:pt x="26054" y="2724"/>
                  <a:pt x="26057" y="2717"/>
                  <a:pt x="26060" y="2710"/>
                </a:cubicBezTo>
                <a:lnTo>
                  <a:pt x="26060" y="2710"/>
                </a:lnTo>
                <a:cubicBezTo>
                  <a:pt x="26030" y="2755"/>
                  <a:pt x="25997" y="2804"/>
                  <a:pt x="25968" y="2838"/>
                </a:cubicBezTo>
                <a:cubicBezTo>
                  <a:pt x="25963" y="2840"/>
                  <a:pt x="25959" y="2841"/>
                  <a:pt x="25956" y="2841"/>
                </a:cubicBezTo>
                <a:cubicBezTo>
                  <a:pt x="25915" y="2841"/>
                  <a:pt x="26031" y="2701"/>
                  <a:pt x="26075" y="2624"/>
                </a:cubicBezTo>
                <a:lnTo>
                  <a:pt x="26075" y="2624"/>
                </a:lnTo>
                <a:cubicBezTo>
                  <a:pt x="26030" y="2647"/>
                  <a:pt x="25919" y="2767"/>
                  <a:pt x="25899" y="2767"/>
                </a:cubicBezTo>
                <a:cubicBezTo>
                  <a:pt x="25898" y="2767"/>
                  <a:pt x="25897" y="2767"/>
                  <a:pt x="25897" y="2767"/>
                </a:cubicBezTo>
                <a:cubicBezTo>
                  <a:pt x="25909" y="2731"/>
                  <a:pt x="25921" y="2719"/>
                  <a:pt x="25944" y="2695"/>
                </a:cubicBezTo>
                <a:lnTo>
                  <a:pt x="25944" y="2695"/>
                </a:lnTo>
                <a:cubicBezTo>
                  <a:pt x="25909" y="2731"/>
                  <a:pt x="25889" y="2739"/>
                  <a:pt x="25873" y="2739"/>
                </a:cubicBezTo>
                <a:cubicBezTo>
                  <a:pt x="25861" y="2739"/>
                  <a:pt x="25851" y="2734"/>
                  <a:pt x="25839" y="2734"/>
                </a:cubicBezTo>
                <a:cubicBezTo>
                  <a:pt x="25821" y="2734"/>
                  <a:pt x="25797" y="2744"/>
                  <a:pt x="25751" y="2793"/>
                </a:cubicBezTo>
                <a:lnTo>
                  <a:pt x="25751" y="2793"/>
                </a:lnTo>
                <a:cubicBezTo>
                  <a:pt x="25756" y="2784"/>
                  <a:pt x="25761" y="2776"/>
                  <a:pt x="25766" y="2767"/>
                </a:cubicBezTo>
                <a:lnTo>
                  <a:pt x="25766" y="2767"/>
                </a:lnTo>
                <a:cubicBezTo>
                  <a:pt x="25755" y="2778"/>
                  <a:pt x="25754" y="2789"/>
                  <a:pt x="25745" y="2799"/>
                </a:cubicBezTo>
                <a:lnTo>
                  <a:pt x="25745" y="2799"/>
                </a:lnTo>
                <a:cubicBezTo>
                  <a:pt x="25747" y="2797"/>
                  <a:pt x="25749" y="2795"/>
                  <a:pt x="25751" y="2793"/>
                </a:cubicBezTo>
                <a:lnTo>
                  <a:pt x="25751" y="2793"/>
                </a:lnTo>
                <a:cubicBezTo>
                  <a:pt x="25708" y="2867"/>
                  <a:pt x="25667" y="2940"/>
                  <a:pt x="25635" y="2993"/>
                </a:cubicBezTo>
                <a:cubicBezTo>
                  <a:pt x="25623" y="2993"/>
                  <a:pt x="25623" y="2993"/>
                  <a:pt x="25611" y="3005"/>
                </a:cubicBezTo>
                <a:cubicBezTo>
                  <a:pt x="25600" y="3016"/>
                  <a:pt x="25589" y="3027"/>
                  <a:pt x="25585" y="3027"/>
                </a:cubicBezTo>
                <a:cubicBezTo>
                  <a:pt x="25581" y="3027"/>
                  <a:pt x="25586" y="3013"/>
                  <a:pt x="25611" y="2969"/>
                </a:cubicBezTo>
                <a:cubicBezTo>
                  <a:pt x="25611" y="2970"/>
                  <a:pt x="25611" y="2971"/>
                  <a:pt x="25612" y="2971"/>
                </a:cubicBezTo>
                <a:cubicBezTo>
                  <a:pt x="25616" y="2971"/>
                  <a:pt x="25637" y="2931"/>
                  <a:pt x="25659" y="2910"/>
                </a:cubicBezTo>
                <a:lnTo>
                  <a:pt x="25659" y="2910"/>
                </a:lnTo>
                <a:lnTo>
                  <a:pt x="25623" y="2945"/>
                </a:lnTo>
                <a:cubicBezTo>
                  <a:pt x="25706" y="2779"/>
                  <a:pt x="25671" y="2898"/>
                  <a:pt x="25742" y="2791"/>
                </a:cubicBezTo>
                <a:lnTo>
                  <a:pt x="25742" y="2791"/>
                </a:lnTo>
                <a:cubicBezTo>
                  <a:pt x="25693" y="2820"/>
                  <a:pt x="25612" y="2898"/>
                  <a:pt x="25591" y="2898"/>
                </a:cubicBezTo>
                <a:cubicBezTo>
                  <a:pt x="25587" y="2898"/>
                  <a:pt x="25585" y="2894"/>
                  <a:pt x="25587" y="2886"/>
                </a:cubicBezTo>
                <a:cubicBezTo>
                  <a:pt x="25671" y="2719"/>
                  <a:pt x="25659" y="2850"/>
                  <a:pt x="25718" y="2707"/>
                </a:cubicBezTo>
                <a:lnTo>
                  <a:pt x="25718" y="2707"/>
                </a:lnTo>
                <a:lnTo>
                  <a:pt x="25706" y="2779"/>
                </a:lnTo>
                <a:cubicBezTo>
                  <a:pt x="25759" y="2678"/>
                  <a:pt x="25771" y="2662"/>
                  <a:pt x="25775" y="2662"/>
                </a:cubicBezTo>
                <a:cubicBezTo>
                  <a:pt x="25777" y="2662"/>
                  <a:pt x="25778" y="2666"/>
                  <a:pt x="25780" y="2666"/>
                </a:cubicBezTo>
                <a:cubicBezTo>
                  <a:pt x="25784" y="2666"/>
                  <a:pt x="25795" y="2649"/>
                  <a:pt x="25849" y="2541"/>
                </a:cubicBezTo>
                <a:cubicBezTo>
                  <a:pt x="25846" y="2523"/>
                  <a:pt x="25839" y="2517"/>
                  <a:pt x="25829" y="2517"/>
                </a:cubicBezTo>
                <a:cubicBezTo>
                  <a:pt x="25810" y="2517"/>
                  <a:pt x="25781" y="2541"/>
                  <a:pt x="25762" y="2541"/>
                </a:cubicBezTo>
                <a:cubicBezTo>
                  <a:pt x="25752" y="2541"/>
                  <a:pt x="25745" y="2535"/>
                  <a:pt x="25742" y="2517"/>
                </a:cubicBezTo>
                <a:cubicBezTo>
                  <a:pt x="25682" y="2600"/>
                  <a:pt x="25671" y="2648"/>
                  <a:pt x="25611" y="2731"/>
                </a:cubicBezTo>
                <a:cubicBezTo>
                  <a:pt x="25598" y="2743"/>
                  <a:pt x="25589" y="2748"/>
                  <a:pt x="25584" y="2748"/>
                </a:cubicBezTo>
                <a:cubicBezTo>
                  <a:pt x="25546" y="2748"/>
                  <a:pt x="25705" y="2456"/>
                  <a:pt x="25676" y="2456"/>
                </a:cubicBezTo>
                <a:cubicBezTo>
                  <a:pt x="25670" y="2456"/>
                  <a:pt x="25657" y="2467"/>
                  <a:pt x="25635" y="2493"/>
                </a:cubicBezTo>
                <a:cubicBezTo>
                  <a:pt x="25579" y="2568"/>
                  <a:pt x="25501" y="2708"/>
                  <a:pt x="25481" y="2708"/>
                </a:cubicBezTo>
                <a:cubicBezTo>
                  <a:pt x="25476" y="2708"/>
                  <a:pt x="25475" y="2697"/>
                  <a:pt x="25480" y="2671"/>
                </a:cubicBezTo>
                <a:lnTo>
                  <a:pt x="25587" y="2493"/>
                </a:lnTo>
                <a:cubicBezTo>
                  <a:pt x="25585" y="2491"/>
                  <a:pt x="25583" y="2490"/>
                  <a:pt x="25580" y="2490"/>
                </a:cubicBezTo>
                <a:cubicBezTo>
                  <a:pt x="25547" y="2490"/>
                  <a:pt x="25475" y="2640"/>
                  <a:pt x="25451" y="2640"/>
                </a:cubicBezTo>
                <a:cubicBezTo>
                  <a:pt x="25445" y="2640"/>
                  <a:pt x="25442" y="2629"/>
                  <a:pt x="25444" y="2600"/>
                </a:cubicBezTo>
                <a:cubicBezTo>
                  <a:pt x="25492" y="2529"/>
                  <a:pt x="25504" y="2552"/>
                  <a:pt x="25516" y="2529"/>
                </a:cubicBezTo>
                <a:cubicBezTo>
                  <a:pt x="25527" y="2492"/>
                  <a:pt x="25529" y="2478"/>
                  <a:pt x="25525" y="2478"/>
                </a:cubicBezTo>
                <a:lnTo>
                  <a:pt x="25525" y="2478"/>
                </a:lnTo>
                <a:cubicBezTo>
                  <a:pt x="25513" y="2478"/>
                  <a:pt x="25443" y="2612"/>
                  <a:pt x="25422" y="2612"/>
                </a:cubicBezTo>
                <a:cubicBezTo>
                  <a:pt x="25422" y="2612"/>
                  <a:pt x="25421" y="2612"/>
                  <a:pt x="25420" y="2612"/>
                </a:cubicBezTo>
                <a:lnTo>
                  <a:pt x="25492" y="2445"/>
                </a:lnTo>
                <a:lnTo>
                  <a:pt x="25492" y="2445"/>
                </a:lnTo>
                <a:cubicBezTo>
                  <a:pt x="25444" y="2457"/>
                  <a:pt x="25337" y="2552"/>
                  <a:pt x="25278" y="2552"/>
                </a:cubicBezTo>
                <a:cubicBezTo>
                  <a:pt x="25301" y="2505"/>
                  <a:pt x="25337" y="2469"/>
                  <a:pt x="25349" y="2410"/>
                </a:cubicBezTo>
                <a:lnTo>
                  <a:pt x="25349" y="2410"/>
                </a:lnTo>
                <a:cubicBezTo>
                  <a:pt x="25333" y="2420"/>
                  <a:pt x="25319" y="2424"/>
                  <a:pt x="25306" y="2424"/>
                </a:cubicBezTo>
                <a:cubicBezTo>
                  <a:pt x="25246" y="2424"/>
                  <a:pt x="25226" y="2316"/>
                  <a:pt x="25206" y="2207"/>
                </a:cubicBezTo>
                <a:lnTo>
                  <a:pt x="25123" y="2338"/>
                </a:lnTo>
                <a:cubicBezTo>
                  <a:pt x="25123" y="2338"/>
                  <a:pt x="25147" y="2279"/>
                  <a:pt x="25159" y="2255"/>
                </a:cubicBezTo>
                <a:cubicBezTo>
                  <a:pt x="25159" y="2242"/>
                  <a:pt x="25157" y="2236"/>
                  <a:pt x="25155" y="2236"/>
                </a:cubicBezTo>
                <a:cubicBezTo>
                  <a:pt x="25146" y="2236"/>
                  <a:pt x="25116" y="2347"/>
                  <a:pt x="25087" y="2386"/>
                </a:cubicBezTo>
                <a:cubicBezTo>
                  <a:pt x="25086" y="2386"/>
                  <a:pt x="25086" y="2387"/>
                  <a:pt x="25085" y="2387"/>
                </a:cubicBezTo>
                <a:cubicBezTo>
                  <a:pt x="25078" y="2387"/>
                  <a:pt x="25101" y="2300"/>
                  <a:pt x="25135" y="2267"/>
                </a:cubicBezTo>
                <a:lnTo>
                  <a:pt x="25135" y="2267"/>
                </a:lnTo>
                <a:cubicBezTo>
                  <a:pt x="25076" y="2326"/>
                  <a:pt x="25007" y="2389"/>
                  <a:pt x="24967" y="2389"/>
                </a:cubicBezTo>
                <a:cubicBezTo>
                  <a:pt x="24942" y="2389"/>
                  <a:pt x="24928" y="2366"/>
                  <a:pt x="24932" y="2302"/>
                </a:cubicBezTo>
                <a:lnTo>
                  <a:pt x="24956" y="2267"/>
                </a:lnTo>
                <a:cubicBezTo>
                  <a:pt x="24955" y="2260"/>
                  <a:pt x="24953" y="2257"/>
                  <a:pt x="24950" y="2257"/>
                </a:cubicBezTo>
                <a:cubicBezTo>
                  <a:pt x="24927" y="2257"/>
                  <a:pt x="24854" y="2437"/>
                  <a:pt x="24831" y="2437"/>
                </a:cubicBezTo>
                <a:cubicBezTo>
                  <a:pt x="24826" y="2437"/>
                  <a:pt x="24823" y="2426"/>
                  <a:pt x="24825" y="2398"/>
                </a:cubicBezTo>
                <a:lnTo>
                  <a:pt x="24849" y="2374"/>
                </a:lnTo>
                <a:cubicBezTo>
                  <a:pt x="24789" y="2290"/>
                  <a:pt x="24670" y="2398"/>
                  <a:pt x="24694" y="2160"/>
                </a:cubicBezTo>
                <a:lnTo>
                  <a:pt x="24694" y="2160"/>
                </a:lnTo>
                <a:cubicBezTo>
                  <a:pt x="24671" y="2216"/>
                  <a:pt x="24657" y="2231"/>
                  <a:pt x="24647" y="2231"/>
                </a:cubicBezTo>
                <a:cubicBezTo>
                  <a:pt x="24634" y="2231"/>
                  <a:pt x="24627" y="2204"/>
                  <a:pt x="24615" y="2204"/>
                </a:cubicBezTo>
                <a:cubicBezTo>
                  <a:pt x="24603" y="2204"/>
                  <a:pt x="24586" y="2231"/>
                  <a:pt x="24551" y="2338"/>
                </a:cubicBezTo>
                <a:cubicBezTo>
                  <a:pt x="24563" y="2171"/>
                  <a:pt x="24587" y="2124"/>
                  <a:pt x="24563" y="2005"/>
                </a:cubicBezTo>
                <a:cubicBezTo>
                  <a:pt x="24563" y="2004"/>
                  <a:pt x="24562" y="2004"/>
                  <a:pt x="24562" y="2004"/>
                </a:cubicBezTo>
                <a:cubicBezTo>
                  <a:pt x="24547" y="2004"/>
                  <a:pt x="24479" y="2184"/>
                  <a:pt x="24456" y="2207"/>
                </a:cubicBezTo>
                <a:lnTo>
                  <a:pt x="24492" y="2052"/>
                </a:lnTo>
                <a:lnTo>
                  <a:pt x="24420" y="2207"/>
                </a:lnTo>
                <a:lnTo>
                  <a:pt x="24468" y="2017"/>
                </a:lnTo>
                <a:lnTo>
                  <a:pt x="24432" y="2052"/>
                </a:lnTo>
                <a:cubicBezTo>
                  <a:pt x="24444" y="2064"/>
                  <a:pt x="24432" y="2124"/>
                  <a:pt x="24420" y="2171"/>
                </a:cubicBezTo>
                <a:cubicBezTo>
                  <a:pt x="24412" y="2180"/>
                  <a:pt x="24405" y="2183"/>
                  <a:pt x="24400" y="2183"/>
                </a:cubicBezTo>
                <a:cubicBezTo>
                  <a:pt x="24367" y="2183"/>
                  <a:pt x="24386" y="2041"/>
                  <a:pt x="24397" y="1969"/>
                </a:cubicBezTo>
                <a:lnTo>
                  <a:pt x="24397" y="1969"/>
                </a:lnTo>
                <a:lnTo>
                  <a:pt x="24301" y="2076"/>
                </a:lnTo>
                <a:cubicBezTo>
                  <a:pt x="24313" y="2017"/>
                  <a:pt x="24337" y="2005"/>
                  <a:pt x="24349" y="1957"/>
                </a:cubicBezTo>
                <a:lnTo>
                  <a:pt x="24349" y="1957"/>
                </a:lnTo>
                <a:cubicBezTo>
                  <a:pt x="24334" y="1990"/>
                  <a:pt x="24327" y="2002"/>
                  <a:pt x="24326" y="2002"/>
                </a:cubicBezTo>
                <a:cubicBezTo>
                  <a:pt x="24321" y="2002"/>
                  <a:pt x="24356" y="1900"/>
                  <a:pt x="24348" y="1900"/>
                </a:cubicBezTo>
                <a:lnTo>
                  <a:pt x="24348" y="1900"/>
                </a:lnTo>
                <a:cubicBezTo>
                  <a:pt x="24345" y="1900"/>
                  <a:pt x="24338" y="1909"/>
                  <a:pt x="24325" y="1933"/>
                </a:cubicBezTo>
                <a:cubicBezTo>
                  <a:pt x="24313" y="1969"/>
                  <a:pt x="24289" y="2029"/>
                  <a:pt x="24277" y="2052"/>
                </a:cubicBezTo>
                <a:cubicBezTo>
                  <a:pt x="24285" y="1989"/>
                  <a:pt x="24272" y="1962"/>
                  <a:pt x="24252" y="1962"/>
                </a:cubicBezTo>
                <a:cubicBezTo>
                  <a:pt x="24242" y="1962"/>
                  <a:pt x="24230" y="1969"/>
                  <a:pt x="24218" y="1981"/>
                </a:cubicBezTo>
                <a:lnTo>
                  <a:pt x="24254" y="1874"/>
                </a:lnTo>
                <a:cubicBezTo>
                  <a:pt x="24241" y="1861"/>
                  <a:pt x="24227" y="1857"/>
                  <a:pt x="24212" y="1857"/>
                </a:cubicBezTo>
                <a:cubicBezTo>
                  <a:pt x="24178" y="1857"/>
                  <a:pt x="24139" y="1879"/>
                  <a:pt x="24103" y="1879"/>
                </a:cubicBezTo>
                <a:cubicBezTo>
                  <a:pt x="24093" y="1879"/>
                  <a:pt x="24084" y="1877"/>
                  <a:pt x="24075" y="1874"/>
                </a:cubicBezTo>
                <a:lnTo>
                  <a:pt x="24075" y="1874"/>
                </a:lnTo>
                <a:cubicBezTo>
                  <a:pt x="24087" y="1933"/>
                  <a:pt x="24027" y="2124"/>
                  <a:pt x="24016" y="2136"/>
                </a:cubicBezTo>
                <a:lnTo>
                  <a:pt x="24051" y="1969"/>
                </a:lnTo>
                <a:lnTo>
                  <a:pt x="24051" y="1969"/>
                </a:lnTo>
                <a:cubicBezTo>
                  <a:pt x="24016" y="2064"/>
                  <a:pt x="24051" y="2029"/>
                  <a:pt x="23992" y="2148"/>
                </a:cubicBezTo>
                <a:cubicBezTo>
                  <a:pt x="23980" y="2124"/>
                  <a:pt x="24027" y="1957"/>
                  <a:pt x="24051" y="1909"/>
                </a:cubicBezTo>
                <a:lnTo>
                  <a:pt x="24051" y="1909"/>
                </a:lnTo>
                <a:lnTo>
                  <a:pt x="24016" y="1957"/>
                </a:lnTo>
                <a:cubicBezTo>
                  <a:pt x="24027" y="1909"/>
                  <a:pt x="24039" y="1886"/>
                  <a:pt x="24051" y="1826"/>
                </a:cubicBezTo>
                <a:lnTo>
                  <a:pt x="24051" y="1826"/>
                </a:lnTo>
                <a:cubicBezTo>
                  <a:pt x="24046" y="1841"/>
                  <a:pt x="24042" y="1847"/>
                  <a:pt x="24039" y="1847"/>
                </a:cubicBezTo>
                <a:cubicBezTo>
                  <a:pt x="24029" y="1847"/>
                  <a:pt x="24034" y="1764"/>
                  <a:pt x="24022" y="1764"/>
                </a:cubicBezTo>
                <a:cubicBezTo>
                  <a:pt x="24016" y="1764"/>
                  <a:pt x="24007" y="1780"/>
                  <a:pt x="23992" y="1826"/>
                </a:cubicBezTo>
                <a:lnTo>
                  <a:pt x="24004" y="1767"/>
                </a:lnTo>
                <a:cubicBezTo>
                  <a:pt x="23998" y="1766"/>
                  <a:pt x="23993" y="1765"/>
                  <a:pt x="23988" y="1765"/>
                </a:cubicBezTo>
                <a:cubicBezTo>
                  <a:pt x="23943" y="1765"/>
                  <a:pt x="23911" y="1804"/>
                  <a:pt x="23874" y="1804"/>
                </a:cubicBezTo>
                <a:cubicBezTo>
                  <a:pt x="23869" y="1804"/>
                  <a:pt x="23865" y="1803"/>
                  <a:pt x="23861" y="1802"/>
                </a:cubicBezTo>
                <a:cubicBezTo>
                  <a:pt x="23825" y="1945"/>
                  <a:pt x="23813" y="1909"/>
                  <a:pt x="23777" y="2029"/>
                </a:cubicBezTo>
                <a:cubicBezTo>
                  <a:pt x="23755" y="1972"/>
                  <a:pt x="23743" y="1861"/>
                  <a:pt x="23711" y="1861"/>
                </a:cubicBezTo>
                <a:cubicBezTo>
                  <a:pt x="23709" y="1861"/>
                  <a:pt x="23708" y="1861"/>
                  <a:pt x="23706" y="1862"/>
                </a:cubicBezTo>
                <a:cubicBezTo>
                  <a:pt x="23658" y="1921"/>
                  <a:pt x="23670" y="1981"/>
                  <a:pt x="23635" y="2064"/>
                </a:cubicBezTo>
                <a:cubicBezTo>
                  <a:pt x="23658" y="1933"/>
                  <a:pt x="23623" y="1933"/>
                  <a:pt x="23658" y="1838"/>
                </a:cubicBezTo>
                <a:lnTo>
                  <a:pt x="23658" y="1838"/>
                </a:lnTo>
                <a:cubicBezTo>
                  <a:pt x="23611" y="1850"/>
                  <a:pt x="23599" y="1850"/>
                  <a:pt x="23515" y="1945"/>
                </a:cubicBezTo>
                <a:cubicBezTo>
                  <a:pt x="23504" y="2005"/>
                  <a:pt x="23515" y="2029"/>
                  <a:pt x="23492" y="2076"/>
                </a:cubicBezTo>
                <a:cubicBezTo>
                  <a:pt x="23491" y="2077"/>
                  <a:pt x="23490" y="2077"/>
                  <a:pt x="23489" y="2077"/>
                </a:cubicBezTo>
                <a:cubicBezTo>
                  <a:pt x="23480" y="2077"/>
                  <a:pt x="23482" y="2011"/>
                  <a:pt x="23504" y="1945"/>
                </a:cubicBezTo>
                <a:lnTo>
                  <a:pt x="23504" y="1933"/>
                </a:lnTo>
                <a:cubicBezTo>
                  <a:pt x="23489" y="1958"/>
                  <a:pt x="23477" y="1968"/>
                  <a:pt x="23466" y="1968"/>
                </a:cubicBezTo>
                <a:cubicBezTo>
                  <a:pt x="23415" y="1968"/>
                  <a:pt x="23407" y="1722"/>
                  <a:pt x="23362" y="1722"/>
                </a:cubicBezTo>
                <a:cubicBezTo>
                  <a:pt x="23349" y="1722"/>
                  <a:pt x="23333" y="1741"/>
                  <a:pt x="23313" y="1790"/>
                </a:cubicBezTo>
                <a:lnTo>
                  <a:pt x="23325" y="1779"/>
                </a:lnTo>
                <a:lnTo>
                  <a:pt x="23325" y="1779"/>
                </a:lnTo>
                <a:lnTo>
                  <a:pt x="23242" y="1909"/>
                </a:lnTo>
                <a:cubicBezTo>
                  <a:pt x="23218" y="1886"/>
                  <a:pt x="23265" y="1814"/>
                  <a:pt x="23265" y="1731"/>
                </a:cubicBezTo>
                <a:lnTo>
                  <a:pt x="23265" y="1731"/>
                </a:lnTo>
                <a:cubicBezTo>
                  <a:pt x="23235" y="1795"/>
                  <a:pt x="23215" y="1814"/>
                  <a:pt x="23199" y="1814"/>
                </a:cubicBezTo>
                <a:cubicBezTo>
                  <a:pt x="23175" y="1814"/>
                  <a:pt x="23160" y="1774"/>
                  <a:pt x="23139" y="1774"/>
                </a:cubicBezTo>
                <a:cubicBezTo>
                  <a:pt x="23128" y="1774"/>
                  <a:pt x="23115" y="1784"/>
                  <a:pt x="23099" y="1814"/>
                </a:cubicBezTo>
                <a:cubicBezTo>
                  <a:pt x="23108" y="1663"/>
                  <a:pt x="23089" y="1628"/>
                  <a:pt x="23061" y="1628"/>
                </a:cubicBezTo>
                <a:cubicBezTo>
                  <a:pt x="23038" y="1628"/>
                  <a:pt x="23008" y="1654"/>
                  <a:pt x="22984" y="1654"/>
                </a:cubicBezTo>
                <a:cubicBezTo>
                  <a:pt x="22963" y="1654"/>
                  <a:pt x="22947" y="1635"/>
                  <a:pt x="22944" y="1564"/>
                </a:cubicBezTo>
                <a:lnTo>
                  <a:pt x="22932" y="1659"/>
                </a:lnTo>
                <a:cubicBezTo>
                  <a:pt x="22927" y="1678"/>
                  <a:pt x="22924" y="1685"/>
                  <a:pt x="22922" y="1685"/>
                </a:cubicBezTo>
                <a:cubicBezTo>
                  <a:pt x="22917" y="1685"/>
                  <a:pt x="22929" y="1595"/>
                  <a:pt x="22920" y="1576"/>
                </a:cubicBezTo>
                <a:lnTo>
                  <a:pt x="22920" y="1576"/>
                </a:lnTo>
                <a:cubicBezTo>
                  <a:pt x="22908" y="1648"/>
                  <a:pt x="22920" y="1659"/>
                  <a:pt x="22908" y="1707"/>
                </a:cubicBezTo>
                <a:cubicBezTo>
                  <a:pt x="22889" y="1721"/>
                  <a:pt x="22870" y="1728"/>
                  <a:pt x="22852" y="1728"/>
                </a:cubicBezTo>
                <a:cubicBezTo>
                  <a:pt x="22752" y="1728"/>
                  <a:pt x="22678" y="1526"/>
                  <a:pt x="22587" y="1445"/>
                </a:cubicBezTo>
                <a:cubicBezTo>
                  <a:pt x="22585" y="1444"/>
                  <a:pt x="22584" y="1443"/>
                  <a:pt x="22582" y="1443"/>
                </a:cubicBezTo>
                <a:cubicBezTo>
                  <a:pt x="22545" y="1443"/>
                  <a:pt x="22508" y="1753"/>
                  <a:pt x="22483" y="1753"/>
                </a:cubicBezTo>
                <a:cubicBezTo>
                  <a:pt x="22477" y="1753"/>
                  <a:pt x="22472" y="1736"/>
                  <a:pt x="22468" y="1695"/>
                </a:cubicBezTo>
                <a:lnTo>
                  <a:pt x="22503" y="1517"/>
                </a:lnTo>
                <a:lnTo>
                  <a:pt x="22503" y="1517"/>
                </a:lnTo>
                <a:cubicBezTo>
                  <a:pt x="22465" y="1590"/>
                  <a:pt x="22431" y="1607"/>
                  <a:pt x="22399" y="1607"/>
                </a:cubicBezTo>
                <a:cubicBezTo>
                  <a:pt x="22370" y="1607"/>
                  <a:pt x="22343" y="1593"/>
                  <a:pt x="22315" y="1593"/>
                </a:cubicBezTo>
                <a:cubicBezTo>
                  <a:pt x="22288" y="1593"/>
                  <a:pt x="22260" y="1607"/>
                  <a:pt x="22230" y="1659"/>
                </a:cubicBezTo>
                <a:cubicBezTo>
                  <a:pt x="22230" y="1627"/>
                  <a:pt x="22239" y="1575"/>
                  <a:pt x="22250" y="1575"/>
                </a:cubicBezTo>
                <a:cubicBezTo>
                  <a:pt x="22251" y="1575"/>
                  <a:pt x="22252" y="1575"/>
                  <a:pt x="22253" y="1576"/>
                </a:cubicBezTo>
                <a:cubicBezTo>
                  <a:pt x="22249" y="1533"/>
                  <a:pt x="22240" y="1516"/>
                  <a:pt x="22230" y="1516"/>
                </a:cubicBezTo>
                <a:cubicBezTo>
                  <a:pt x="22207" y="1516"/>
                  <a:pt x="22178" y="1588"/>
                  <a:pt x="22170" y="1659"/>
                </a:cubicBezTo>
                <a:cubicBezTo>
                  <a:pt x="22158" y="1648"/>
                  <a:pt x="22182" y="1564"/>
                  <a:pt x="22170" y="1517"/>
                </a:cubicBezTo>
                <a:cubicBezTo>
                  <a:pt x="22170" y="1504"/>
                  <a:pt x="22169" y="1498"/>
                  <a:pt x="22166" y="1498"/>
                </a:cubicBezTo>
                <a:cubicBezTo>
                  <a:pt x="22157" y="1498"/>
                  <a:pt x="22132" y="1581"/>
                  <a:pt x="22124" y="1581"/>
                </a:cubicBezTo>
                <a:cubicBezTo>
                  <a:pt x="22121" y="1581"/>
                  <a:pt x="22120" y="1570"/>
                  <a:pt x="22122" y="1540"/>
                </a:cubicBezTo>
                <a:cubicBezTo>
                  <a:pt x="22122" y="1533"/>
                  <a:pt x="22122" y="1519"/>
                  <a:pt x="22126" y="1508"/>
                </a:cubicBezTo>
                <a:lnTo>
                  <a:pt x="22126" y="1508"/>
                </a:lnTo>
                <a:cubicBezTo>
                  <a:pt x="22103" y="1536"/>
                  <a:pt x="22075" y="1486"/>
                  <a:pt x="22075" y="1624"/>
                </a:cubicBezTo>
                <a:cubicBezTo>
                  <a:pt x="22069" y="1607"/>
                  <a:pt x="22062" y="1601"/>
                  <a:pt x="22055" y="1601"/>
                </a:cubicBezTo>
                <a:cubicBezTo>
                  <a:pt x="22040" y="1601"/>
                  <a:pt x="22023" y="1624"/>
                  <a:pt x="22009" y="1624"/>
                </a:cubicBezTo>
                <a:cubicBezTo>
                  <a:pt x="22001" y="1624"/>
                  <a:pt x="21995" y="1616"/>
                  <a:pt x="21991" y="1588"/>
                </a:cubicBezTo>
                <a:cubicBezTo>
                  <a:pt x="21981" y="1636"/>
                  <a:pt x="21973" y="1650"/>
                  <a:pt x="21966" y="1650"/>
                </a:cubicBezTo>
                <a:cubicBezTo>
                  <a:pt x="21957" y="1650"/>
                  <a:pt x="21950" y="1630"/>
                  <a:pt x="21943" y="1630"/>
                </a:cubicBezTo>
                <a:cubicBezTo>
                  <a:pt x="21936" y="1630"/>
                  <a:pt x="21929" y="1650"/>
                  <a:pt x="21920" y="1731"/>
                </a:cubicBezTo>
                <a:cubicBezTo>
                  <a:pt x="21933" y="1610"/>
                  <a:pt x="21922" y="1564"/>
                  <a:pt x="21903" y="1564"/>
                </a:cubicBezTo>
                <a:cubicBezTo>
                  <a:pt x="21887" y="1564"/>
                  <a:pt x="21865" y="1598"/>
                  <a:pt x="21849" y="1648"/>
                </a:cubicBezTo>
                <a:cubicBezTo>
                  <a:pt x="21861" y="1576"/>
                  <a:pt x="21837" y="1576"/>
                  <a:pt x="21849" y="1469"/>
                </a:cubicBezTo>
                <a:lnTo>
                  <a:pt x="21849" y="1469"/>
                </a:lnTo>
                <a:cubicBezTo>
                  <a:pt x="21837" y="1469"/>
                  <a:pt x="21801" y="1517"/>
                  <a:pt x="21801" y="1636"/>
                </a:cubicBezTo>
                <a:cubicBezTo>
                  <a:pt x="21795" y="1567"/>
                  <a:pt x="21786" y="1545"/>
                  <a:pt x="21776" y="1545"/>
                </a:cubicBezTo>
                <a:cubicBezTo>
                  <a:pt x="21755" y="1545"/>
                  <a:pt x="21730" y="1633"/>
                  <a:pt x="21716" y="1633"/>
                </a:cubicBezTo>
                <a:cubicBezTo>
                  <a:pt x="21707" y="1633"/>
                  <a:pt x="21702" y="1599"/>
                  <a:pt x="21706" y="1493"/>
                </a:cubicBezTo>
                <a:lnTo>
                  <a:pt x="21706" y="1493"/>
                </a:lnTo>
                <a:cubicBezTo>
                  <a:pt x="21622" y="1624"/>
                  <a:pt x="21551" y="1707"/>
                  <a:pt x="21491" y="1755"/>
                </a:cubicBezTo>
                <a:cubicBezTo>
                  <a:pt x="21503" y="1517"/>
                  <a:pt x="21563" y="1731"/>
                  <a:pt x="21575" y="1481"/>
                </a:cubicBezTo>
                <a:lnTo>
                  <a:pt x="21575" y="1481"/>
                </a:lnTo>
                <a:cubicBezTo>
                  <a:pt x="21512" y="1564"/>
                  <a:pt x="21477" y="1730"/>
                  <a:pt x="21429" y="1730"/>
                </a:cubicBezTo>
                <a:cubicBezTo>
                  <a:pt x="21423" y="1730"/>
                  <a:pt x="21415" y="1726"/>
                  <a:pt x="21408" y="1719"/>
                </a:cubicBezTo>
                <a:cubicBezTo>
                  <a:pt x="21396" y="1683"/>
                  <a:pt x="21420" y="1612"/>
                  <a:pt x="21432" y="1576"/>
                </a:cubicBezTo>
                <a:lnTo>
                  <a:pt x="21432" y="1576"/>
                </a:lnTo>
                <a:cubicBezTo>
                  <a:pt x="21411" y="1610"/>
                  <a:pt x="21391" y="1617"/>
                  <a:pt x="21372" y="1617"/>
                </a:cubicBezTo>
                <a:cubicBezTo>
                  <a:pt x="21359" y="1617"/>
                  <a:pt x="21346" y="1614"/>
                  <a:pt x="21334" y="1614"/>
                </a:cubicBezTo>
                <a:cubicBezTo>
                  <a:pt x="21312" y="1614"/>
                  <a:pt x="21290" y="1623"/>
                  <a:pt x="21265" y="1671"/>
                </a:cubicBezTo>
                <a:cubicBezTo>
                  <a:pt x="21265" y="1648"/>
                  <a:pt x="21265" y="1624"/>
                  <a:pt x="21277" y="1612"/>
                </a:cubicBezTo>
                <a:lnTo>
                  <a:pt x="21277" y="1612"/>
                </a:lnTo>
                <a:cubicBezTo>
                  <a:pt x="21276" y="1613"/>
                  <a:pt x="21274" y="1614"/>
                  <a:pt x="21272" y="1614"/>
                </a:cubicBezTo>
                <a:cubicBezTo>
                  <a:pt x="21269" y="1614"/>
                  <a:pt x="21266" y="1611"/>
                  <a:pt x="21263" y="1611"/>
                </a:cubicBezTo>
                <a:cubicBezTo>
                  <a:pt x="21257" y="1611"/>
                  <a:pt x="21253" y="1622"/>
                  <a:pt x="21253" y="1683"/>
                </a:cubicBezTo>
                <a:lnTo>
                  <a:pt x="21265" y="1659"/>
                </a:lnTo>
                <a:lnTo>
                  <a:pt x="21265" y="1659"/>
                </a:lnTo>
                <a:cubicBezTo>
                  <a:pt x="21265" y="1796"/>
                  <a:pt x="21219" y="1942"/>
                  <a:pt x="21208" y="2031"/>
                </a:cubicBezTo>
                <a:lnTo>
                  <a:pt x="21208" y="2031"/>
                </a:lnTo>
                <a:cubicBezTo>
                  <a:pt x="21224" y="1777"/>
                  <a:pt x="21162" y="1957"/>
                  <a:pt x="21192" y="1613"/>
                </a:cubicBezTo>
                <a:lnTo>
                  <a:pt x="21192" y="1613"/>
                </a:lnTo>
                <a:cubicBezTo>
                  <a:pt x="21188" y="1640"/>
                  <a:pt x="21182" y="1679"/>
                  <a:pt x="21182" y="1731"/>
                </a:cubicBezTo>
                <a:cubicBezTo>
                  <a:pt x="21170" y="1719"/>
                  <a:pt x="21170" y="1671"/>
                  <a:pt x="21182" y="1588"/>
                </a:cubicBezTo>
                <a:lnTo>
                  <a:pt x="21182" y="1588"/>
                </a:lnTo>
                <a:cubicBezTo>
                  <a:pt x="21148" y="1645"/>
                  <a:pt x="21157" y="1756"/>
                  <a:pt x="21127" y="1756"/>
                </a:cubicBezTo>
                <a:cubicBezTo>
                  <a:pt x="21126" y="1756"/>
                  <a:pt x="21124" y="1755"/>
                  <a:pt x="21122" y="1755"/>
                </a:cubicBezTo>
                <a:cubicBezTo>
                  <a:pt x="21122" y="1707"/>
                  <a:pt x="21134" y="1683"/>
                  <a:pt x="21134" y="1624"/>
                </a:cubicBezTo>
                <a:lnTo>
                  <a:pt x="21134" y="1624"/>
                </a:lnTo>
                <a:cubicBezTo>
                  <a:pt x="21115" y="1711"/>
                  <a:pt x="21103" y="1791"/>
                  <a:pt x="21080" y="1791"/>
                </a:cubicBezTo>
                <a:cubicBezTo>
                  <a:pt x="21075" y="1791"/>
                  <a:pt x="21069" y="1787"/>
                  <a:pt x="21063" y="1779"/>
                </a:cubicBezTo>
                <a:cubicBezTo>
                  <a:pt x="21075" y="1755"/>
                  <a:pt x="21075" y="1707"/>
                  <a:pt x="21075" y="1707"/>
                </a:cubicBezTo>
                <a:lnTo>
                  <a:pt x="21075" y="1707"/>
                </a:lnTo>
                <a:cubicBezTo>
                  <a:pt x="21035" y="1727"/>
                  <a:pt x="21004" y="1900"/>
                  <a:pt x="20968" y="1900"/>
                </a:cubicBezTo>
                <a:cubicBezTo>
                  <a:pt x="20960" y="1900"/>
                  <a:pt x="20952" y="1893"/>
                  <a:pt x="20944" y="1874"/>
                </a:cubicBezTo>
                <a:cubicBezTo>
                  <a:pt x="20956" y="1659"/>
                  <a:pt x="20920" y="1802"/>
                  <a:pt x="20920" y="1612"/>
                </a:cubicBezTo>
                <a:lnTo>
                  <a:pt x="20896" y="1671"/>
                </a:lnTo>
                <a:lnTo>
                  <a:pt x="20908" y="1767"/>
                </a:lnTo>
                <a:cubicBezTo>
                  <a:pt x="20907" y="1766"/>
                  <a:pt x="20906" y="1766"/>
                  <a:pt x="20905" y="1766"/>
                </a:cubicBezTo>
                <a:cubicBezTo>
                  <a:pt x="20886" y="1766"/>
                  <a:pt x="20868" y="1853"/>
                  <a:pt x="20849" y="1853"/>
                </a:cubicBezTo>
                <a:cubicBezTo>
                  <a:pt x="20845" y="1853"/>
                  <a:pt x="20841" y="1848"/>
                  <a:pt x="20837" y="1838"/>
                </a:cubicBezTo>
                <a:lnTo>
                  <a:pt x="20860" y="1755"/>
                </a:lnTo>
                <a:lnTo>
                  <a:pt x="20860" y="1755"/>
                </a:lnTo>
                <a:lnTo>
                  <a:pt x="20813" y="1790"/>
                </a:lnTo>
                <a:lnTo>
                  <a:pt x="20837" y="1862"/>
                </a:lnTo>
                <a:cubicBezTo>
                  <a:pt x="20817" y="1952"/>
                  <a:pt x="20830" y="2066"/>
                  <a:pt x="20814" y="2066"/>
                </a:cubicBezTo>
                <a:cubicBezTo>
                  <a:pt x="20811" y="2066"/>
                  <a:pt x="20807" y="2062"/>
                  <a:pt x="20801" y="2052"/>
                </a:cubicBezTo>
                <a:cubicBezTo>
                  <a:pt x="20813" y="2040"/>
                  <a:pt x="20777" y="2052"/>
                  <a:pt x="20765" y="1933"/>
                </a:cubicBezTo>
                <a:cubicBezTo>
                  <a:pt x="20756" y="1987"/>
                  <a:pt x="20747" y="2034"/>
                  <a:pt x="20733" y="2034"/>
                </a:cubicBezTo>
                <a:cubicBezTo>
                  <a:pt x="20729" y="2034"/>
                  <a:pt x="20723" y="2029"/>
                  <a:pt x="20718" y="2017"/>
                </a:cubicBezTo>
                <a:cubicBezTo>
                  <a:pt x="20718" y="1957"/>
                  <a:pt x="20729" y="1802"/>
                  <a:pt x="20729" y="1755"/>
                </a:cubicBezTo>
                <a:lnTo>
                  <a:pt x="20729" y="1755"/>
                </a:lnTo>
                <a:cubicBezTo>
                  <a:pt x="20719" y="1907"/>
                  <a:pt x="20678" y="1820"/>
                  <a:pt x="20653" y="1942"/>
                </a:cubicBezTo>
                <a:lnTo>
                  <a:pt x="20653" y="1942"/>
                </a:lnTo>
                <a:cubicBezTo>
                  <a:pt x="20658" y="1893"/>
                  <a:pt x="20658" y="1833"/>
                  <a:pt x="20658" y="1814"/>
                </a:cubicBezTo>
                <a:lnTo>
                  <a:pt x="20658" y="1814"/>
                </a:lnTo>
                <a:lnTo>
                  <a:pt x="20646" y="1945"/>
                </a:lnTo>
                <a:cubicBezTo>
                  <a:pt x="20634" y="1909"/>
                  <a:pt x="20634" y="1886"/>
                  <a:pt x="20634" y="1802"/>
                </a:cubicBezTo>
                <a:cubicBezTo>
                  <a:pt x="20633" y="1801"/>
                  <a:pt x="20631" y="1801"/>
                  <a:pt x="20630" y="1801"/>
                </a:cubicBezTo>
                <a:cubicBezTo>
                  <a:pt x="20607" y="1801"/>
                  <a:pt x="20632" y="1970"/>
                  <a:pt x="20622" y="1970"/>
                </a:cubicBezTo>
                <a:cubicBezTo>
                  <a:pt x="20620" y="1970"/>
                  <a:pt x="20616" y="1963"/>
                  <a:pt x="20610" y="1945"/>
                </a:cubicBezTo>
                <a:cubicBezTo>
                  <a:pt x="20610" y="1933"/>
                  <a:pt x="20610" y="1909"/>
                  <a:pt x="20610" y="1898"/>
                </a:cubicBezTo>
                <a:cubicBezTo>
                  <a:pt x="20604" y="1887"/>
                  <a:pt x="20597" y="1883"/>
                  <a:pt x="20591" y="1883"/>
                </a:cubicBezTo>
                <a:cubicBezTo>
                  <a:pt x="20569" y="1883"/>
                  <a:pt x="20547" y="1930"/>
                  <a:pt x="20526" y="1930"/>
                </a:cubicBezTo>
                <a:cubicBezTo>
                  <a:pt x="20518" y="1930"/>
                  <a:pt x="20511" y="1924"/>
                  <a:pt x="20503" y="1909"/>
                </a:cubicBezTo>
                <a:cubicBezTo>
                  <a:pt x="20491" y="1719"/>
                  <a:pt x="20527" y="1862"/>
                  <a:pt x="20515" y="1695"/>
                </a:cubicBezTo>
                <a:lnTo>
                  <a:pt x="20515" y="1695"/>
                </a:lnTo>
                <a:cubicBezTo>
                  <a:pt x="20472" y="1727"/>
                  <a:pt x="20420" y="1893"/>
                  <a:pt x="20376" y="1893"/>
                </a:cubicBezTo>
                <a:cubicBezTo>
                  <a:pt x="20370" y="1893"/>
                  <a:pt x="20365" y="1891"/>
                  <a:pt x="20360" y="1886"/>
                </a:cubicBezTo>
                <a:lnTo>
                  <a:pt x="20360" y="1909"/>
                </a:lnTo>
                <a:cubicBezTo>
                  <a:pt x="20360" y="1980"/>
                  <a:pt x="20358" y="2005"/>
                  <a:pt x="20354" y="2005"/>
                </a:cubicBezTo>
                <a:cubicBezTo>
                  <a:pt x="20345" y="2005"/>
                  <a:pt x="20327" y="1871"/>
                  <a:pt x="20312" y="1871"/>
                </a:cubicBezTo>
                <a:cubicBezTo>
                  <a:pt x="20308" y="1871"/>
                  <a:pt x="20304" y="1879"/>
                  <a:pt x="20301" y="1898"/>
                </a:cubicBezTo>
                <a:cubicBezTo>
                  <a:pt x="20301" y="1887"/>
                  <a:pt x="20310" y="1773"/>
                  <a:pt x="20304" y="1773"/>
                </a:cubicBezTo>
                <a:lnTo>
                  <a:pt x="20304" y="1773"/>
                </a:lnTo>
                <a:cubicBezTo>
                  <a:pt x="20303" y="1773"/>
                  <a:pt x="20302" y="1775"/>
                  <a:pt x="20301" y="1779"/>
                </a:cubicBezTo>
                <a:cubicBezTo>
                  <a:pt x="20295" y="1771"/>
                  <a:pt x="20289" y="1768"/>
                  <a:pt x="20284" y="1768"/>
                </a:cubicBezTo>
                <a:cubicBezTo>
                  <a:pt x="20253" y="1768"/>
                  <a:pt x="20222" y="1863"/>
                  <a:pt x="20182" y="1933"/>
                </a:cubicBezTo>
                <a:lnTo>
                  <a:pt x="20182" y="1862"/>
                </a:lnTo>
                <a:cubicBezTo>
                  <a:pt x="20170" y="1802"/>
                  <a:pt x="20134" y="1826"/>
                  <a:pt x="20110" y="1802"/>
                </a:cubicBezTo>
                <a:cubicBezTo>
                  <a:pt x="20098" y="1874"/>
                  <a:pt x="20086" y="1862"/>
                  <a:pt x="20098" y="1957"/>
                </a:cubicBezTo>
                <a:cubicBezTo>
                  <a:pt x="20077" y="1851"/>
                  <a:pt x="20058" y="1816"/>
                  <a:pt x="20041" y="1816"/>
                </a:cubicBezTo>
                <a:cubicBezTo>
                  <a:pt x="20008" y="1816"/>
                  <a:pt x="19980" y="1951"/>
                  <a:pt x="19946" y="1951"/>
                </a:cubicBezTo>
                <a:cubicBezTo>
                  <a:pt x="19931" y="1951"/>
                  <a:pt x="19915" y="1925"/>
                  <a:pt x="19896" y="1850"/>
                </a:cubicBezTo>
                <a:cubicBezTo>
                  <a:pt x="19908" y="1850"/>
                  <a:pt x="19920" y="1790"/>
                  <a:pt x="19908" y="1779"/>
                </a:cubicBezTo>
                <a:lnTo>
                  <a:pt x="19908" y="1779"/>
                </a:lnTo>
                <a:lnTo>
                  <a:pt x="19860" y="1850"/>
                </a:lnTo>
                <a:cubicBezTo>
                  <a:pt x="19872" y="1969"/>
                  <a:pt x="19872" y="1921"/>
                  <a:pt x="19884" y="2017"/>
                </a:cubicBezTo>
                <a:cubicBezTo>
                  <a:pt x="19884" y="2088"/>
                  <a:pt x="19872" y="2148"/>
                  <a:pt x="19860" y="2148"/>
                </a:cubicBezTo>
                <a:cubicBezTo>
                  <a:pt x="19872" y="2064"/>
                  <a:pt x="19848" y="1957"/>
                  <a:pt x="19836" y="1886"/>
                </a:cubicBezTo>
                <a:cubicBezTo>
                  <a:pt x="19836" y="1921"/>
                  <a:pt x="19836" y="1969"/>
                  <a:pt x="19836" y="2005"/>
                </a:cubicBezTo>
                <a:cubicBezTo>
                  <a:pt x="19829" y="1962"/>
                  <a:pt x="19826" y="1946"/>
                  <a:pt x="19824" y="1946"/>
                </a:cubicBezTo>
                <a:lnTo>
                  <a:pt x="19824" y="1946"/>
                </a:lnTo>
                <a:cubicBezTo>
                  <a:pt x="19817" y="1946"/>
                  <a:pt x="19832" y="2128"/>
                  <a:pt x="19816" y="2128"/>
                </a:cubicBezTo>
                <a:cubicBezTo>
                  <a:pt x="19812" y="2128"/>
                  <a:pt x="19807" y="2120"/>
                  <a:pt x="19801" y="2100"/>
                </a:cubicBezTo>
                <a:lnTo>
                  <a:pt x="19801" y="2040"/>
                </a:lnTo>
                <a:cubicBezTo>
                  <a:pt x="19790" y="2072"/>
                  <a:pt x="19780" y="2140"/>
                  <a:pt x="19769" y="2140"/>
                </a:cubicBezTo>
                <a:cubicBezTo>
                  <a:pt x="19768" y="2140"/>
                  <a:pt x="19766" y="2139"/>
                  <a:pt x="19765" y="2136"/>
                </a:cubicBezTo>
                <a:cubicBezTo>
                  <a:pt x="19753" y="2005"/>
                  <a:pt x="19777" y="2076"/>
                  <a:pt x="19765" y="1957"/>
                </a:cubicBezTo>
                <a:lnTo>
                  <a:pt x="19765" y="1957"/>
                </a:lnTo>
                <a:cubicBezTo>
                  <a:pt x="19756" y="1967"/>
                  <a:pt x="19746" y="2126"/>
                  <a:pt x="19731" y="2126"/>
                </a:cubicBezTo>
                <a:cubicBezTo>
                  <a:pt x="19727" y="2126"/>
                  <a:pt x="19722" y="2115"/>
                  <a:pt x="19717" y="2088"/>
                </a:cubicBezTo>
                <a:cubicBezTo>
                  <a:pt x="19717" y="2052"/>
                  <a:pt x="19729" y="2040"/>
                  <a:pt x="19741" y="2005"/>
                </a:cubicBezTo>
                <a:cubicBezTo>
                  <a:pt x="19705" y="1838"/>
                  <a:pt x="19705" y="1886"/>
                  <a:pt x="19694" y="1862"/>
                </a:cubicBezTo>
                <a:lnTo>
                  <a:pt x="19658" y="1790"/>
                </a:lnTo>
                <a:lnTo>
                  <a:pt x="19670" y="1838"/>
                </a:lnTo>
                <a:cubicBezTo>
                  <a:pt x="19663" y="2035"/>
                  <a:pt x="19647" y="2042"/>
                  <a:pt x="19631" y="2042"/>
                </a:cubicBezTo>
                <a:cubicBezTo>
                  <a:pt x="19630" y="2042"/>
                  <a:pt x="19629" y="2042"/>
                  <a:pt x="19627" y="2042"/>
                </a:cubicBezTo>
                <a:cubicBezTo>
                  <a:pt x="19615" y="2042"/>
                  <a:pt x="19604" y="2047"/>
                  <a:pt x="19599" y="2141"/>
                </a:cubicBezTo>
                <a:lnTo>
                  <a:pt x="19599" y="2141"/>
                </a:lnTo>
                <a:cubicBezTo>
                  <a:pt x="19610" y="1923"/>
                  <a:pt x="19598" y="2015"/>
                  <a:pt x="19586" y="1862"/>
                </a:cubicBezTo>
                <a:cubicBezTo>
                  <a:pt x="19575" y="1814"/>
                  <a:pt x="19551" y="1767"/>
                  <a:pt x="19551" y="1719"/>
                </a:cubicBezTo>
                <a:cubicBezTo>
                  <a:pt x="19551" y="1752"/>
                  <a:pt x="19548" y="1762"/>
                  <a:pt x="19545" y="1762"/>
                </a:cubicBezTo>
                <a:cubicBezTo>
                  <a:pt x="19539" y="1762"/>
                  <a:pt x="19529" y="1734"/>
                  <a:pt x="19520" y="1734"/>
                </a:cubicBezTo>
                <a:cubicBezTo>
                  <a:pt x="19513" y="1734"/>
                  <a:pt x="19507" y="1752"/>
                  <a:pt x="19503" y="1814"/>
                </a:cubicBezTo>
                <a:cubicBezTo>
                  <a:pt x="19503" y="1767"/>
                  <a:pt x="19491" y="1802"/>
                  <a:pt x="19479" y="1683"/>
                </a:cubicBezTo>
                <a:lnTo>
                  <a:pt x="19479" y="1683"/>
                </a:lnTo>
                <a:cubicBezTo>
                  <a:pt x="19467" y="1719"/>
                  <a:pt x="19491" y="1767"/>
                  <a:pt x="19503" y="1826"/>
                </a:cubicBezTo>
                <a:cubicBezTo>
                  <a:pt x="19498" y="1863"/>
                  <a:pt x="19491" y="1876"/>
                  <a:pt x="19482" y="1876"/>
                </a:cubicBezTo>
                <a:cubicBezTo>
                  <a:pt x="19459" y="1876"/>
                  <a:pt x="19426" y="1786"/>
                  <a:pt x="19401" y="1786"/>
                </a:cubicBezTo>
                <a:cubicBezTo>
                  <a:pt x="19389" y="1786"/>
                  <a:pt x="19378" y="1808"/>
                  <a:pt x="19372" y="1874"/>
                </a:cubicBezTo>
                <a:cubicBezTo>
                  <a:pt x="19336" y="1969"/>
                  <a:pt x="19348" y="2148"/>
                  <a:pt x="19313" y="2231"/>
                </a:cubicBezTo>
                <a:cubicBezTo>
                  <a:pt x="19289" y="2148"/>
                  <a:pt x="19313" y="2052"/>
                  <a:pt x="19313" y="2052"/>
                </a:cubicBezTo>
                <a:cubicBezTo>
                  <a:pt x="19296" y="2014"/>
                  <a:pt x="19285" y="1998"/>
                  <a:pt x="19276" y="1998"/>
                </a:cubicBezTo>
                <a:cubicBezTo>
                  <a:pt x="19266" y="1998"/>
                  <a:pt x="19259" y="2020"/>
                  <a:pt x="19253" y="2052"/>
                </a:cubicBezTo>
                <a:cubicBezTo>
                  <a:pt x="19253" y="2005"/>
                  <a:pt x="19241" y="1969"/>
                  <a:pt x="19229" y="1909"/>
                </a:cubicBezTo>
                <a:lnTo>
                  <a:pt x="19229" y="1909"/>
                </a:lnTo>
                <a:cubicBezTo>
                  <a:pt x="19219" y="1919"/>
                  <a:pt x="19234" y="2045"/>
                  <a:pt x="19219" y="2045"/>
                </a:cubicBezTo>
                <a:cubicBezTo>
                  <a:pt x="19216" y="2045"/>
                  <a:pt x="19211" y="2040"/>
                  <a:pt x="19205" y="2029"/>
                </a:cubicBezTo>
                <a:cubicBezTo>
                  <a:pt x="19205" y="1969"/>
                  <a:pt x="19205" y="1874"/>
                  <a:pt x="19205" y="1826"/>
                </a:cubicBezTo>
                <a:cubicBezTo>
                  <a:pt x="19194" y="1874"/>
                  <a:pt x="19182" y="1969"/>
                  <a:pt x="19170" y="2017"/>
                </a:cubicBezTo>
                <a:cubicBezTo>
                  <a:pt x="19146" y="1921"/>
                  <a:pt x="19158" y="1874"/>
                  <a:pt x="19158" y="1814"/>
                </a:cubicBezTo>
                <a:lnTo>
                  <a:pt x="19158" y="1814"/>
                </a:lnTo>
                <a:cubicBezTo>
                  <a:pt x="19146" y="1862"/>
                  <a:pt x="19110" y="1909"/>
                  <a:pt x="19122" y="2052"/>
                </a:cubicBezTo>
                <a:lnTo>
                  <a:pt x="19138" y="2085"/>
                </a:lnTo>
                <a:lnTo>
                  <a:pt x="19138" y="2085"/>
                </a:lnTo>
                <a:cubicBezTo>
                  <a:pt x="19130" y="2051"/>
                  <a:pt x="19125" y="1973"/>
                  <a:pt x="19134" y="1945"/>
                </a:cubicBezTo>
                <a:cubicBezTo>
                  <a:pt x="19134" y="1919"/>
                  <a:pt x="19135" y="1908"/>
                  <a:pt x="19138" y="1908"/>
                </a:cubicBezTo>
                <a:cubicBezTo>
                  <a:pt x="19145" y="1908"/>
                  <a:pt x="19161" y="2005"/>
                  <a:pt x="19170" y="2040"/>
                </a:cubicBezTo>
                <a:lnTo>
                  <a:pt x="19158" y="2076"/>
                </a:lnTo>
                <a:cubicBezTo>
                  <a:pt x="19172" y="2166"/>
                  <a:pt x="19182" y="2197"/>
                  <a:pt x="19190" y="2197"/>
                </a:cubicBezTo>
                <a:cubicBezTo>
                  <a:pt x="19208" y="2197"/>
                  <a:pt x="19216" y="2040"/>
                  <a:pt x="19239" y="2040"/>
                </a:cubicBezTo>
                <a:cubicBezTo>
                  <a:pt x="19240" y="2040"/>
                  <a:pt x="19241" y="2040"/>
                  <a:pt x="19241" y="2040"/>
                </a:cubicBezTo>
                <a:lnTo>
                  <a:pt x="19253" y="2255"/>
                </a:lnTo>
                <a:lnTo>
                  <a:pt x="19265" y="2076"/>
                </a:lnTo>
                <a:cubicBezTo>
                  <a:pt x="19277" y="2136"/>
                  <a:pt x="19289" y="2255"/>
                  <a:pt x="19277" y="2290"/>
                </a:cubicBezTo>
                <a:cubicBezTo>
                  <a:pt x="19285" y="2312"/>
                  <a:pt x="19290" y="2320"/>
                  <a:pt x="19293" y="2320"/>
                </a:cubicBezTo>
                <a:cubicBezTo>
                  <a:pt x="19300" y="2320"/>
                  <a:pt x="19299" y="2284"/>
                  <a:pt x="19302" y="2284"/>
                </a:cubicBezTo>
                <a:cubicBezTo>
                  <a:pt x="19303" y="2284"/>
                  <a:pt x="19306" y="2294"/>
                  <a:pt x="19313" y="2326"/>
                </a:cubicBezTo>
                <a:cubicBezTo>
                  <a:pt x="19324" y="2338"/>
                  <a:pt x="19324" y="2350"/>
                  <a:pt x="19324" y="2362"/>
                </a:cubicBezTo>
                <a:lnTo>
                  <a:pt x="19336" y="2290"/>
                </a:lnTo>
                <a:cubicBezTo>
                  <a:pt x="19336" y="2333"/>
                  <a:pt x="19346" y="2425"/>
                  <a:pt x="19339" y="2425"/>
                </a:cubicBezTo>
                <a:cubicBezTo>
                  <a:pt x="19338" y="2425"/>
                  <a:pt x="19338" y="2424"/>
                  <a:pt x="19336" y="2421"/>
                </a:cubicBezTo>
                <a:lnTo>
                  <a:pt x="19336" y="2421"/>
                </a:lnTo>
                <a:cubicBezTo>
                  <a:pt x="19345" y="2442"/>
                  <a:pt x="19351" y="2450"/>
                  <a:pt x="19357" y="2450"/>
                </a:cubicBezTo>
                <a:cubicBezTo>
                  <a:pt x="19374" y="2450"/>
                  <a:pt x="19378" y="2357"/>
                  <a:pt x="19389" y="2357"/>
                </a:cubicBezTo>
                <a:cubicBezTo>
                  <a:pt x="19394" y="2357"/>
                  <a:pt x="19400" y="2371"/>
                  <a:pt x="19408" y="2410"/>
                </a:cubicBezTo>
                <a:lnTo>
                  <a:pt x="19408" y="2421"/>
                </a:lnTo>
                <a:cubicBezTo>
                  <a:pt x="19444" y="2350"/>
                  <a:pt x="19396" y="2267"/>
                  <a:pt x="19408" y="2076"/>
                </a:cubicBezTo>
                <a:lnTo>
                  <a:pt x="19408" y="2076"/>
                </a:lnTo>
                <a:lnTo>
                  <a:pt x="19467" y="2469"/>
                </a:lnTo>
                <a:lnTo>
                  <a:pt x="19455" y="2302"/>
                </a:lnTo>
                <a:lnTo>
                  <a:pt x="19455" y="2302"/>
                </a:lnTo>
                <a:cubicBezTo>
                  <a:pt x="19467" y="2314"/>
                  <a:pt x="19479" y="2326"/>
                  <a:pt x="19479" y="2386"/>
                </a:cubicBezTo>
                <a:cubicBezTo>
                  <a:pt x="19491" y="2279"/>
                  <a:pt x="19467" y="2314"/>
                  <a:pt x="19479" y="2219"/>
                </a:cubicBezTo>
                <a:lnTo>
                  <a:pt x="19479" y="2219"/>
                </a:lnTo>
                <a:cubicBezTo>
                  <a:pt x="19490" y="2264"/>
                  <a:pt x="19500" y="2273"/>
                  <a:pt x="19510" y="2273"/>
                </a:cubicBezTo>
                <a:cubicBezTo>
                  <a:pt x="19517" y="2273"/>
                  <a:pt x="19524" y="2267"/>
                  <a:pt x="19530" y="2267"/>
                </a:cubicBezTo>
                <a:cubicBezTo>
                  <a:pt x="19535" y="2267"/>
                  <a:pt x="19540" y="2271"/>
                  <a:pt x="19545" y="2287"/>
                </a:cubicBezTo>
                <a:lnTo>
                  <a:pt x="19545" y="2287"/>
                </a:lnTo>
                <a:cubicBezTo>
                  <a:pt x="19541" y="2271"/>
                  <a:pt x="19541" y="2255"/>
                  <a:pt x="19551" y="2219"/>
                </a:cubicBezTo>
                <a:lnTo>
                  <a:pt x="19551" y="2219"/>
                </a:lnTo>
                <a:cubicBezTo>
                  <a:pt x="19558" y="2306"/>
                  <a:pt x="19563" y="2333"/>
                  <a:pt x="19568" y="2333"/>
                </a:cubicBezTo>
                <a:cubicBezTo>
                  <a:pt x="19576" y="2333"/>
                  <a:pt x="19582" y="2263"/>
                  <a:pt x="19595" y="2263"/>
                </a:cubicBezTo>
                <a:cubicBezTo>
                  <a:pt x="19599" y="2263"/>
                  <a:pt x="19604" y="2270"/>
                  <a:pt x="19610" y="2290"/>
                </a:cubicBezTo>
                <a:cubicBezTo>
                  <a:pt x="19610" y="2433"/>
                  <a:pt x="19586" y="2362"/>
                  <a:pt x="19610" y="2481"/>
                </a:cubicBezTo>
                <a:cubicBezTo>
                  <a:pt x="19610" y="2411"/>
                  <a:pt x="19614" y="2387"/>
                  <a:pt x="19620" y="2387"/>
                </a:cubicBezTo>
                <a:cubicBezTo>
                  <a:pt x="19633" y="2387"/>
                  <a:pt x="19656" y="2498"/>
                  <a:pt x="19666" y="2498"/>
                </a:cubicBezTo>
                <a:cubicBezTo>
                  <a:pt x="19668" y="2498"/>
                  <a:pt x="19669" y="2497"/>
                  <a:pt x="19670" y="2493"/>
                </a:cubicBezTo>
                <a:cubicBezTo>
                  <a:pt x="19658" y="2302"/>
                  <a:pt x="19705" y="2410"/>
                  <a:pt x="19729" y="2338"/>
                </a:cubicBezTo>
                <a:cubicBezTo>
                  <a:pt x="19741" y="2410"/>
                  <a:pt x="19801" y="2445"/>
                  <a:pt x="19825" y="2505"/>
                </a:cubicBezTo>
                <a:lnTo>
                  <a:pt x="19825" y="2541"/>
                </a:lnTo>
                <a:cubicBezTo>
                  <a:pt x="19825" y="2350"/>
                  <a:pt x="19860" y="2386"/>
                  <a:pt x="19872" y="2338"/>
                </a:cubicBezTo>
                <a:cubicBezTo>
                  <a:pt x="19884" y="2457"/>
                  <a:pt x="19872" y="2505"/>
                  <a:pt x="19872" y="2552"/>
                </a:cubicBezTo>
                <a:lnTo>
                  <a:pt x="19884" y="2552"/>
                </a:lnTo>
                <a:cubicBezTo>
                  <a:pt x="19896" y="2493"/>
                  <a:pt x="19896" y="2457"/>
                  <a:pt x="19908" y="2433"/>
                </a:cubicBezTo>
                <a:lnTo>
                  <a:pt x="19908" y="2576"/>
                </a:lnTo>
                <a:cubicBezTo>
                  <a:pt x="19926" y="2576"/>
                  <a:pt x="19945" y="2475"/>
                  <a:pt x="19969" y="2475"/>
                </a:cubicBezTo>
                <a:cubicBezTo>
                  <a:pt x="19976" y="2475"/>
                  <a:pt x="19983" y="2484"/>
                  <a:pt x="19991" y="2505"/>
                </a:cubicBezTo>
                <a:cubicBezTo>
                  <a:pt x="19991" y="2374"/>
                  <a:pt x="19956" y="2136"/>
                  <a:pt x="19979" y="2040"/>
                </a:cubicBezTo>
                <a:lnTo>
                  <a:pt x="19979" y="2040"/>
                </a:lnTo>
                <a:cubicBezTo>
                  <a:pt x="19991" y="2112"/>
                  <a:pt x="19991" y="2243"/>
                  <a:pt x="19991" y="2267"/>
                </a:cubicBezTo>
                <a:cubicBezTo>
                  <a:pt x="19991" y="2258"/>
                  <a:pt x="19991" y="2230"/>
                  <a:pt x="19996" y="2230"/>
                </a:cubicBezTo>
                <a:cubicBezTo>
                  <a:pt x="19998" y="2230"/>
                  <a:pt x="20000" y="2233"/>
                  <a:pt x="20003" y="2243"/>
                </a:cubicBezTo>
                <a:lnTo>
                  <a:pt x="19991" y="2362"/>
                </a:lnTo>
                <a:cubicBezTo>
                  <a:pt x="19994" y="2368"/>
                  <a:pt x="19997" y="2371"/>
                  <a:pt x="19998" y="2371"/>
                </a:cubicBezTo>
                <a:cubicBezTo>
                  <a:pt x="20009" y="2371"/>
                  <a:pt x="19996" y="2266"/>
                  <a:pt x="20013" y="2266"/>
                </a:cubicBezTo>
                <a:cubicBezTo>
                  <a:pt x="20013" y="2266"/>
                  <a:pt x="20014" y="2266"/>
                  <a:pt x="20015" y="2267"/>
                </a:cubicBezTo>
                <a:cubicBezTo>
                  <a:pt x="20015" y="2374"/>
                  <a:pt x="20027" y="2338"/>
                  <a:pt x="20027" y="2421"/>
                </a:cubicBezTo>
                <a:cubicBezTo>
                  <a:pt x="20026" y="2423"/>
                  <a:pt x="20024" y="2423"/>
                  <a:pt x="20023" y="2423"/>
                </a:cubicBezTo>
                <a:cubicBezTo>
                  <a:pt x="20018" y="2423"/>
                  <a:pt x="20015" y="2408"/>
                  <a:pt x="20011" y="2408"/>
                </a:cubicBezTo>
                <a:cubicBezTo>
                  <a:pt x="20009" y="2408"/>
                  <a:pt x="20006" y="2411"/>
                  <a:pt x="20003" y="2421"/>
                </a:cubicBezTo>
                <a:cubicBezTo>
                  <a:pt x="20027" y="2445"/>
                  <a:pt x="20039" y="2505"/>
                  <a:pt x="20051" y="2576"/>
                </a:cubicBezTo>
                <a:cubicBezTo>
                  <a:pt x="20051" y="2517"/>
                  <a:pt x="20039" y="2445"/>
                  <a:pt x="20051" y="2421"/>
                </a:cubicBezTo>
                <a:cubicBezTo>
                  <a:pt x="20075" y="2421"/>
                  <a:pt x="20063" y="2552"/>
                  <a:pt x="20086" y="2600"/>
                </a:cubicBezTo>
                <a:cubicBezTo>
                  <a:pt x="20086" y="2529"/>
                  <a:pt x="20110" y="2600"/>
                  <a:pt x="20098" y="2445"/>
                </a:cubicBezTo>
                <a:lnTo>
                  <a:pt x="20098" y="2445"/>
                </a:lnTo>
                <a:cubicBezTo>
                  <a:pt x="20110" y="2457"/>
                  <a:pt x="20110" y="2529"/>
                  <a:pt x="20122" y="2564"/>
                </a:cubicBezTo>
                <a:cubicBezTo>
                  <a:pt x="20134" y="2493"/>
                  <a:pt x="20182" y="2541"/>
                  <a:pt x="20158" y="2386"/>
                </a:cubicBezTo>
                <a:lnTo>
                  <a:pt x="20158" y="2374"/>
                </a:lnTo>
                <a:cubicBezTo>
                  <a:pt x="20158" y="2362"/>
                  <a:pt x="20158" y="2362"/>
                  <a:pt x="20158" y="2362"/>
                </a:cubicBezTo>
                <a:cubicBezTo>
                  <a:pt x="20170" y="2323"/>
                  <a:pt x="20182" y="2309"/>
                  <a:pt x="20194" y="2309"/>
                </a:cubicBezTo>
                <a:cubicBezTo>
                  <a:pt x="20224" y="2309"/>
                  <a:pt x="20254" y="2396"/>
                  <a:pt x="20284" y="2396"/>
                </a:cubicBezTo>
                <a:cubicBezTo>
                  <a:pt x="20290" y="2396"/>
                  <a:pt x="20295" y="2393"/>
                  <a:pt x="20301" y="2386"/>
                </a:cubicBezTo>
                <a:lnTo>
                  <a:pt x="20301" y="2433"/>
                </a:lnTo>
                <a:cubicBezTo>
                  <a:pt x="20325" y="2374"/>
                  <a:pt x="20360" y="2398"/>
                  <a:pt x="20384" y="2290"/>
                </a:cubicBezTo>
                <a:cubicBezTo>
                  <a:pt x="20384" y="2290"/>
                  <a:pt x="20396" y="2386"/>
                  <a:pt x="20396" y="2445"/>
                </a:cubicBezTo>
                <a:cubicBezTo>
                  <a:pt x="20410" y="2417"/>
                  <a:pt x="20416" y="2388"/>
                  <a:pt x="20424" y="2388"/>
                </a:cubicBezTo>
                <a:cubicBezTo>
                  <a:pt x="20429" y="2388"/>
                  <a:pt x="20434" y="2400"/>
                  <a:pt x="20444" y="2433"/>
                </a:cubicBezTo>
                <a:cubicBezTo>
                  <a:pt x="20436" y="2487"/>
                  <a:pt x="20443" y="2501"/>
                  <a:pt x="20443" y="2501"/>
                </a:cubicBezTo>
                <a:cubicBezTo>
                  <a:pt x="20443" y="2501"/>
                  <a:pt x="20440" y="2497"/>
                  <a:pt x="20432" y="2493"/>
                </a:cubicBezTo>
                <a:lnTo>
                  <a:pt x="20432" y="2493"/>
                </a:lnTo>
                <a:cubicBezTo>
                  <a:pt x="20446" y="2521"/>
                  <a:pt x="20451" y="2561"/>
                  <a:pt x="20461" y="2561"/>
                </a:cubicBezTo>
                <a:cubicBezTo>
                  <a:pt x="20468" y="2561"/>
                  <a:pt x="20476" y="2540"/>
                  <a:pt x="20491" y="2481"/>
                </a:cubicBezTo>
                <a:lnTo>
                  <a:pt x="20491" y="2481"/>
                </a:lnTo>
                <a:cubicBezTo>
                  <a:pt x="20482" y="2580"/>
                  <a:pt x="20494" y="2625"/>
                  <a:pt x="20505" y="2625"/>
                </a:cubicBezTo>
                <a:cubicBezTo>
                  <a:pt x="20509" y="2625"/>
                  <a:pt x="20512" y="2621"/>
                  <a:pt x="20515" y="2612"/>
                </a:cubicBezTo>
                <a:lnTo>
                  <a:pt x="20503" y="2517"/>
                </a:lnTo>
                <a:cubicBezTo>
                  <a:pt x="20508" y="2507"/>
                  <a:pt x="20513" y="2503"/>
                  <a:pt x="20518" y="2503"/>
                </a:cubicBezTo>
                <a:cubicBezTo>
                  <a:pt x="20525" y="2503"/>
                  <a:pt x="20532" y="2510"/>
                  <a:pt x="20539" y="2517"/>
                </a:cubicBezTo>
                <a:lnTo>
                  <a:pt x="20539" y="2695"/>
                </a:lnTo>
                <a:cubicBezTo>
                  <a:pt x="20547" y="2731"/>
                  <a:pt x="20555" y="2745"/>
                  <a:pt x="20563" y="2745"/>
                </a:cubicBezTo>
                <a:cubicBezTo>
                  <a:pt x="20591" y="2745"/>
                  <a:pt x="20618" y="2570"/>
                  <a:pt x="20642" y="2570"/>
                </a:cubicBezTo>
                <a:cubicBezTo>
                  <a:pt x="20652" y="2570"/>
                  <a:pt x="20661" y="2599"/>
                  <a:pt x="20670" y="2683"/>
                </a:cubicBezTo>
                <a:cubicBezTo>
                  <a:pt x="20682" y="2564"/>
                  <a:pt x="20646" y="2600"/>
                  <a:pt x="20658" y="2457"/>
                </a:cubicBezTo>
                <a:lnTo>
                  <a:pt x="20658" y="2457"/>
                </a:lnTo>
                <a:cubicBezTo>
                  <a:pt x="20682" y="2481"/>
                  <a:pt x="20706" y="2731"/>
                  <a:pt x="20706" y="2731"/>
                </a:cubicBezTo>
                <a:cubicBezTo>
                  <a:pt x="20710" y="2743"/>
                  <a:pt x="20714" y="2748"/>
                  <a:pt x="20718" y="2748"/>
                </a:cubicBezTo>
                <a:cubicBezTo>
                  <a:pt x="20742" y="2748"/>
                  <a:pt x="20754" y="2534"/>
                  <a:pt x="20772" y="2534"/>
                </a:cubicBezTo>
                <a:cubicBezTo>
                  <a:pt x="20773" y="2534"/>
                  <a:pt x="20775" y="2536"/>
                  <a:pt x="20777" y="2541"/>
                </a:cubicBezTo>
                <a:cubicBezTo>
                  <a:pt x="20777" y="2481"/>
                  <a:pt x="20777" y="2314"/>
                  <a:pt x="20801" y="2255"/>
                </a:cubicBezTo>
                <a:cubicBezTo>
                  <a:pt x="20837" y="2279"/>
                  <a:pt x="20837" y="2517"/>
                  <a:pt x="20813" y="2576"/>
                </a:cubicBezTo>
                <a:cubicBezTo>
                  <a:pt x="20813" y="2576"/>
                  <a:pt x="20801" y="2552"/>
                  <a:pt x="20801" y="2541"/>
                </a:cubicBezTo>
                <a:cubicBezTo>
                  <a:pt x="20801" y="2552"/>
                  <a:pt x="20789" y="2588"/>
                  <a:pt x="20801" y="2648"/>
                </a:cubicBezTo>
                <a:lnTo>
                  <a:pt x="20801" y="2588"/>
                </a:lnTo>
                <a:cubicBezTo>
                  <a:pt x="20813" y="2648"/>
                  <a:pt x="20848" y="2648"/>
                  <a:pt x="20837" y="2755"/>
                </a:cubicBezTo>
                <a:cubicBezTo>
                  <a:pt x="20856" y="2707"/>
                  <a:pt x="20852" y="2667"/>
                  <a:pt x="20843" y="2635"/>
                </a:cubicBezTo>
                <a:lnTo>
                  <a:pt x="20843" y="2635"/>
                </a:lnTo>
                <a:cubicBezTo>
                  <a:pt x="20852" y="2657"/>
                  <a:pt x="20860" y="2661"/>
                  <a:pt x="20868" y="2661"/>
                </a:cubicBezTo>
                <a:cubicBezTo>
                  <a:pt x="20874" y="2661"/>
                  <a:pt x="20879" y="2660"/>
                  <a:pt x="20884" y="2660"/>
                </a:cubicBezTo>
                <a:cubicBezTo>
                  <a:pt x="20892" y="2660"/>
                  <a:pt x="20900" y="2664"/>
                  <a:pt x="20908" y="2683"/>
                </a:cubicBezTo>
                <a:cubicBezTo>
                  <a:pt x="20908" y="2648"/>
                  <a:pt x="20908" y="2576"/>
                  <a:pt x="20908" y="2576"/>
                </a:cubicBezTo>
                <a:cubicBezTo>
                  <a:pt x="20915" y="2587"/>
                  <a:pt x="20921" y="2592"/>
                  <a:pt x="20926" y="2592"/>
                </a:cubicBezTo>
                <a:cubicBezTo>
                  <a:pt x="20950" y="2592"/>
                  <a:pt x="20937" y="2453"/>
                  <a:pt x="20968" y="2433"/>
                </a:cubicBezTo>
                <a:lnTo>
                  <a:pt x="20968" y="2433"/>
                </a:lnTo>
                <a:cubicBezTo>
                  <a:pt x="20977" y="2507"/>
                  <a:pt x="20964" y="2603"/>
                  <a:pt x="20975" y="2603"/>
                </a:cubicBezTo>
                <a:cubicBezTo>
                  <a:pt x="20978" y="2603"/>
                  <a:pt x="20983" y="2595"/>
                  <a:pt x="20991" y="2576"/>
                </a:cubicBezTo>
                <a:lnTo>
                  <a:pt x="20991" y="2576"/>
                </a:lnTo>
                <a:cubicBezTo>
                  <a:pt x="21003" y="2648"/>
                  <a:pt x="20991" y="2743"/>
                  <a:pt x="20979" y="2791"/>
                </a:cubicBezTo>
                <a:cubicBezTo>
                  <a:pt x="20987" y="2764"/>
                  <a:pt x="20994" y="2753"/>
                  <a:pt x="21000" y="2753"/>
                </a:cubicBezTo>
                <a:cubicBezTo>
                  <a:pt x="21021" y="2753"/>
                  <a:pt x="21032" y="2879"/>
                  <a:pt x="21051" y="2898"/>
                </a:cubicBezTo>
                <a:lnTo>
                  <a:pt x="21051" y="2791"/>
                </a:lnTo>
                <a:cubicBezTo>
                  <a:pt x="21063" y="2814"/>
                  <a:pt x="21063" y="2814"/>
                  <a:pt x="21063" y="2874"/>
                </a:cubicBezTo>
                <a:cubicBezTo>
                  <a:pt x="21075" y="2791"/>
                  <a:pt x="21063" y="2660"/>
                  <a:pt x="21087" y="2552"/>
                </a:cubicBezTo>
                <a:cubicBezTo>
                  <a:pt x="21089" y="2565"/>
                  <a:pt x="21093" y="2569"/>
                  <a:pt x="21097" y="2569"/>
                </a:cubicBezTo>
                <a:cubicBezTo>
                  <a:pt x="21104" y="2569"/>
                  <a:pt x="21111" y="2559"/>
                  <a:pt x="21117" y="2559"/>
                </a:cubicBezTo>
                <a:cubicBezTo>
                  <a:pt x="21124" y="2559"/>
                  <a:pt x="21128" y="2575"/>
                  <a:pt x="21122" y="2648"/>
                </a:cubicBezTo>
                <a:cubicBezTo>
                  <a:pt x="21118" y="2641"/>
                  <a:pt x="21115" y="2638"/>
                  <a:pt x="21113" y="2638"/>
                </a:cubicBezTo>
                <a:cubicBezTo>
                  <a:pt x="21095" y="2638"/>
                  <a:pt x="21116" y="2804"/>
                  <a:pt x="21090" y="2835"/>
                </a:cubicBezTo>
                <a:lnTo>
                  <a:pt x="21090" y="2835"/>
                </a:lnTo>
                <a:cubicBezTo>
                  <a:pt x="21095" y="2831"/>
                  <a:pt x="21099" y="2829"/>
                  <a:pt x="21103" y="2829"/>
                </a:cubicBezTo>
                <a:cubicBezTo>
                  <a:pt x="21107" y="2829"/>
                  <a:pt x="21110" y="2832"/>
                  <a:pt x="21110" y="2838"/>
                </a:cubicBezTo>
                <a:cubicBezTo>
                  <a:pt x="21110" y="2862"/>
                  <a:pt x="21110" y="2874"/>
                  <a:pt x="21110" y="2886"/>
                </a:cubicBezTo>
                <a:cubicBezTo>
                  <a:pt x="21115" y="2915"/>
                  <a:pt x="21119" y="2927"/>
                  <a:pt x="21122" y="2927"/>
                </a:cubicBezTo>
                <a:cubicBezTo>
                  <a:pt x="21135" y="2927"/>
                  <a:pt x="21141" y="2707"/>
                  <a:pt x="21170" y="2707"/>
                </a:cubicBezTo>
                <a:lnTo>
                  <a:pt x="21170" y="2707"/>
                </a:lnTo>
                <a:cubicBezTo>
                  <a:pt x="21159" y="2791"/>
                  <a:pt x="21167" y="2866"/>
                  <a:pt x="21178" y="2866"/>
                </a:cubicBezTo>
                <a:cubicBezTo>
                  <a:pt x="21179" y="2866"/>
                  <a:pt x="21180" y="2865"/>
                  <a:pt x="21182" y="2862"/>
                </a:cubicBezTo>
                <a:cubicBezTo>
                  <a:pt x="21158" y="2862"/>
                  <a:pt x="21182" y="2707"/>
                  <a:pt x="21194" y="2636"/>
                </a:cubicBezTo>
                <a:cubicBezTo>
                  <a:pt x="21199" y="2652"/>
                  <a:pt x="21204" y="2659"/>
                  <a:pt x="21208" y="2659"/>
                </a:cubicBezTo>
                <a:cubicBezTo>
                  <a:pt x="21223" y="2659"/>
                  <a:pt x="21232" y="2588"/>
                  <a:pt x="21241" y="2588"/>
                </a:cubicBezTo>
                <a:lnTo>
                  <a:pt x="21229" y="2564"/>
                </a:lnTo>
                <a:cubicBezTo>
                  <a:pt x="21229" y="2469"/>
                  <a:pt x="21241" y="2481"/>
                  <a:pt x="21265" y="2445"/>
                </a:cubicBezTo>
                <a:lnTo>
                  <a:pt x="21265" y="2445"/>
                </a:lnTo>
                <a:cubicBezTo>
                  <a:pt x="21265" y="2469"/>
                  <a:pt x="21263" y="2484"/>
                  <a:pt x="21261" y="2494"/>
                </a:cubicBezTo>
                <a:lnTo>
                  <a:pt x="21261" y="2494"/>
                </a:lnTo>
                <a:cubicBezTo>
                  <a:pt x="21263" y="2489"/>
                  <a:pt x="21264" y="2487"/>
                  <a:pt x="21266" y="2487"/>
                </a:cubicBezTo>
                <a:cubicBezTo>
                  <a:pt x="21279" y="2487"/>
                  <a:pt x="21289" y="2622"/>
                  <a:pt x="21303" y="2622"/>
                </a:cubicBezTo>
                <a:cubicBezTo>
                  <a:pt x="21306" y="2622"/>
                  <a:pt x="21309" y="2615"/>
                  <a:pt x="21313" y="2600"/>
                </a:cubicBezTo>
                <a:cubicBezTo>
                  <a:pt x="21325" y="2660"/>
                  <a:pt x="21313" y="2767"/>
                  <a:pt x="21313" y="2814"/>
                </a:cubicBezTo>
                <a:cubicBezTo>
                  <a:pt x="21320" y="2791"/>
                  <a:pt x="21326" y="2781"/>
                  <a:pt x="21331" y="2781"/>
                </a:cubicBezTo>
                <a:cubicBezTo>
                  <a:pt x="21346" y="2781"/>
                  <a:pt x="21353" y="2872"/>
                  <a:pt x="21369" y="2872"/>
                </a:cubicBezTo>
                <a:cubicBezTo>
                  <a:pt x="21373" y="2872"/>
                  <a:pt x="21378" y="2866"/>
                  <a:pt x="21384" y="2850"/>
                </a:cubicBezTo>
                <a:cubicBezTo>
                  <a:pt x="21372" y="2719"/>
                  <a:pt x="21372" y="2755"/>
                  <a:pt x="21408" y="2636"/>
                </a:cubicBezTo>
                <a:lnTo>
                  <a:pt x="21408" y="2636"/>
                </a:lnTo>
                <a:lnTo>
                  <a:pt x="21349" y="2719"/>
                </a:lnTo>
                <a:lnTo>
                  <a:pt x="21396" y="2541"/>
                </a:lnTo>
                <a:cubicBezTo>
                  <a:pt x="21395" y="2540"/>
                  <a:pt x="21393" y="2539"/>
                  <a:pt x="21391" y="2539"/>
                </a:cubicBezTo>
                <a:cubicBezTo>
                  <a:pt x="21372" y="2539"/>
                  <a:pt x="21354" y="2592"/>
                  <a:pt x="21350" y="2592"/>
                </a:cubicBezTo>
                <a:cubicBezTo>
                  <a:pt x="21349" y="2592"/>
                  <a:pt x="21349" y="2591"/>
                  <a:pt x="21349" y="2588"/>
                </a:cubicBezTo>
                <a:cubicBezTo>
                  <a:pt x="21372" y="2493"/>
                  <a:pt x="21360" y="2517"/>
                  <a:pt x="21360" y="2421"/>
                </a:cubicBezTo>
                <a:lnTo>
                  <a:pt x="21360" y="2421"/>
                </a:lnTo>
                <a:cubicBezTo>
                  <a:pt x="21363" y="2466"/>
                  <a:pt x="21368" y="2482"/>
                  <a:pt x="21373" y="2482"/>
                </a:cubicBezTo>
                <a:cubicBezTo>
                  <a:pt x="21386" y="2482"/>
                  <a:pt x="21403" y="2403"/>
                  <a:pt x="21418" y="2403"/>
                </a:cubicBezTo>
                <a:cubicBezTo>
                  <a:pt x="21423" y="2403"/>
                  <a:pt x="21428" y="2412"/>
                  <a:pt x="21432" y="2433"/>
                </a:cubicBezTo>
                <a:lnTo>
                  <a:pt x="21408" y="2743"/>
                </a:lnTo>
                <a:cubicBezTo>
                  <a:pt x="21413" y="2771"/>
                  <a:pt x="21418" y="2782"/>
                  <a:pt x="21425" y="2782"/>
                </a:cubicBezTo>
                <a:cubicBezTo>
                  <a:pt x="21447" y="2782"/>
                  <a:pt x="21477" y="2656"/>
                  <a:pt x="21509" y="2656"/>
                </a:cubicBezTo>
                <a:cubicBezTo>
                  <a:pt x="21515" y="2656"/>
                  <a:pt x="21521" y="2661"/>
                  <a:pt x="21527" y="2671"/>
                </a:cubicBezTo>
                <a:lnTo>
                  <a:pt x="21515" y="2624"/>
                </a:lnTo>
                <a:cubicBezTo>
                  <a:pt x="21520" y="2569"/>
                  <a:pt x="21527" y="2556"/>
                  <a:pt x="21535" y="2556"/>
                </a:cubicBezTo>
                <a:cubicBezTo>
                  <a:pt x="21541" y="2556"/>
                  <a:pt x="21548" y="2566"/>
                  <a:pt x="21554" y="2566"/>
                </a:cubicBezTo>
                <a:cubicBezTo>
                  <a:pt x="21557" y="2566"/>
                  <a:pt x="21560" y="2562"/>
                  <a:pt x="21563" y="2552"/>
                </a:cubicBezTo>
                <a:lnTo>
                  <a:pt x="21563" y="2552"/>
                </a:lnTo>
                <a:cubicBezTo>
                  <a:pt x="21551" y="2660"/>
                  <a:pt x="21563" y="2695"/>
                  <a:pt x="21563" y="2755"/>
                </a:cubicBezTo>
                <a:cubicBezTo>
                  <a:pt x="21575" y="2683"/>
                  <a:pt x="21599" y="2767"/>
                  <a:pt x="21622" y="2564"/>
                </a:cubicBezTo>
                <a:lnTo>
                  <a:pt x="21634" y="2707"/>
                </a:lnTo>
                <a:cubicBezTo>
                  <a:pt x="21636" y="2710"/>
                  <a:pt x="21637" y="2712"/>
                  <a:pt x="21639" y="2712"/>
                </a:cubicBezTo>
                <a:cubicBezTo>
                  <a:pt x="21661" y="2712"/>
                  <a:pt x="21693" y="2443"/>
                  <a:pt x="21724" y="2443"/>
                </a:cubicBezTo>
                <a:cubicBezTo>
                  <a:pt x="21726" y="2443"/>
                  <a:pt x="21728" y="2443"/>
                  <a:pt x="21730" y="2445"/>
                </a:cubicBezTo>
                <a:cubicBezTo>
                  <a:pt x="21706" y="2564"/>
                  <a:pt x="21718" y="2636"/>
                  <a:pt x="21694" y="2707"/>
                </a:cubicBezTo>
                <a:cubicBezTo>
                  <a:pt x="21698" y="2712"/>
                  <a:pt x="21703" y="2716"/>
                  <a:pt x="21707" y="2716"/>
                </a:cubicBezTo>
                <a:cubicBezTo>
                  <a:pt x="21713" y="2716"/>
                  <a:pt x="21718" y="2704"/>
                  <a:pt x="21718" y="2660"/>
                </a:cubicBezTo>
                <a:cubicBezTo>
                  <a:pt x="21718" y="2671"/>
                  <a:pt x="21719" y="2675"/>
                  <a:pt x="21721" y="2675"/>
                </a:cubicBezTo>
                <a:cubicBezTo>
                  <a:pt x="21729" y="2675"/>
                  <a:pt x="21751" y="2598"/>
                  <a:pt x="21760" y="2598"/>
                </a:cubicBezTo>
                <a:cubicBezTo>
                  <a:pt x="21763" y="2598"/>
                  <a:pt x="21765" y="2605"/>
                  <a:pt x="21765" y="2624"/>
                </a:cubicBezTo>
                <a:cubicBezTo>
                  <a:pt x="21777" y="2579"/>
                  <a:pt x="21788" y="2480"/>
                  <a:pt x="21799" y="2480"/>
                </a:cubicBezTo>
                <a:cubicBezTo>
                  <a:pt x="21800" y="2480"/>
                  <a:pt x="21800" y="2480"/>
                  <a:pt x="21801" y="2481"/>
                </a:cubicBezTo>
                <a:cubicBezTo>
                  <a:pt x="21801" y="2505"/>
                  <a:pt x="21801" y="2529"/>
                  <a:pt x="21801" y="2529"/>
                </a:cubicBezTo>
                <a:cubicBezTo>
                  <a:pt x="21801" y="2481"/>
                  <a:pt x="21825" y="2469"/>
                  <a:pt x="21825" y="2350"/>
                </a:cubicBezTo>
                <a:cubicBezTo>
                  <a:pt x="21830" y="2478"/>
                  <a:pt x="21848" y="2502"/>
                  <a:pt x="21868" y="2502"/>
                </a:cubicBezTo>
                <a:cubicBezTo>
                  <a:pt x="21881" y="2502"/>
                  <a:pt x="21894" y="2493"/>
                  <a:pt x="21906" y="2493"/>
                </a:cubicBezTo>
                <a:cubicBezTo>
                  <a:pt x="21924" y="2493"/>
                  <a:pt x="21940" y="2513"/>
                  <a:pt x="21944" y="2612"/>
                </a:cubicBezTo>
                <a:cubicBezTo>
                  <a:pt x="21968" y="2588"/>
                  <a:pt x="22003" y="2552"/>
                  <a:pt x="22027" y="2552"/>
                </a:cubicBezTo>
                <a:cubicBezTo>
                  <a:pt x="22027" y="2567"/>
                  <a:pt x="22027" y="2582"/>
                  <a:pt x="22027" y="2588"/>
                </a:cubicBezTo>
                <a:cubicBezTo>
                  <a:pt x="22030" y="2599"/>
                  <a:pt x="22033" y="2604"/>
                  <a:pt x="22035" y="2604"/>
                </a:cubicBezTo>
                <a:cubicBezTo>
                  <a:pt x="22053" y="2604"/>
                  <a:pt x="22072" y="2390"/>
                  <a:pt x="22090" y="2390"/>
                </a:cubicBezTo>
                <a:cubicBezTo>
                  <a:pt x="22093" y="2390"/>
                  <a:pt x="22096" y="2396"/>
                  <a:pt x="22099" y="2410"/>
                </a:cubicBezTo>
                <a:cubicBezTo>
                  <a:pt x="22111" y="2576"/>
                  <a:pt x="22075" y="2493"/>
                  <a:pt x="22075" y="2564"/>
                </a:cubicBezTo>
                <a:cubicBezTo>
                  <a:pt x="22067" y="2676"/>
                  <a:pt x="22071" y="2708"/>
                  <a:pt x="22080" y="2708"/>
                </a:cubicBezTo>
                <a:cubicBezTo>
                  <a:pt x="22091" y="2708"/>
                  <a:pt x="22111" y="2656"/>
                  <a:pt x="22123" y="2656"/>
                </a:cubicBezTo>
                <a:cubicBezTo>
                  <a:pt x="22130" y="2656"/>
                  <a:pt x="22134" y="2672"/>
                  <a:pt x="22134" y="2719"/>
                </a:cubicBezTo>
                <a:lnTo>
                  <a:pt x="22122" y="2743"/>
                </a:lnTo>
                <a:cubicBezTo>
                  <a:pt x="22125" y="2763"/>
                  <a:pt x="22129" y="2771"/>
                  <a:pt x="22134" y="2771"/>
                </a:cubicBezTo>
                <a:cubicBezTo>
                  <a:pt x="22153" y="2771"/>
                  <a:pt x="22191" y="2644"/>
                  <a:pt x="22212" y="2644"/>
                </a:cubicBezTo>
                <a:cubicBezTo>
                  <a:pt x="22214" y="2644"/>
                  <a:pt x="22216" y="2645"/>
                  <a:pt x="22218" y="2648"/>
                </a:cubicBezTo>
                <a:cubicBezTo>
                  <a:pt x="22218" y="2648"/>
                  <a:pt x="22218" y="2671"/>
                  <a:pt x="22218" y="2695"/>
                </a:cubicBezTo>
                <a:cubicBezTo>
                  <a:pt x="22253" y="2517"/>
                  <a:pt x="22301" y="2469"/>
                  <a:pt x="22337" y="2421"/>
                </a:cubicBezTo>
                <a:lnTo>
                  <a:pt x="22337" y="2421"/>
                </a:lnTo>
                <a:cubicBezTo>
                  <a:pt x="22313" y="2552"/>
                  <a:pt x="22313" y="2493"/>
                  <a:pt x="22313" y="2636"/>
                </a:cubicBezTo>
                <a:cubicBezTo>
                  <a:pt x="22325" y="2612"/>
                  <a:pt x="22325" y="2410"/>
                  <a:pt x="22361" y="2386"/>
                </a:cubicBezTo>
                <a:cubicBezTo>
                  <a:pt x="22361" y="2457"/>
                  <a:pt x="22372" y="2517"/>
                  <a:pt x="22361" y="2660"/>
                </a:cubicBezTo>
                <a:lnTo>
                  <a:pt x="22337" y="2671"/>
                </a:lnTo>
                <a:cubicBezTo>
                  <a:pt x="22333" y="2730"/>
                  <a:pt x="22335" y="2749"/>
                  <a:pt x="22341" y="2749"/>
                </a:cubicBezTo>
                <a:cubicBezTo>
                  <a:pt x="22350" y="2749"/>
                  <a:pt x="22367" y="2691"/>
                  <a:pt x="22371" y="2691"/>
                </a:cubicBezTo>
                <a:cubicBezTo>
                  <a:pt x="22372" y="2691"/>
                  <a:pt x="22372" y="2692"/>
                  <a:pt x="22372" y="2695"/>
                </a:cubicBezTo>
                <a:lnTo>
                  <a:pt x="22361" y="2779"/>
                </a:lnTo>
                <a:cubicBezTo>
                  <a:pt x="22406" y="2756"/>
                  <a:pt x="22429" y="2574"/>
                  <a:pt x="22472" y="2574"/>
                </a:cubicBezTo>
                <a:cubicBezTo>
                  <a:pt x="22474" y="2574"/>
                  <a:pt x="22477" y="2575"/>
                  <a:pt x="22480" y="2576"/>
                </a:cubicBezTo>
                <a:lnTo>
                  <a:pt x="22480" y="2517"/>
                </a:lnTo>
                <a:cubicBezTo>
                  <a:pt x="22492" y="2465"/>
                  <a:pt x="22498" y="2447"/>
                  <a:pt x="22501" y="2447"/>
                </a:cubicBezTo>
                <a:lnTo>
                  <a:pt x="22501" y="2447"/>
                </a:lnTo>
                <a:cubicBezTo>
                  <a:pt x="22507" y="2447"/>
                  <a:pt x="22499" y="2525"/>
                  <a:pt x="22508" y="2525"/>
                </a:cubicBezTo>
                <a:cubicBezTo>
                  <a:pt x="22512" y="2525"/>
                  <a:pt x="22517" y="2513"/>
                  <a:pt x="22527" y="2481"/>
                </a:cubicBezTo>
                <a:lnTo>
                  <a:pt x="22527" y="2481"/>
                </a:lnTo>
                <a:lnTo>
                  <a:pt x="22503" y="2683"/>
                </a:lnTo>
                <a:cubicBezTo>
                  <a:pt x="22527" y="2636"/>
                  <a:pt x="22587" y="2493"/>
                  <a:pt x="22623" y="2469"/>
                </a:cubicBezTo>
                <a:lnTo>
                  <a:pt x="22623" y="2469"/>
                </a:lnTo>
                <a:cubicBezTo>
                  <a:pt x="22587" y="2612"/>
                  <a:pt x="22539" y="2683"/>
                  <a:pt x="22515" y="2779"/>
                </a:cubicBezTo>
                <a:cubicBezTo>
                  <a:pt x="22527" y="2779"/>
                  <a:pt x="22563" y="2767"/>
                  <a:pt x="22587" y="2671"/>
                </a:cubicBezTo>
                <a:lnTo>
                  <a:pt x="22587" y="2671"/>
                </a:lnTo>
                <a:cubicBezTo>
                  <a:pt x="22577" y="2681"/>
                  <a:pt x="22568" y="2714"/>
                  <a:pt x="22564" y="2714"/>
                </a:cubicBezTo>
                <a:cubicBezTo>
                  <a:pt x="22563" y="2714"/>
                  <a:pt x="22563" y="2712"/>
                  <a:pt x="22563" y="2707"/>
                </a:cubicBezTo>
                <a:cubicBezTo>
                  <a:pt x="22596" y="2552"/>
                  <a:pt x="22629" y="2480"/>
                  <a:pt x="22663" y="2480"/>
                </a:cubicBezTo>
                <a:cubicBezTo>
                  <a:pt x="22665" y="2480"/>
                  <a:pt x="22668" y="2480"/>
                  <a:pt x="22670" y="2481"/>
                </a:cubicBezTo>
                <a:cubicBezTo>
                  <a:pt x="22611" y="2874"/>
                  <a:pt x="22742" y="2588"/>
                  <a:pt x="22718" y="2898"/>
                </a:cubicBezTo>
                <a:cubicBezTo>
                  <a:pt x="22735" y="2863"/>
                  <a:pt x="22749" y="2850"/>
                  <a:pt x="22762" y="2850"/>
                </a:cubicBezTo>
                <a:cubicBezTo>
                  <a:pt x="22801" y="2850"/>
                  <a:pt x="22826" y="2970"/>
                  <a:pt x="22868" y="2970"/>
                </a:cubicBezTo>
                <a:cubicBezTo>
                  <a:pt x="22869" y="2970"/>
                  <a:pt x="22871" y="2969"/>
                  <a:pt x="22873" y="2969"/>
                </a:cubicBezTo>
                <a:cubicBezTo>
                  <a:pt x="22896" y="2648"/>
                  <a:pt x="22896" y="2957"/>
                  <a:pt x="22944" y="2648"/>
                </a:cubicBezTo>
                <a:cubicBezTo>
                  <a:pt x="22949" y="2638"/>
                  <a:pt x="22952" y="2634"/>
                  <a:pt x="22954" y="2634"/>
                </a:cubicBezTo>
                <a:cubicBezTo>
                  <a:pt x="22956" y="2634"/>
                  <a:pt x="22956" y="2641"/>
                  <a:pt x="22956" y="2648"/>
                </a:cubicBezTo>
                <a:lnTo>
                  <a:pt x="22968" y="2850"/>
                </a:lnTo>
                <a:cubicBezTo>
                  <a:pt x="22968" y="2945"/>
                  <a:pt x="22944" y="2910"/>
                  <a:pt x="22932" y="2981"/>
                </a:cubicBezTo>
                <a:cubicBezTo>
                  <a:pt x="22968" y="3017"/>
                  <a:pt x="22932" y="3124"/>
                  <a:pt x="22932" y="3207"/>
                </a:cubicBezTo>
                <a:cubicBezTo>
                  <a:pt x="22941" y="3128"/>
                  <a:pt x="22956" y="3082"/>
                  <a:pt x="22968" y="3082"/>
                </a:cubicBezTo>
                <a:cubicBezTo>
                  <a:pt x="22973" y="3082"/>
                  <a:pt x="22977" y="3088"/>
                  <a:pt x="22980" y="3100"/>
                </a:cubicBezTo>
                <a:lnTo>
                  <a:pt x="22980" y="2945"/>
                </a:lnTo>
                <a:cubicBezTo>
                  <a:pt x="22992" y="2920"/>
                  <a:pt x="23001" y="2910"/>
                  <a:pt x="23006" y="2910"/>
                </a:cubicBezTo>
                <a:cubicBezTo>
                  <a:pt x="23030" y="2910"/>
                  <a:pt x="23007" y="3086"/>
                  <a:pt x="23028" y="3086"/>
                </a:cubicBezTo>
                <a:cubicBezTo>
                  <a:pt x="23031" y="3086"/>
                  <a:pt x="23035" y="3083"/>
                  <a:pt x="23039" y="3076"/>
                </a:cubicBezTo>
                <a:cubicBezTo>
                  <a:pt x="23039" y="3076"/>
                  <a:pt x="23039" y="3088"/>
                  <a:pt x="23039" y="3088"/>
                </a:cubicBezTo>
                <a:lnTo>
                  <a:pt x="23015" y="3160"/>
                </a:lnTo>
                <a:cubicBezTo>
                  <a:pt x="23027" y="3136"/>
                  <a:pt x="23027" y="3136"/>
                  <a:pt x="23039" y="3136"/>
                </a:cubicBezTo>
                <a:cubicBezTo>
                  <a:pt x="23050" y="3168"/>
                  <a:pt x="23041" y="3209"/>
                  <a:pt x="22963" y="3209"/>
                </a:cubicBezTo>
                <a:cubicBezTo>
                  <a:pt x="22954" y="3209"/>
                  <a:pt x="22944" y="3209"/>
                  <a:pt x="22932" y="3207"/>
                </a:cubicBezTo>
                <a:lnTo>
                  <a:pt x="22932" y="3207"/>
                </a:lnTo>
                <a:lnTo>
                  <a:pt x="23123" y="3255"/>
                </a:lnTo>
                <a:cubicBezTo>
                  <a:pt x="23087" y="3195"/>
                  <a:pt x="23051" y="3124"/>
                  <a:pt x="23134" y="3112"/>
                </a:cubicBezTo>
                <a:cubicBezTo>
                  <a:pt x="23123" y="3100"/>
                  <a:pt x="23111" y="3088"/>
                  <a:pt x="23099" y="3088"/>
                </a:cubicBezTo>
                <a:cubicBezTo>
                  <a:pt x="23122" y="3054"/>
                  <a:pt x="23145" y="3008"/>
                  <a:pt x="23168" y="2929"/>
                </a:cubicBezTo>
                <a:lnTo>
                  <a:pt x="23168" y="2929"/>
                </a:lnTo>
                <a:cubicBezTo>
                  <a:pt x="23158" y="2968"/>
                  <a:pt x="23157" y="3042"/>
                  <a:pt x="23134" y="3064"/>
                </a:cubicBezTo>
                <a:cubicBezTo>
                  <a:pt x="23138" y="3068"/>
                  <a:pt x="23142" y="3070"/>
                  <a:pt x="23147" y="3070"/>
                </a:cubicBezTo>
                <a:cubicBezTo>
                  <a:pt x="23189" y="3070"/>
                  <a:pt x="23264" y="2935"/>
                  <a:pt x="23302" y="2935"/>
                </a:cubicBezTo>
                <a:cubicBezTo>
                  <a:pt x="23314" y="2935"/>
                  <a:pt x="23322" y="2947"/>
                  <a:pt x="23325" y="2981"/>
                </a:cubicBezTo>
                <a:lnTo>
                  <a:pt x="23301" y="3064"/>
                </a:lnTo>
                <a:cubicBezTo>
                  <a:pt x="23310" y="3047"/>
                  <a:pt x="23332" y="2976"/>
                  <a:pt x="23343" y="2976"/>
                </a:cubicBezTo>
                <a:cubicBezTo>
                  <a:pt x="23347" y="2976"/>
                  <a:pt x="23349" y="2984"/>
                  <a:pt x="23349" y="3005"/>
                </a:cubicBezTo>
                <a:cubicBezTo>
                  <a:pt x="23337" y="3029"/>
                  <a:pt x="23325" y="3076"/>
                  <a:pt x="23325" y="3088"/>
                </a:cubicBezTo>
                <a:cubicBezTo>
                  <a:pt x="23335" y="3059"/>
                  <a:pt x="23367" y="2992"/>
                  <a:pt x="23380" y="2992"/>
                </a:cubicBezTo>
                <a:cubicBezTo>
                  <a:pt x="23383" y="2992"/>
                  <a:pt x="23385" y="2996"/>
                  <a:pt x="23385" y="3005"/>
                </a:cubicBezTo>
                <a:lnTo>
                  <a:pt x="23361" y="3088"/>
                </a:lnTo>
                <a:cubicBezTo>
                  <a:pt x="23364" y="3104"/>
                  <a:pt x="23369" y="3111"/>
                  <a:pt x="23376" y="3111"/>
                </a:cubicBezTo>
                <a:cubicBezTo>
                  <a:pt x="23412" y="3111"/>
                  <a:pt x="23489" y="2891"/>
                  <a:pt x="23539" y="2850"/>
                </a:cubicBezTo>
                <a:lnTo>
                  <a:pt x="23539" y="2850"/>
                </a:lnTo>
                <a:cubicBezTo>
                  <a:pt x="23492" y="3076"/>
                  <a:pt x="23515" y="3160"/>
                  <a:pt x="23527" y="3195"/>
                </a:cubicBezTo>
                <a:lnTo>
                  <a:pt x="23515" y="3231"/>
                </a:lnTo>
                <a:cubicBezTo>
                  <a:pt x="23520" y="3234"/>
                  <a:pt x="23525" y="3235"/>
                  <a:pt x="23530" y="3235"/>
                </a:cubicBezTo>
                <a:cubicBezTo>
                  <a:pt x="23588" y="3235"/>
                  <a:pt x="23665" y="3059"/>
                  <a:pt x="23742" y="2993"/>
                </a:cubicBezTo>
                <a:lnTo>
                  <a:pt x="23742" y="2993"/>
                </a:lnTo>
                <a:cubicBezTo>
                  <a:pt x="23718" y="3243"/>
                  <a:pt x="23825" y="3124"/>
                  <a:pt x="23849" y="3279"/>
                </a:cubicBezTo>
                <a:cubicBezTo>
                  <a:pt x="23849" y="3231"/>
                  <a:pt x="23896" y="3100"/>
                  <a:pt x="23908" y="3088"/>
                </a:cubicBezTo>
                <a:cubicBezTo>
                  <a:pt x="23908" y="3094"/>
                  <a:pt x="23909" y="3096"/>
                  <a:pt x="23911" y="3096"/>
                </a:cubicBezTo>
                <a:cubicBezTo>
                  <a:pt x="23920" y="3096"/>
                  <a:pt x="23944" y="3047"/>
                  <a:pt x="23951" y="3047"/>
                </a:cubicBezTo>
                <a:lnTo>
                  <a:pt x="23951" y="3047"/>
                </a:lnTo>
                <a:cubicBezTo>
                  <a:pt x="23957" y="3047"/>
                  <a:pt x="23954" y="3070"/>
                  <a:pt x="23932" y="3148"/>
                </a:cubicBezTo>
                <a:lnTo>
                  <a:pt x="23932" y="3136"/>
                </a:lnTo>
                <a:lnTo>
                  <a:pt x="23932" y="3136"/>
                </a:lnTo>
                <a:cubicBezTo>
                  <a:pt x="23885" y="3338"/>
                  <a:pt x="23920" y="3291"/>
                  <a:pt x="23944" y="3303"/>
                </a:cubicBezTo>
                <a:lnTo>
                  <a:pt x="24016" y="3041"/>
                </a:lnTo>
                <a:lnTo>
                  <a:pt x="24016" y="3041"/>
                </a:lnTo>
                <a:cubicBezTo>
                  <a:pt x="24000" y="3171"/>
                  <a:pt x="24014" y="3206"/>
                  <a:pt x="24038" y="3206"/>
                </a:cubicBezTo>
                <a:cubicBezTo>
                  <a:pt x="24067" y="3206"/>
                  <a:pt x="24110" y="3156"/>
                  <a:pt x="24132" y="3156"/>
                </a:cubicBezTo>
                <a:cubicBezTo>
                  <a:pt x="24150" y="3156"/>
                  <a:pt x="24156" y="3185"/>
                  <a:pt x="24135" y="3291"/>
                </a:cubicBezTo>
                <a:cubicBezTo>
                  <a:pt x="24170" y="3231"/>
                  <a:pt x="24182" y="3231"/>
                  <a:pt x="24218" y="3172"/>
                </a:cubicBezTo>
                <a:lnTo>
                  <a:pt x="24218" y="3172"/>
                </a:lnTo>
                <a:lnTo>
                  <a:pt x="24170" y="3314"/>
                </a:lnTo>
                <a:cubicBezTo>
                  <a:pt x="24188" y="3349"/>
                  <a:pt x="24199" y="3371"/>
                  <a:pt x="24222" y="3371"/>
                </a:cubicBezTo>
                <a:cubicBezTo>
                  <a:pt x="24231" y="3371"/>
                  <a:pt x="24241" y="3368"/>
                  <a:pt x="24254" y="3362"/>
                </a:cubicBezTo>
                <a:lnTo>
                  <a:pt x="24254" y="3362"/>
                </a:lnTo>
                <a:lnTo>
                  <a:pt x="24218" y="3457"/>
                </a:lnTo>
                <a:cubicBezTo>
                  <a:pt x="24218" y="3458"/>
                  <a:pt x="24219" y="3458"/>
                  <a:pt x="24219" y="3458"/>
                </a:cubicBezTo>
                <a:cubicBezTo>
                  <a:pt x="24238" y="3458"/>
                  <a:pt x="24374" y="3064"/>
                  <a:pt x="24408" y="3064"/>
                </a:cubicBezTo>
                <a:lnTo>
                  <a:pt x="24408" y="3064"/>
                </a:lnTo>
                <a:lnTo>
                  <a:pt x="24337" y="3279"/>
                </a:lnTo>
                <a:cubicBezTo>
                  <a:pt x="24370" y="3287"/>
                  <a:pt x="24369" y="3388"/>
                  <a:pt x="24401" y="3388"/>
                </a:cubicBezTo>
                <a:cubicBezTo>
                  <a:pt x="24415" y="3388"/>
                  <a:pt x="24435" y="3369"/>
                  <a:pt x="24468" y="3314"/>
                </a:cubicBezTo>
                <a:lnTo>
                  <a:pt x="24468" y="3314"/>
                </a:lnTo>
                <a:cubicBezTo>
                  <a:pt x="24456" y="3350"/>
                  <a:pt x="24432" y="3410"/>
                  <a:pt x="24420" y="3410"/>
                </a:cubicBezTo>
                <a:cubicBezTo>
                  <a:pt x="24433" y="3416"/>
                  <a:pt x="24439" y="3462"/>
                  <a:pt x="24457" y="3462"/>
                </a:cubicBezTo>
                <a:cubicBezTo>
                  <a:pt x="24474" y="3462"/>
                  <a:pt x="24501" y="3425"/>
                  <a:pt x="24551" y="3291"/>
                </a:cubicBezTo>
                <a:lnTo>
                  <a:pt x="24551" y="3291"/>
                </a:lnTo>
                <a:cubicBezTo>
                  <a:pt x="24526" y="3358"/>
                  <a:pt x="24523" y="3382"/>
                  <a:pt x="24532" y="3382"/>
                </a:cubicBezTo>
                <a:cubicBezTo>
                  <a:pt x="24548" y="3382"/>
                  <a:pt x="24604" y="3301"/>
                  <a:pt x="24635" y="3255"/>
                </a:cubicBezTo>
                <a:lnTo>
                  <a:pt x="24635" y="3255"/>
                </a:lnTo>
                <a:lnTo>
                  <a:pt x="24575" y="3386"/>
                </a:lnTo>
                <a:cubicBezTo>
                  <a:pt x="24670" y="3219"/>
                  <a:pt x="24682" y="3172"/>
                  <a:pt x="24730" y="3136"/>
                </a:cubicBezTo>
                <a:lnTo>
                  <a:pt x="24730" y="3136"/>
                </a:lnTo>
                <a:cubicBezTo>
                  <a:pt x="24730" y="3156"/>
                  <a:pt x="24705" y="3216"/>
                  <a:pt x="24697" y="3216"/>
                </a:cubicBezTo>
                <a:cubicBezTo>
                  <a:pt x="24695" y="3216"/>
                  <a:pt x="24694" y="3213"/>
                  <a:pt x="24694" y="3207"/>
                </a:cubicBezTo>
                <a:lnTo>
                  <a:pt x="24694" y="3207"/>
                </a:lnTo>
                <a:cubicBezTo>
                  <a:pt x="24694" y="3222"/>
                  <a:pt x="24696" y="3228"/>
                  <a:pt x="24700" y="3228"/>
                </a:cubicBezTo>
                <a:cubicBezTo>
                  <a:pt x="24714" y="3228"/>
                  <a:pt x="24746" y="3151"/>
                  <a:pt x="24760" y="3151"/>
                </a:cubicBezTo>
                <a:cubicBezTo>
                  <a:pt x="24763" y="3151"/>
                  <a:pt x="24766" y="3157"/>
                  <a:pt x="24766" y="3172"/>
                </a:cubicBezTo>
                <a:lnTo>
                  <a:pt x="24718" y="3255"/>
                </a:lnTo>
                <a:cubicBezTo>
                  <a:pt x="24722" y="3259"/>
                  <a:pt x="24726" y="3261"/>
                  <a:pt x="24729" y="3261"/>
                </a:cubicBezTo>
                <a:cubicBezTo>
                  <a:pt x="24747" y="3261"/>
                  <a:pt x="24762" y="3215"/>
                  <a:pt x="24801" y="3136"/>
                </a:cubicBezTo>
                <a:cubicBezTo>
                  <a:pt x="24810" y="3127"/>
                  <a:pt x="24817" y="3123"/>
                  <a:pt x="24821" y="3123"/>
                </a:cubicBezTo>
                <a:cubicBezTo>
                  <a:pt x="24844" y="3123"/>
                  <a:pt x="24828" y="3205"/>
                  <a:pt x="24789" y="3303"/>
                </a:cubicBezTo>
                <a:cubicBezTo>
                  <a:pt x="24818" y="3244"/>
                  <a:pt x="24855" y="3171"/>
                  <a:pt x="24868" y="3171"/>
                </a:cubicBezTo>
                <a:cubicBezTo>
                  <a:pt x="24871" y="3171"/>
                  <a:pt x="24873" y="3175"/>
                  <a:pt x="24873" y="3183"/>
                </a:cubicBezTo>
                <a:cubicBezTo>
                  <a:pt x="24849" y="3231"/>
                  <a:pt x="24837" y="3255"/>
                  <a:pt x="24825" y="3267"/>
                </a:cubicBezTo>
                <a:cubicBezTo>
                  <a:pt x="24825" y="3288"/>
                  <a:pt x="24830" y="3295"/>
                  <a:pt x="24838" y="3295"/>
                </a:cubicBezTo>
                <a:cubicBezTo>
                  <a:pt x="24860" y="3295"/>
                  <a:pt x="24905" y="3232"/>
                  <a:pt x="24921" y="3232"/>
                </a:cubicBezTo>
                <a:cubicBezTo>
                  <a:pt x="24928" y="3232"/>
                  <a:pt x="24929" y="3244"/>
                  <a:pt x="24920" y="3279"/>
                </a:cubicBezTo>
                <a:cubicBezTo>
                  <a:pt x="24897" y="3314"/>
                  <a:pt x="24885" y="3338"/>
                  <a:pt x="24885" y="3350"/>
                </a:cubicBezTo>
                <a:cubicBezTo>
                  <a:pt x="24861" y="3338"/>
                  <a:pt x="24837" y="3326"/>
                  <a:pt x="24849" y="3314"/>
                </a:cubicBezTo>
                <a:lnTo>
                  <a:pt x="24849" y="3314"/>
                </a:lnTo>
                <a:cubicBezTo>
                  <a:pt x="24837" y="3326"/>
                  <a:pt x="24837" y="3326"/>
                  <a:pt x="24837" y="3338"/>
                </a:cubicBezTo>
                <a:cubicBezTo>
                  <a:pt x="24825" y="3326"/>
                  <a:pt x="24813" y="3314"/>
                  <a:pt x="24801" y="3303"/>
                </a:cubicBezTo>
                <a:lnTo>
                  <a:pt x="24801" y="3303"/>
                </a:lnTo>
                <a:lnTo>
                  <a:pt x="24825" y="3374"/>
                </a:lnTo>
                <a:cubicBezTo>
                  <a:pt x="24813" y="3386"/>
                  <a:pt x="24813" y="3386"/>
                  <a:pt x="24813" y="3386"/>
                </a:cubicBezTo>
                <a:cubicBezTo>
                  <a:pt x="24813" y="3386"/>
                  <a:pt x="24801" y="3374"/>
                  <a:pt x="24801" y="3362"/>
                </a:cubicBezTo>
                <a:cubicBezTo>
                  <a:pt x="24795" y="3355"/>
                  <a:pt x="24791" y="3352"/>
                  <a:pt x="24789" y="3352"/>
                </a:cubicBezTo>
                <a:lnTo>
                  <a:pt x="24789" y="3352"/>
                </a:lnTo>
                <a:cubicBezTo>
                  <a:pt x="24785" y="3352"/>
                  <a:pt x="24796" y="3372"/>
                  <a:pt x="24813" y="3398"/>
                </a:cubicBezTo>
                <a:cubicBezTo>
                  <a:pt x="24813" y="3410"/>
                  <a:pt x="24813" y="3410"/>
                  <a:pt x="24801" y="3410"/>
                </a:cubicBezTo>
                <a:cubicBezTo>
                  <a:pt x="24801" y="3414"/>
                  <a:pt x="24801" y="3418"/>
                  <a:pt x="24801" y="3422"/>
                </a:cubicBezTo>
                <a:cubicBezTo>
                  <a:pt x="24789" y="3457"/>
                  <a:pt x="24778" y="3505"/>
                  <a:pt x="24754" y="3553"/>
                </a:cubicBezTo>
                <a:cubicBezTo>
                  <a:pt x="24742" y="3553"/>
                  <a:pt x="24742" y="3541"/>
                  <a:pt x="24742" y="3541"/>
                </a:cubicBezTo>
                <a:lnTo>
                  <a:pt x="24730" y="3493"/>
                </a:lnTo>
                <a:cubicBezTo>
                  <a:pt x="24726" y="3489"/>
                  <a:pt x="24723" y="3488"/>
                  <a:pt x="24721" y="3488"/>
                </a:cubicBezTo>
                <a:cubicBezTo>
                  <a:pt x="24710" y="3488"/>
                  <a:pt x="24720" y="3538"/>
                  <a:pt x="24730" y="3588"/>
                </a:cubicBezTo>
                <a:cubicBezTo>
                  <a:pt x="24730" y="3600"/>
                  <a:pt x="24718" y="3612"/>
                  <a:pt x="24706" y="3636"/>
                </a:cubicBezTo>
                <a:cubicBezTo>
                  <a:pt x="24718" y="3624"/>
                  <a:pt x="24730" y="3600"/>
                  <a:pt x="24742" y="3588"/>
                </a:cubicBezTo>
                <a:cubicBezTo>
                  <a:pt x="24751" y="3640"/>
                  <a:pt x="24772" y="3699"/>
                  <a:pt x="24764" y="3699"/>
                </a:cubicBezTo>
                <a:cubicBezTo>
                  <a:pt x="24761" y="3699"/>
                  <a:pt x="24755" y="3691"/>
                  <a:pt x="24742" y="3672"/>
                </a:cubicBezTo>
                <a:lnTo>
                  <a:pt x="24742" y="3648"/>
                </a:lnTo>
                <a:cubicBezTo>
                  <a:pt x="24729" y="3641"/>
                  <a:pt x="24719" y="3638"/>
                  <a:pt x="24710" y="3638"/>
                </a:cubicBezTo>
                <a:cubicBezTo>
                  <a:pt x="24683" y="3638"/>
                  <a:pt x="24665" y="3660"/>
                  <a:pt x="24642" y="3660"/>
                </a:cubicBezTo>
                <a:cubicBezTo>
                  <a:pt x="24619" y="3660"/>
                  <a:pt x="24590" y="3638"/>
                  <a:pt x="24539" y="3553"/>
                </a:cubicBezTo>
                <a:lnTo>
                  <a:pt x="24539" y="3553"/>
                </a:lnTo>
                <a:cubicBezTo>
                  <a:pt x="24563" y="3624"/>
                  <a:pt x="24562" y="3640"/>
                  <a:pt x="24554" y="3640"/>
                </a:cubicBezTo>
                <a:cubicBezTo>
                  <a:pt x="24547" y="3640"/>
                  <a:pt x="24536" y="3630"/>
                  <a:pt x="24529" y="3630"/>
                </a:cubicBezTo>
                <a:cubicBezTo>
                  <a:pt x="24519" y="3630"/>
                  <a:pt x="24520" y="3653"/>
                  <a:pt x="24563" y="3767"/>
                </a:cubicBezTo>
                <a:cubicBezTo>
                  <a:pt x="24480" y="3636"/>
                  <a:pt x="24468" y="3588"/>
                  <a:pt x="24385" y="3505"/>
                </a:cubicBezTo>
                <a:cubicBezTo>
                  <a:pt x="24384" y="3505"/>
                  <a:pt x="24384" y="3504"/>
                  <a:pt x="24384" y="3504"/>
                </a:cubicBezTo>
                <a:lnTo>
                  <a:pt x="24384" y="3504"/>
                </a:lnTo>
                <a:cubicBezTo>
                  <a:pt x="24377" y="3504"/>
                  <a:pt x="24444" y="3696"/>
                  <a:pt x="24444" y="3731"/>
                </a:cubicBezTo>
                <a:lnTo>
                  <a:pt x="24385" y="3576"/>
                </a:lnTo>
                <a:lnTo>
                  <a:pt x="24420" y="3743"/>
                </a:lnTo>
                <a:lnTo>
                  <a:pt x="24349" y="3564"/>
                </a:lnTo>
                <a:lnTo>
                  <a:pt x="24349" y="3612"/>
                </a:lnTo>
                <a:cubicBezTo>
                  <a:pt x="24349" y="3612"/>
                  <a:pt x="24361" y="3624"/>
                  <a:pt x="24361" y="3636"/>
                </a:cubicBezTo>
                <a:cubicBezTo>
                  <a:pt x="24373" y="3660"/>
                  <a:pt x="24385" y="3684"/>
                  <a:pt x="24397" y="3719"/>
                </a:cubicBezTo>
                <a:cubicBezTo>
                  <a:pt x="24397" y="3729"/>
                  <a:pt x="24395" y="3734"/>
                  <a:pt x="24391" y="3734"/>
                </a:cubicBezTo>
                <a:cubicBezTo>
                  <a:pt x="24382" y="3734"/>
                  <a:pt x="24363" y="3706"/>
                  <a:pt x="24337" y="3672"/>
                </a:cubicBezTo>
                <a:lnTo>
                  <a:pt x="24361" y="3636"/>
                </a:lnTo>
                <a:lnTo>
                  <a:pt x="24361" y="3636"/>
                </a:lnTo>
                <a:cubicBezTo>
                  <a:pt x="24361" y="3636"/>
                  <a:pt x="24349" y="3636"/>
                  <a:pt x="24325" y="3648"/>
                </a:cubicBezTo>
                <a:cubicBezTo>
                  <a:pt x="24313" y="3612"/>
                  <a:pt x="24289" y="3576"/>
                  <a:pt x="24277" y="3553"/>
                </a:cubicBezTo>
                <a:lnTo>
                  <a:pt x="24277" y="3684"/>
                </a:lnTo>
                <a:cubicBezTo>
                  <a:pt x="24266" y="3636"/>
                  <a:pt x="24266" y="3612"/>
                  <a:pt x="24254" y="3564"/>
                </a:cubicBezTo>
                <a:lnTo>
                  <a:pt x="24254" y="3564"/>
                </a:lnTo>
                <a:cubicBezTo>
                  <a:pt x="24259" y="3605"/>
                  <a:pt x="24259" y="3619"/>
                  <a:pt x="24257" y="3619"/>
                </a:cubicBezTo>
                <a:cubicBezTo>
                  <a:pt x="24253" y="3619"/>
                  <a:pt x="24244" y="3592"/>
                  <a:pt x="24230" y="3564"/>
                </a:cubicBezTo>
                <a:lnTo>
                  <a:pt x="24242" y="3564"/>
                </a:lnTo>
                <a:cubicBezTo>
                  <a:pt x="24218" y="3518"/>
                  <a:pt x="24199" y="3505"/>
                  <a:pt x="24181" y="3505"/>
                </a:cubicBezTo>
                <a:cubicBezTo>
                  <a:pt x="24161" y="3505"/>
                  <a:pt x="24144" y="3521"/>
                  <a:pt x="24125" y="3521"/>
                </a:cubicBezTo>
                <a:cubicBezTo>
                  <a:pt x="24110" y="3521"/>
                  <a:pt x="24093" y="3510"/>
                  <a:pt x="24075" y="3469"/>
                </a:cubicBezTo>
                <a:cubicBezTo>
                  <a:pt x="24063" y="3445"/>
                  <a:pt x="24075" y="3445"/>
                  <a:pt x="24087" y="3433"/>
                </a:cubicBezTo>
                <a:lnTo>
                  <a:pt x="24087" y="3433"/>
                </a:lnTo>
                <a:lnTo>
                  <a:pt x="23968" y="3469"/>
                </a:lnTo>
                <a:cubicBezTo>
                  <a:pt x="23988" y="3439"/>
                  <a:pt x="23983" y="3351"/>
                  <a:pt x="24016" y="3351"/>
                </a:cubicBezTo>
                <a:cubicBezTo>
                  <a:pt x="24022" y="3351"/>
                  <a:pt x="24030" y="3354"/>
                  <a:pt x="24039" y="3362"/>
                </a:cubicBezTo>
                <a:cubicBezTo>
                  <a:pt x="23994" y="3320"/>
                  <a:pt x="23950" y="3306"/>
                  <a:pt x="23908" y="3306"/>
                </a:cubicBezTo>
                <a:cubicBezTo>
                  <a:pt x="23826" y="3306"/>
                  <a:pt x="23754" y="3359"/>
                  <a:pt x="23704" y="3359"/>
                </a:cubicBezTo>
                <a:cubicBezTo>
                  <a:pt x="23678" y="3359"/>
                  <a:pt x="23659" y="3345"/>
                  <a:pt x="23646" y="3303"/>
                </a:cubicBezTo>
                <a:lnTo>
                  <a:pt x="23670" y="3291"/>
                </a:lnTo>
                <a:lnTo>
                  <a:pt x="23670" y="3291"/>
                </a:lnTo>
                <a:cubicBezTo>
                  <a:pt x="23396" y="3326"/>
                  <a:pt x="23623" y="3433"/>
                  <a:pt x="23408" y="3612"/>
                </a:cubicBezTo>
                <a:cubicBezTo>
                  <a:pt x="23408" y="3612"/>
                  <a:pt x="23385" y="3505"/>
                  <a:pt x="23361" y="3410"/>
                </a:cubicBezTo>
                <a:cubicBezTo>
                  <a:pt x="23337" y="3303"/>
                  <a:pt x="23313" y="3207"/>
                  <a:pt x="23313" y="3207"/>
                </a:cubicBezTo>
                <a:lnTo>
                  <a:pt x="23277" y="3362"/>
                </a:lnTo>
                <a:cubicBezTo>
                  <a:pt x="23242" y="3362"/>
                  <a:pt x="23194" y="3338"/>
                  <a:pt x="23206" y="3279"/>
                </a:cubicBezTo>
                <a:lnTo>
                  <a:pt x="23206" y="3279"/>
                </a:lnTo>
                <a:cubicBezTo>
                  <a:pt x="23099" y="3386"/>
                  <a:pt x="23218" y="3350"/>
                  <a:pt x="23158" y="3445"/>
                </a:cubicBezTo>
                <a:cubicBezTo>
                  <a:pt x="23117" y="3400"/>
                  <a:pt x="23065" y="3391"/>
                  <a:pt x="23014" y="3391"/>
                </a:cubicBezTo>
                <a:cubicBezTo>
                  <a:pt x="22978" y="3391"/>
                  <a:pt x="22941" y="3395"/>
                  <a:pt x="22908" y="3395"/>
                </a:cubicBezTo>
                <a:cubicBezTo>
                  <a:pt x="22839" y="3395"/>
                  <a:pt x="22782" y="3376"/>
                  <a:pt x="22765" y="3255"/>
                </a:cubicBezTo>
                <a:lnTo>
                  <a:pt x="22765" y="3255"/>
                </a:lnTo>
                <a:cubicBezTo>
                  <a:pt x="22730" y="3386"/>
                  <a:pt x="22896" y="3350"/>
                  <a:pt x="22753" y="3433"/>
                </a:cubicBezTo>
                <a:cubicBezTo>
                  <a:pt x="22742" y="3349"/>
                  <a:pt x="22723" y="3322"/>
                  <a:pt x="22699" y="3322"/>
                </a:cubicBezTo>
                <a:cubicBezTo>
                  <a:pt x="22657" y="3322"/>
                  <a:pt x="22599" y="3401"/>
                  <a:pt x="22537" y="3401"/>
                </a:cubicBezTo>
                <a:cubicBezTo>
                  <a:pt x="22518" y="3401"/>
                  <a:pt x="22499" y="3393"/>
                  <a:pt x="22480" y="3374"/>
                </a:cubicBezTo>
                <a:cubicBezTo>
                  <a:pt x="22503" y="3231"/>
                  <a:pt x="22623" y="3303"/>
                  <a:pt x="22503" y="3172"/>
                </a:cubicBezTo>
                <a:lnTo>
                  <a:pt x="22503" y="3172"/>
                </a:lnTo>
                <a:cubicBezTo>
                  <a:pt x="22485" y="3250"/>
                  <a:pt x="22454" y="3276"/>
                  <a:pt x="22418" y="3276"/>
                </a:cubicBezTo>
                <a:cubicBezTo>
                  <a:pt x="22350" y="3276"/>
                  <a:pt x="22262" y="3187"/>
                  <a:pt x="22192" y="3187"/>
                </a:cubicBezTo>
                <a:cubicBezTo>
                  <a:pt x="22180" y="3187"/>
                  <a:pt x="22169" y="3189"/>
                  <a:pt x="22158" y="3195"/>
                </a:cubicBezTo>
                <a:cubicBezTo>
                  <a:pt x="22170" y="3386"/>
                  <a:pt x="21944" y="3291"/>
                  <a:pt x="21789" y="3374"/>
                </a:cubicBezTo>
                <a:cubicBezTo>
                  <a:pt x="21789" y="3314"/>
                  <a:pt x="21456" y="3303"/>
                  <a:pt x="21289" y="3267"/>
                </a:cubicBezTo>
                <a:lnTo>
                  <a:pt x="21289" y="3231"/>
                </a:lnTo>
                <a:cubicBezTo>
                  <a:pt x="21289" y="3433"/>
                  <a:pt x="21122" y="3410"/>
                  <a:pt x="21015" y="3469"/>
                </a:cubicBezTo>
                <a:cubicBezTo>
                  <a:pt x="21003" y="3362"/>
                  <a:pt x="21015" y="3314"/>
                  <a:pt x="21075" y="3255"/>
                </a:cubicBezTo>
                <a:lnTo>
                  <a:pt x="21075" y="3255"/>
                </a:lnTo>
                <a:lnTo>
                  <a:pt x="20956" y="3267"/>
                </a:lnTo>
                <a:cubicBezTo>
                  <a:pt x="20944" y="3338"/>
                  <a:pt x="20920" y="3374"/>
                  <a:pt x="20848" y="3410"/>
                </a:cubicBezTo>
                <a:lnTo>
                  <a:pt x="20848" y="3267"/>
                </a:lnTo>
                <a:cubicBezTo>
                  <a:pt x="20726" y="3297"/>
                  <a:pt x="20621" y="3434"/>
                  <a:pt x="20465" y="3434"/>
                </a:cubicBezTo>
                <a:cubicBezTo>
                  <a:pt x="20440" y="3434"/>
                  <a:pt x="20413" y="3430"/>
                  <a:pt x="20384" y="3422"/>
                </a:cubicBezTo>
                <a:lnTo>
                  <a:pt x="20384" y="3422"/>
                </a:lnTo>
                <a:cubicBezTo>
                  <a:pt x="20408" y="3564"/>
                  <a:pt x="20610" y="3767"/>
                  <a:pt x="20432" y="3886"/>
                </a:cubicBezTo>
                <a:cubicBezTo>
                  <a:pt x="20411" y="3824"/>
                  <a:pt x="20381" y="3725"/>
                  <a:pt x="20406" y="3677"/>
                </a:cubicBezTo>
                <a:lnTo>
                  <a:pt x="20406" y="3677"/>
                </a:lnTo>
                <a:cubicBezTo>
                  <a:pt x="20392" y="3693"/>
                  <a:pt x="20374" y="3713"/>
                  <a:pt x="20354" y="3713"/>
                </a:cubicBezTo>
                <a:cubicBezTo>
                  <a:pt x="20348" y="3713"/>
                  <a:pt x="20342" y="3711"/>
                  <a:pt x="20337" y="3707"/>
                </a:cubicBezTo>
                <a:lnTo>
                  <a:pt x="20384" y="3576"/>
                </a:lnTo>
                <a:cubicBezTo>
                  <a:pt x="20374" y="3572"/>
                  <a:pt x="20365" y="3571"/>
                  <a:pt x="20358" y="3571"/>
                </a:cubicBezTo>
                <a:cubicBezTo>
                  <a:pt x="20303" y="3571"/>
                  <a:pt x="20352" y="3684"/>
                  <a:pt x="20289" y="3684"/>
                </a:cubicBezTo>
                <a:cubicBezTo>
                  <a:pt x="20277" y="3576"/>
                  <a:pt x="20229" y="3624"/>
                  <a:pt x="20217" y="3541"/>
                </a:cubicBezTo>
                <a:cubicBezTo>
                  <a:pt x="20221" y="3539"/>
                  <a:pt x="20225" y="3538"/>
                  <a:pt x="20230" y="3538"/>
                </a:cubicBezTo>
                <a:cubicBezTo>
                  <a:pt x="20245" y="3538"/>
                  <a:pt x="20263" y="3545"/>
                  <a:pt x="20277" y="3545"/>
                </a:cubicBezTo>
                <a:cubicBezTo>
                  <a:pt x="20288" y="3545"/>
                  <a:pt x="20297" y="3541"/>
                  <a:pt x="20301" y="3529"/>
                </a:cubicBezTo>
                <a:cubicBezTo>
                  <a:pt x="20229" y="3517"/>
                  <a:pt x="20122" y="3481"/>
                  <a:pt x="20075" y="3410"/>
                </a:cubicBezTo>
                <a:lnTo>
                  <a:pt x="20075" y="3410"/>
                </a:lnTo>
                <a:cubicBezTo>
                  <a:pt x="20098" y="3469"/>
                  <a:pt x="20098" y="3553"/>
                  <a:pt x="20051" y="3576"/>
                </a:cubicBezTo>
                <a:cubicBezTo>
                  <a:pt x="20036" y="3580"/>
                  <a:pt x="20024" y="3582"/>
                  <a:pt x="20013" y="3582"/>
                </a:cubicBezTo>
                <a:cubicBezTo>
                  <a:pt x="19921" y="3582"/>
                  <a:pt x="19970" y="3455"/>
                  <a:pt x="19884" y="3433"/>
                </a:cubicBezTo>
                <a:cubicBezTo>
                  <a:pt x="19860" y="3505"/>
                  <a:pt x="19753" y="3457"/>
                  <a:pt x="19789" y="3612"/>
                </a:cubicBezTo>
                <a:cubicBezTo>
                  <a:pt x="19741" y="3612"/>
                  <a:pt x="19717" y="3553"/>
                  <a:pt x="19694" y="3505"/>
                </a:cubicBezTo>
                <a:cubicBezTo>
                  <a:pt x="19634" y="3588"/>
                  <a:pt x="19348" y="3612"/>
                  <a:pt x="19467" y="3755"/>
                </a:cubicBezTo>
                <a:lnTo>
                  <a:pt x="19491" y="3755"/>
                </a:lnTo>
                <a:cubicBezTo>
                  <a:pt x="19491" y="3767"/>
                  <a:pt x="19491" y="3767"/>
                  <a:pt x="19479" y="3767"/>
                </a:cubicBezTo>
                <a:cubicBezTo>
                  <a:pt x="19277" y="3969"/>
                  <a:pt x="18967" y="3814"/>
                  <a:pt x="18741" y="3934"/>
                </a:cubicBezTo>
                <a:lnTo>
                  <a:pt x="18729" y="3886"/>
                </a:lnTo>
                <a:cubicBezTo>
                  <a:pt x="18598" y="3981"/>
                  <a:pt x="18420" y="4005"/>
                  <a:pt x="18348" y="4148"/>
                </a:cubicBezTo>
                <a:cubicBezTo>
                  <a:pt x="18346" y="4149"/>
                  <a:pt x="18343" y="4149"/>
                  <a:pt x="18341" y="4149"/>
                </a:cubicBezTo>
                <a:cubicBezTo>
                  <a:pt x="18302" y="4149"/>
                  <a:pt x="18229" y="4073"/>
                  <a:pt x="18229" y="4017"/>
                </a:cubicBezTo>
                <a:cubicBezTo>
                  <a:pt x="18153" y="4074"/>
                  <a:pt x="18138" y="4123"/>
                  <a:pt x="18045" y="4123"/>
                </a:cubicBezTo>
                <a:cubicBezTo>
                  <a:pt x="18021" y="4123"/>
                  <a:pt x="17992" y="4119"/>
                  <a:pt x="17955" y="4112"/>
                </a:cubicBezTo>
                <a:cubicBezTo>
                  <a:pt x="18039" y="3993"/>
                  <a:pt x="17896" y="4041"/>
                  <a:pt x="18051" y="4017"/>
                </a:cubicBezTo>
                <a:cubicBezTo>
                  <a:pt x="17981" y="4011"/>
                  <a:pt x="17930" y="3994"/>
                  <a:pt x="17886" y="3994"/>
                </a:cubicBezTo>
                <a:cubicBezTo>
                  <a:pt x="17832" y="3994"/>
                  <a:pt x="17788" y="4020"/>
                  <a:pt x="17729" y="4124"/>
                </a:cubicBezTo>
                <a:cubicBezTo>
                  <a:pt x="17736" y="4042"/>
                  <a:pt x="17683" y="4011"/>
                  <a:pt x="17626" y="4011"/>
                </a:cubicBezTo>
                <a:cubicBezTo>
                  <a:pt x="17584" y="4011"/>
                  <a:pt x="17540" y="4027"/>
                  <a:pt x="17515" y="4053"/>
                </a:cubicBezTo>
                <a:lnTo>
                  <a:pt x="17646" y="4112"/>
                </a:lnTo>
                <a:cubicBezTo>
                  <a:pt x="17574" y="4148"/>
                  <a:pt x="17503" y="4160"/>
                  <a:pt x="17443" y="4172"/>
                </a:cubicBezTo>
                <a:lnTo>
                  <a:pt x="17419" y="3993"/>
                </a:lnTo>
                <a:cubicBezTo>
                  <a:pt x="17389" y="3982"/>
                  <a:pt x="17360" y="3978"/>
                  <a:pt x="17333" y="3978"/>
                </a:cubicBezTo>
                <a:cubicBezTo>
                  <a:pt x="17114" y="3978"/>
                  <a:pt x="17023" y="4296"/>
                  <a:pt x="16843" y="4296"/>
                </a:cubicBezTo>
                <a:cubicBezTo>
                  <a:pt x="16799" y="4296"/>
                  <a:pt x="16750" y="4278"/>
                  <a:pt x="16693" y="4231"/>
                </a:cubicBezTo>
                <a:lnTo>
                  <a:pt x="16693" y="4231"/>
                </a:lnTo>
                <a:cubicBezTo>
                  <a:pt x="16657" y="4362"/>
                  <a:pt x="16872" y="4255"/>
                  <a:pt x="16848" y="4422"/>
                </a:cubicBezTo>
                <a:cubicBezTo>
                  <a:pt x="16844" y="4422"/>
                  <a:pt x="16839" y="4422"/>
                  <a:pt x="16835" y="4422"/>
                </a:cubicBezTo>
                <a:cubicBezTo>
                  <a:pt x="16697" y="4422"/>
                  <a:pt x="16513" y="4254"/>
                  <a:pt x="16460" y="4254"/>
                </a:cubicBezTo>
                <a:cubicBezTo>
                  <a:pt x="16458" y="4254"/>
                  <a:pt x="16457" y="4255"/>
                  <a:pt x="16455" y="4255"/>
                </a:cubicBezTo>
                <a:cubicBezTo>
                  <a:pt x="16445" y="4253"/>
                  <a:pt x="16435" y="4252"/>
                  <a:pt x="16427" y="4252"/>
                </a:cubicBezTo>
                <a:cubicBezTo>
                  <a:pt x="16264" y="4252"/>
                  <a:pt x="16361" y="4553"/>
                  <a:pt x="16157" y="4553"/>
                </a:cubicBezTo>
                <a:cubicBezTo>
                  <a:pt x="16205" y="4600"/>
                  <a:pt x="16276" y="4755"/>
                  <a:pt x="16157" y="4850"/>
                </a:cubicBezTo>
                <a:cubicBezTo>
                  <a:pt x="16151" y="4852"/>
                  <a:pt x="16144" y="4852"/>
                  <a:pt x="16137" y="4852"/>
                </a:cubicBezTo>
                <a:cubicBezTo>
                  <a:pt x="16016" y="4852"/>
                  <a:pt x="15922" y="4656"/>
                  <a:pt x="15979" y="4588"/>
                </a:cubicBezTo>
                <a:cubicBezTo>
                  <a:pt x="15989" y="4585"/>
                  <a:pt x="15999" y="4583"/>
                  <a:pt x="16007" y="4583"/>
                </a:cubicBezTo>
                <a:cubicBezTo>
                  <a:pt x="16026" y="4583"/>
                  <a:pt x="16038" y="4592"/>
                  <a:pt x="16038" y="4600"/>
                </a:cubicBezTo>
                <a:cubicBezTo>
                  <a:pt x="16074" y="4565"/>
                  <a:pt x="16122" y="4529"/>
                  <a:pt x="16050" y="4481"/>
                </a:cubicBezTo>
                <a:lnTo>
                  <a:pt x="16050" y="4481"/>
                </a:lnTo>
                <a:lnTo>
                  <a:pt x="16050" y="4541"/>
                </a:lnTo>
                <a:cubicBezTo>
                  <a:pt x="16028" y="4531"/>
                  <a:pt x="16000" y="4529"/>
                  <a:pt x="15970" y="4529"/>
                </a:cubicBezTo>
                <a:cubicBezTo>
                  <a:pt x="15948" y="4529"/>
                  <a:pt x="15925" y="4531"/>
                  <a:pt x="15903" y="4531"/>
                </a:cubicBezTo>
                <a:cubicBezTo>
                  <a:pt x="15843" y="4531"/>
                  <a:pt x="15794" y="4522"/>
                  <a:pt x="15800" y="4457"/>
                </a:cubicBezTo>
                <a:lnTo>
                  <a:pt x="15800" y="4457"/>
                </a:lnTo>
                <a:cubicBezTo>
                  <a:pt x="15734" y="4533"/>
                  <a:pt x="15766" y="4564"/>
                  <a:pt x="15823" y="4573"/>
                </a:cubicBezTo>
                <a:lnTo>
                  <a:pt x="15823" y="4573"/>
                </a:lnTo>
                <a:cubicBezTo>
                  <a:pt x="15821" y="4573"/>
                  <a:pt x="15820" y="4573"/>
                  <a:pt x="15818" y="4573"/>
                </a:cubicBezTo>
                <a:cubicBezTo>
                  <a:pt x="15666" y="4573"/>
                  <a:pt x="15591" y="4660"/>
                  <a:pt x="15419" y="4660"/>
                </a:cubicBezTo>
                <a:cubicBezTo>
                  <a:pt x="15455" y="4684"/>
                  <a:pt x="15503" y="4743"/>
                  <a:pt x="15479" y="4755"/>
                </a:cubicBezTo>
                <a:cubicBezTo>
                  <a:pt x="15205" y="4767"/>
                  <a:pt x="15407" y="4910"/>
                  <a:pt x="15241" y="4993"/>
                </a:cubicBezTo>
                <a:cubicBezTo>
                  <a:pt x="15154" y="4950"/>
                  <a:pt x="15175" y="4849"/>
                  <a:pt x="15137" y="4849"/>
                </a:cubicBezTo>
                <a:cubicBezTo>
                  <a:pt x="15123" y="4849"/>
                  <a:pt x="15101" y="4863"/>
                  <a:pt x="15062" y="4898"/>
                </a:cubicBezTo>
                <a:cubicBezTo>
                  <a:pt x="14931" y="4874"/>
                  <a:pt x="14979" y="4755"/>
                  <a:pt x="15014" y="4684"/>
                </a:cubicBezTo>
                <a:lnTo>
                  <a:pt x="15014" y="4684"/>
                </a:lnTo>
                <a:cubicBezTo>
                  <a:pt x="14968" y="4748"/>
                  <a:pt x="14909" y="4768"/>
                  <a:pt x="14849" y="4768"/>
                </a:cubicBezTo>
                <a:cubicBezTo>
                  <a:pt x="14754" y="4768"/>
                  <a:pt x="14656" y="4719"/>
                  <a:pt x="14598" y="4719"/>
                </a:cubicBezTo>
                <a:lnTo>
                  <a:pt x="14643" y="4666"/>
                </a:lnTo>
                <a:lnTo>
                  <a:pt x="14643" y="4666"/>
                </a:lnTo>
                <a:cubicBezTo>
                  <a:pt x="14611" y="4699"/>
                  <a:pt x="14579" y="4709"/>
                  <a:pt x="14538" y="4719"/>
                </a:cubicBezTo>
                <a:lnTo>
                  <a:pt x="14633" y="4827"/>
                </a:lnTo>
                <a:cubicBezTo>
                  <a:pt x="14574" y="4815"/>
                  <a:pt x="14538" y="4827"/>
                  <a:pt x="14514" y="4779"/>
                </a:cubicBezTo>
                <a:lnTo>
                  <a:pt x="14514" y="4779"/>
                </a:lnTo>
                <a:cubicBezTo>
                  <a:pt x="14491" y="4874"/>
                  <a:pt x="14622" y="4969"/>
                  <a:pt x="14562" y="5100"/>
                </a:cubicBezTo>
                <a:cubicBezTo>
                  <a:pt x="14554" y="5097"/>
                  <a:pt x="14545" y="5095"/>
                  <a:pt x="14536" y="5095"/>
                </a:cubicBezTo>
                <a:cubicBezTo>
                  <a:pt x="14486" y="5095"/>
                  <a:pt x="14433" y="5147"/>
                  <a:pt x="14384" y="5147"/>
                </a:cubicBezTo>
                <a:cubicBezTo>
                  <a:pt x="14359" y="5147"/>
                  <a:pt x="14334" y="5133"/>
                  <a:pt x="14312" y="5088"/>
                </a:cubicBezTo>
                <a:cubicBezTo>
                  <a:pt x="14498" y="5068"/>
                  <a:pt x="14307" y="4966"/>
                  <a:pt x="14355" y="4885"/>
                </a:cubicBezTo>
                <a:lnTo>
                  <a:pt x="14355" y="4885"/>
                </a:lnTo>
                <a:cubicBezTo>
                  <a:pt x="14335" y="4894"/>
                  <a:pt x="14309" y="4898"/>
                  <a:pt x="14276" y="4898"/>
                </a:cubicBezTo>
                <a:cubicBezTo>
                  <a:pt x="14264" y="4874"/>
                  <a:pt x="14276" y="4862"/>
                  <a:pt x="14276" y="4850"/>
                </a:cubicBezTo>
                <a:cubicBezTo>
                  <a:pt x="14246" y="4840"/>
                  <a:pt x="14224" y="4835"/>
                  <a:pt x="14206" y="4835"/>
                </a:cubicBezTo>
                <a:cubicBezTo>
                  <a:pt x="14085" y="4835"/>
                  <a:pt x="14227" y="5060"/>
                  <a:pt x="14050" y="5112"/>
                </a:cubicBezTo>
                <a:cubicBezTo>
                  <a:pt x="14050" y="5033"/>
                  <a:pt x="13985" y="4987"/>
                  <a:pt x="13949" y="4987"/>
                </a:cubicBezTo>
                <a:cubicBezTo>
                  <a:pt x="13941" y="4987"/>
                  <a:pt x="13935" y="4989"/>
                  <a:pt x="13931" y="4993"/>
                </a:cubicBezTo>
                <a:cubicBezTo>
                  <a:pt x="13936" y="4992"/>
                  <a:pt x="13941" y="4991"/>
                  <a:pt x="13945" y="4991"/>
                </a:cubicBezTo>
                <a:cubicBezTo>
                  <a:pt x="14004" y="4991"/>
                  <a:pt x="14011" y="5131"/>
                  <a:pt x="13967" y="5219"/>
                </a:cubicBezTo>
                <a:cubicBezTo>
                  <a:pt x="13953" y="5217"/>
                  <a:pt x="13940" y="5216"/>
                  <a:pt x="13929" y="5216"/>
                </a:cubicBezTo>
                <a:cubicBezTo>
                  <a:pt x="13817" y="5216"/>
                  <a:pt x="13841" y="5316"/>
                  <a:pt x="13776" y="5327"/>
                </a:cubicBezTo>
                <a:lnTo>
                  <a:pt x="13860" y="5338"/>
                </a:lnTo>
                <a:cubicBezTo>
                  <a:pt x="13860" y="5434"/>
                  <a:pt x="13800" y="5446"/>
                  <a:pt x="13717" y="5505"/>
                </a:cubicBezTo>
                <a:cubicBezTo>
                  <a:pt x="13707" y="5486"/>
                  <a:pt x="13708" y="5471"/>
                  <a:pt x="13713" y="5459"/>
                </a:cubicBezTo>
                <a:lnTo>
                  <a:pt x="13713" y="5459"/>
                </a:lnTo>
                <a:cubicBezTo>
                  <a:pt x="13696" y="5476"/>
                  <a:pt x="13674" y="5483"/>
                  <a:pt x="13650" y="5483"/>
                </a:cubicBezTo>
                <a:cubicBezTo>
                  <a:pt x="13587" y="5483"/>
                  <a:pt x="13506" y="5442"/>
                  <a:pt x="13437" y="5442"/>
                </a:cubicBezTo>
                <a:cubicBezTo>
                  <a:pt x="13398" y="5442"/>
                  <a:pt x="13363" y="5454"/>
                  <a:pt x="13336" y="5493"/>
                </a:cubicBezTo>
                <a:cubicBezTo>
                  <a:pt x="13252" y="5458"/>
                  <a:pt x="13264" y="5338"/>
                  <a:pt x="13193" y="5315"/>
                </a:cubicBezTo>
                <a:cubicBezTo>
                  <a:pt x="13158" y="5372"/>
                  <a:pt x="13124" y="5387"/>
                  <a:pt x="13090" y="5387"/>
                </a:cubicBezTo>
                <a:cubicBezTo>
                  <a:pt x="13047" y="5387"/>
                  <a:pt x="13004" y="5364"/>
                  <a:pt x="12960" y="5364"/>
                </a:cubicBezTo>
                <a:cubicBezTo>
                  <a:pt x="12927" y="5364"/>
                  <a:pt x="12894" y="5377"/>
                  <a:pt x="12859" y="5422"/>
                </a:cubicBezTo>
                <a:cubicBezTo>
                  <a:pt x="12955" y="5517"/>
                  <a:pt x="12955" y="5493"/>
                  <a:pt x="12883" y="5648"/>
                </a:cubicBezTo>
                <a:lnTo>
                  <a:pt x="13109" y="5458"/>
                </a:lnTo>
                <a:lnTo>
                  <a:pt x="13109" y="5458"/>
                </a:lnTo>
                <a:lnTo>
                  <a:pt x="13014" y="5696"/>
                </a:lnTo>
                <a:cubicBezTo>
                  <a:pt x="13086" y="5672"/>
                  <a:pt x="13145" y="5553"/>
                  <a:pt x="13205" y="5553"/>
                </a:cubicBezTo>
                <a:cubicBezTo>
                  <a:pt x="13157" y="5684"/>
                  <a:pt x="13157" y="5648"/>
                  <a:pt x="13240" y="5731"/>
                </a:cubicBezTo>
                <a:cubicBezTo>
                  <a:pt x="13210" y="5709"/>
                  <a:pt x="13184" y="5700"/>
                  <a:pt x="13162" y="5700"/>
                </a:cubicBezTo>
                <a:cubicBezTo>
                  <a:pt x="13069" y="5700"/>
                  <a:pt x="13038" y="5861"/>
                  <a:pt x="12933" y="5861"/>
                </a:cubicBezTo>
                <a:cubicBezTo>
                  <a:pt x="12918" y="5861"/>
                  <a:pt x="12901" y="5858"/>
                  <a:pt x="12883" y="5850"/>
                </a:cubicBezTo>
                <a:lnTo>
                  <a:pt x="12776" y="5565"/>
                </a:lnTo>
                <a:cubicBezTo>
                  <a:pt x="12760" y="5562"/>
                  <a:pt x="12745" y="5560"/>
                  <a:pt x="12731" y="5560"/>
                </a:cubicBezTo>
                <a:cubicBezTo>
                  <a:pt x="12532" y="5560"/>
                  <a:pt x="12484" y="5852"/>
                  <a:pt x="12228" y="5874"/>
                </a:cubicBezTo>
                <a:lnTo>
                  <a:pt x="12324" y="5886"/>
                </a:lnTo>
                <a:cubicBezTo>
                  <a:pt x="12336" y="6017"/>
                  <a:pt x="12181" y="5970"/>
                  <a:pt x="12121" y="6041"/>
                </a:cubicBezTo>
                <a:cubicBezTo>
                  <a:pt x="12097" y="5946"/>
                  <a:pt x="12026" y="5934"/>
                  <a:pt x="11966" y="5886"/>
                </a:cubicBezTo>
                <a:lnTo>
                  <a:pt x="11966" y="5886"/>
                </a:lnTo>
                <a:cubicBezTo>
                  <a:pt x="12002" y="5958"/>
                  <a:pt x="11788" y="5946"/>
                  <a:pt x="11847" y="6148"/>
                </a:cubicBezTo>
                <a:lnTo>
                  <a:pt x="11681" y="6065"/>
                </a:lnTo>
                <a:cubicBezTo>
                  <a:pt x="11466" y="6089"/>
                  <a:pt x="11562" y="6422"/>
                  <a:pt x="11359" y="6458"/>
                </a:cubicBezTo>
                <a:cubicBezTo>
                  <a:pt x="11383" y="6339"/>
                  <a:pt x="11264" y="6303"/>
                  <a:pt x="11371" y="6172"/>
                </a:cubicBezTo>
                <a:lnTo>
                  <a:pt x="11371" y="6172"/>
                </a:lnTo>
                <a:cubicBezTo>
                  <a:pt x="11300" y="6196"/>
                  <a:pt x="11240" y="6208"/>
                  <a:pt x="11264" y="6267"/>
                </a:cubicBezTo>
                <a:cubicBezTo>
                  <a:pt x="11259" y="6263"/>
                  <a:pt x="11253" y="6261"/>
                  <a:pt x="11248" y="6261"/>
                </a:cubicBezTo>
                <a:cubicBezTo>
                  <a:pt x="11200" y="6261"/>
                  <a:pt x="11144" y="6411"/>
                  <a:pt x="11081" y="6411"/>
                </a:cubicBezTo>
                <a:cubicBezTo>
                  <a:pt x="11071" y="6411"/>
                  <a:pt x="11060" y="6407"/>
                  <a:pt x="11050" y="6398"/>
                </a:cubicBezTo>
                <a:lnTo>
                  <a:pt x="11050" y="6398"/>
                </a:lnTo>
                <a:cubicBezTo>
                  <a:pt x="11038" y="6446"/>
                  <a:pt x="11062" y="6553"/>
                  <a:pt x="10990" y="6565"/>
                </a:cubicBezTo>
                <a:cubicBezTo>
                  <a:pt x="10982" y="6556"/>
                  <a:pt x="10973" y="6536"/>
                  <a:pt x="10969" y="6525"/>
                </a:cubicBezTo>
                <a:lnTo>
                  <a:pt x="10969" y="6525"/>
                </a:lnTo>
                <a:cubicBezTo>
                  <a:pt x="10980" y="6571"/>
                  <a:pt x="10888" y="6629"/>
                  <a:pt x="10978" y="6708"/>
                </a:cubicBezTo>
                <a:cubicBezTo>
                  <a:pt x="10914" y="6659"/>
                  <a:pt x="10852" y="6641"/>
                  <a:pt x="10792" y="6641"/>
                </a:cubicBezTo>
                <a:cubicBezTo>
                  <a:pt x="10630" y="6641"/>
                  <a:pt x="10482" y="6768"/>
                  <a:pt x="10336" y="6768"/>
                </a:cubicBezTo>
                <a:cubicBezTo>
                  <a:pt x="10284" y="6768"/>
                  <a:pt x="10232" y="6752"/>
                  <a:pt x="10180" y="6708"/>
                </a:cubicBezTo>
                <a:cubicBezTo>
                  <a:pt x="10050" y="6791"/>
                  <a:pt x="9895" y="6862"/>
                  <a:pt x="9764" y="6910"/>
                </a:cubicBezTo>
                <a:cubicBezTo>
                  <a:pt x="9764" y="6874"/>
                  <a:pt x="9752" y="6862"/>
                  <a:pt x="9776" y="6862"/>
                </a:cubicBezTo>
                <a:cubicBezTo>
                  <a:pt x="9764" y="6860"/>
                  <a:pt x="9754" y="6858"/>
                  <a:pt x="9745" y="6858"/>
                </a:cubicBezTo>
                <a:cubicBezTo>
                  <a:pt x="9615" y="6858"/>
                  <a:pt x="9718" y="7131"/>
                  <a:pt x="9561" y="7131"/>
                </a:cubicBezTo>
                <a:cubicBezTo>
                  <a:pt x="9547" y="7131"/>
                  <a:pt x="9532" y="7129"/>
                  <a:pt x="9514" y="7124"/>
                </a:cubicBezTo>
                <a:cubicBezTo>
                  <a:pt x="9383" y="6982"/>
                  <a:pt x="9609" y="7017"/>
                  <a:pt x="9526" y="6970"/>
                </a:cubicBezTo>
                <a:cubicBezTo>
                  <a:pt x="9494" y="6870"/>
                  <a:pt x="9460" y="6838"/>
                  <a:pt x="9425" y="6838"/>
                </a:cubicBezTo>
                <a:cubicBezTo>
                  <a:pt x="9365" y="6838"/>
                  <a:pt x="9298" y="6932"/>
                  <a:pt x="9221" y="6932"/>
                </a:cubicBezTo>
                <a:cubicBezTo>
                  <a:pt x="9193" y="6932"/>
                  <a:pt x="9164" y="6920"/>
                  <a:pt x="9133" y="6886"/>
                </a:cubicBezTo>
                <a:lnTo>
                  <a:pt x="9157" y="6862"/>
                </a:lnTo>
                <a:cubicBezTo>
                  <a:pt x="9139" y="6849"/>
                  <a:pt x="9121" y="6843"/>
                  <a:pt x="9103" y="6843"/>
                </a:cubicBezTo>
                <a:cubicBezTo>
                  <a:pt x="9060" y="6843"/>
                  <a:pt x="9022" y="6876"/>
                  <a:pt x="9014" y="6910"/>
                </a:cubicBezTo>
                <a:cubicBezTo>
                  <a:pt x="8992" y="6954"/>
                  <a:pt x="8940" y="7007"/>
                  <a:pt x="8895" y="7007"/>
                </a:cubicBezTo>
                <a:cubicBezTo>
                  <a:pt x="8891" y="7007"/>
                  <a:pt x="8887" y="7006"/>
                  <a:pt x="8883" y="7005"/>
                </a:cubicBezTo>
                <a:cubicBezTo>
                  <a:pt x="8883" y="7005"/>
                  <a:pt x="8895" y="6970"/>
                  <a:pt x="8895" y="6946"/>
                </a:cubicBezTo>
                <a:lnTo>
                  <a:pt x="8895" y="6946"/>
                </a:lnTo>
                <a:cubicBezTo>
                  <a:pt x="8823" y="7110"/>
                  <a:pt x="8645" y="7177"/>
                  <a:pt x="8490" y="7177"/>
                </a:cubicBezTo>
                <a:cubicBezTo>
                  <a:pt x="8465" y="7177"/>
                  <a:pt x="8441" y="7175"/>
                  <a:pt x="8418" y="7172"/>
                </a:cubicBezTo>
                <a:cubicBezTo>
                  <a:pt x="8573" y="7065"/>
                  <a:pt x="8526" y="7124"/>
                  <a:pt x="8621" y="6993"/>
                </a:cubicBezTo>
                <a:cubicBezTo>
                  <a:pt x="8619" y="6993"/>
                  <a:pt x="8618" y="6993"/>
                  <a:pt x="8616" y="6993"/>
                </a:cubicBezTo>
                <a:cubicBezTo>
                  <a:pt x="8562" y="6993"/>
                  <a:pt x="8470" y="7178"/>
                  <a:pt x="8358" y="7178"/>
                </a:cubicBezTo>
                <a:cubicBezTo>
                  <a:pt x="8347" y="7178"/>
                  <a:pt x="8335" y="7176"/>
                  <a:pt x="8323" y="7172"/>
                </a:cubicBezTo>
                <a:cubicBezTo>
                  <a:pt x="8347" y="7077"/>
                  <a:pt x="8359" y="6970"/>
                  <a:pt x="8514" y="6862"/>
                </a:cubicBezTo>
                <a:cubicBezTo>
                  <a:pt x="8514" y="6862"/>
                  <a:pt x="8573" y="6910"/>
                  <a:pt x="8573" y="6910"/>
                </a:cubicBezTo>
                <a:cubicBezTo>
                  <a:pt x="8645" y="6815"/>
                  <a:pt x="8633" y="6815"/>
                  <a:pt x="8597" y="6815"/>
                </a:cubicBezTo>
                <a:cubicBezTo>
                  <a:pt x="8561" y="6803"/>
                  <a:pt x="8502" y="6815"/>
                  <a:pt x="8514" y="6791"/>
                </a:cubicBezTo>
                <a:lnTo>
                  <a:pt x="8609" y="6743"/>
                </a:lnTo>
                <a:cubicBezTo>
                  <a:pt x="8549" y="6684"/>
                  <a:pt x="8299" y="6731"/>
                  <a:pt x="8347" y="6577"/>
                </a:cubicBezTo>
                <a:lnTo>
                  <a:pt x="8347" y="6577"/>
                </a:lnTo>
                <a:lnTo>
                  <a:pt x="8275" y="6601"/>
                </a:lnTo>
                <a:cubicBezTo>
                  <a:pt x="8168" y="6553"/>
                  <a:pt x="8216" y="6529"/>
                  <a:pt x="8264" y="6505"/>
                </a:cubicBezTo>
                <a:cubicBezTo>
                  <a:pt x="8311" y="6493"/>
                  <a:pt x="8359" y="6481"/>
                  <a:pt x="8299" y="6422"/>
                </a:cubicBezTo>
                <a:lnTo>
                  <a:pt x="8299" y="6422"/>
                </a:lnTo>
                <a:cubicBezTo>
                  <a:pt x="8299" y="6422"/>
                  <a:pt x="8359" y="6422"/>
                  <a:pt x="8418" y="6434"/>
                </a:cubicBezTo>
                <a:cubicBezTo>
                  <a:pt x="8466" y="6434"/>
                  <a:pt x="8526" y="6446"/>
                  <a:pt x="8526" y="6446"/>
                </a:cubicBezTo>
                <a:cubicBezTo>
                  <a:pt x="8490" y="6398"/>
                  <a:pt x="8418" y="6220"/>
                  <a:pt x="8478" y="6065"/>
                </a:cubicBezTo>
                <a:lnTo>
                  <a:pt x="8478" y="6065"/>
                </a:lnTo>
                <a:cubicBezTo>
                  <a:pt x="8537" y="6243"/>
                  <a:pt x="8561" y="6362"/>
                  <a:pt x="8633" y="6434"/>
                </a:cubicBezTo>
                <a:cubicBezTo>
                  <a:pt x="8645" y="6386"/>
                  <a:pt x="8668" y="6327"/>
                  <a:pt x="8621" y="6220"/>
                </a:cubicBezTo>
                <a:lnTo>
                  <a:pt x="8621" y="6220"/>
                </a:lnTo>
                <a:cubicBezTo>
                  <a:pt x="8621" y="6262"/>
                  <a:pt x="8640" y="6305"/>
                  <a:pt x="8618" y="6305"/>
                </a:cubicBezTo>
                <a:cubicBezTo>
                  <a:pt x="8616" y="6305"/>
                  <a:pt x="8613" y="6304"/>
                  <a:pt x="8609" y="6303"/>
                </a:cubicBezTo>
                <a:cubicBezTo>
                  <a:pt x="8549" y="6243"/>
                  <a:pt x="8537" y="6160"/>
                  <a:pt x="8549" y="6089"/>
                </a:cubicBezTo>
                <a:cubicBezTo>
                  <a:pt x="8549" y="6005"/>
                  <a:pt x="8585" y="5934"/>
                  <a:pt x="8633" y="5874"/>
                </a:cubicBezTo>
                <a:cubicBezTo>
                  <a:pt x="8694" y="5933"/>
                  <a:pt x="8745" y="5955"/>
                  <a:pt x="8791" y="5955"/>
                </a:cubicBezTo>
                <a:cubicBezTo>
                  <a:pt x="8935" y="5955"/>
                  <a:pt x="9028" y="5734"/>
                  <a:pt x="9210" y="5734"/>
                </a:cubicBezTo>
                <a:cubicBezTo>
                  <a:pt x="9241" y="5734"/>
                  <a:pt x="9274" y="5740"/>
                  <a:pt x="9311" y="5755"/>
                </a:cubicBezTo>
                <a:cubicBezTo>
                  <a:pt x="9407" y="5446"/>
                  <a:pt x="9752" y="5410"/>
                  <a:pt x="10002" y="5136"/>
                </a:cubicBezTo>
                <a:cubicBezTo>
                  <a:pt x="9692" y="5005"/>
                  <a:pt x="10073" y="5065"/>
                  <a:pt x="9835" y="4838"/>
                </a:cubicBezTo>
                <a:cubicBezTo>
                  <a:pt x="9876" y="4789"/>
                  <a:pt x="9889" y="4774"/>
                  <a:pt x="9901" y="4773"/>
                </a:cubicBezTo>
                <a:lnTo>
                  <a:pt x="9901" y="4773"/>
                </a:lnTo>
                <a:cubicBezTo>
                  <a:pt x="9907" y="4779"/>
                  <a:pt x="9909" y="4779"/>
                  <a:pt x="9919" y="4779"/>
                </a:cubicBezTo>
                <a:cubicBezTo>
                  <a:pt x="9907" y="4779"/>
                  <a:pt x="10204" y="4803"/>
                  <a:pt x="10204" y="4803"/>
                </a:cubicBezTo>
                <a:cubicBezTo>
                  <a:pt x="10300" y="4838"/>
                  <a:pt x="10180" y="4898"/>
                  <a:pt x="10228" y="4946"/>
                </a:cubicBezTo>
                <a:cubicBezTo>
                  <a:pt x="10259" y="4931"/>
                  <a:pt x="10283" y="4926"/>
                  <a:pt x="10303" y="4926"/>
                </a:cubicBezTo>
                <a:cubicBezTo>
                  <a:pt x="10384" y="4926"/>
                  <a:pt x="10397" y="5019"/>
                  <a:pt x="10502" y="5029"/>
                </a:cubicBezTo>
                <a:cubicBezTo>
                  <a:pt x="10419" y="4946"/>
                  <a:pt x="10466" y="4862"/>
                  <a:pt x="10573" y="4838"/>
                </a:cubicBezTo>
                <a:lnTo>
                  <a:pt x="10371" y="4803"/>
                </a:lnTo>
                <a:cubicBezTo>
                  <a:pt x="10404" y="4714"/>
                  <a:pt x="10448" y="4689"/>
                  <a:pt x="10496" y="4689"/>
                </a:cubicBezTo>
                <a:cubicBezTo>
                  <a:pt x="10554" y="4689"/>
                  <a:pt x="10619" y="4725"/>
                  <a:pt x="10679" y="4725"/>
                </a:cubicBezTo>
                <a:cubicBezTo>
                  <a:pt x="10728" y="4725"/>
                  <a:pt x="10774" y="4701"/>
                  <a:pt x="10812" y="4612"/>
                </a:cubicBezTo>
                <a:lnTo>
                  <a:pt x="10812" y="4612"/>
                </a:lnTo>
                <a:lnTo>
                  <a:pt x="10800" y="4743"/>
                </a:lnTo>
                <a:cubicBezTo>
                  <a:pt x="10871" y="4624"/>
                  <a:pt x="11204" y="4469"/>
                  <a:pt x="11157" y="4184"/>
                </a:cubicBezTo>
                <a:lnTo>
                  <a:pt x="11157" y="4184"/>
                </a:lnTo>
                <a:cubicBezTo>
                  <a:pt x="11204" y="4207"/>
                  <a:pt x="11276" y="4255"/>
                  <a:pt x="11240" y="4315"/>
                </a:cubicBezTo>
                <a:cubicBezTo>
                  <a:pt x="11526" y="4160"/>
                  <a:pt x="11657" y="3672"/>
                  <a:pt x="11943" y="3648"/>
                </a:cubicBezTo>
                <a:lnTo>
                  <a:pt x="11978" y="3719"/>
                </a:lnTo>
                <a:cubicBezTo>
                  <a:pt x="12012" y="3674"/>
                  <a:pt x="11970" y="3552"/>
                  <a:pt x="12061" y="3552"/>
                </a:cubicBezTo>
                <a:cubicBezTo>
                  <a:pt x="12065" y="3552"/>
                  <a:pt x="12069" y="3552"/>
                  <a:pt x="12074" y="3553"/>
                </a:cubicBezTo>
                <a:cubicBezTo>
                  <a:pt x="12095" y="3584"/>
                  <a:pt x="12107" y="3626"/>
                  <a:pt x="12126" y="3626"/>
                </a:cubicBezTo>
                <a:cubicBezTo>
                  <a:pt x="12128" y="3626"/>
                  <a:pt x="12131" y="3625"/>
                  <a:pt x="12133" y="3624"/>
                </a:cubicBezTo>
                <a:cubicBezTo>
                  <a:pt x="12133" y="3576"/>
                  <a:pt x="12169" y="3410"/>
                  <a:pt x="12264" y="3398"/>
                </a:cubicBezTo>
                <a:lnTo>
                  <a:pt x="12264" y="3505"/>
                </a:lnTo>
                <a:cubicBezTo>
                  <a:pt x="12574" y="3374"/>
                  <a:pt x="12502" y="3017"/>
                  <a:pt x="12645" y="2791"/>
                </a:cubicBezTo>
                <a:cubicBezTo>
                  <a:pt x="12698" y="2844"/>
                  <a:pt x="12759" y="2864"/>
                  <a:pt x="12821" y="2864"/>
                </a:cubicBezTo>
                <a:cubicBezTo>
                  <a:pt x="12952" y="2864"/>
                  <a:pt x="13088" y="2772"/>
                  <a:pt x="13169" y="2707"/>
                </a:cubicBezTo>
                <a:lnTo>
                  <a:pt x="13193" y="2731"/>
                </a:lnTo>
                <a:cubicBezTo>
                  <a:pt x="13264" y="2660"/>
                  <a:pt x="13324" y="2564"/>
                  <a:pt x="13359" y="2469"/>
                </a:cubicBezTo>
                <a:lnTo>
                  <a:pt x="13395" y="2386"/>
                </a:lnTo>
                <a:lnTo>
                  <a:pt x="13431" y="2290"/>
                </a:lnTo>
                <a:cubicBezTo>
                  <a:pt x="13455" y="2231"/>
                  <a:pt x="13479" y="2160"/>
                  <a:pt x="13490" y="2100"/>
                </a:cubicBezTo>
                <a:cubicBezTo>
                  <a:pt x="13538" y="1838"/>
                  <a:pt x="13514" y="1612"/>
                  <a:pt x="13467" y="1374"/>
                </a:cubicBezTo>
                <a:cubicBezTo>
                  <a:pt x="13574" y="1207"/>
                  <a:pt x="13550" y="897"/>
                  <a:pt x="13371" y="647"/>
                </a:cubicBezTo>
                <a:cubicBezTo>
                  <a:pt x="13193" y="397"/>
                  <a:pt x="12883" y="243"/>
                  <a:pt x="12633" y="100"/>
                </a:cubicBezTo>
                <a:lnTo>
                  <a:pt x="12633" y="100"/>
                </a:lnTo>
                <a:cubicBezTo>
                  <a:pt x="12705" y="171"/>
                  <a:pt x="12550" y="255"/>
                  <a:pt x="12455" y="266"/>
                </a:cubicBezTo>
                <a:cubicBezTo>
                  <a:pt x="12436" y="252"/>
                  <a:pt x="12410" y="248"/>
                  <a:pt x="12381" y="248"/>
                </a:cubicBezTo>
                <a:cubicBezTo>
                  <a:pt x="12336" y="248"/>
                  <a:pt x="12284" y="259"/>
                  <a:pt x="12240" y="266"/>
                </a:cubicBezTo>
                <a:cubicBezTo>
                  <a:pt x="12222" y="269"/>
                  <a:pt x="12208" y="272"/>
                  <a:pt x="12195" y="272"/>
                </a:cubicBezTo>
                <a:cubicBezTo>
                  <a:pt x="12159" y="272"/>
                  <a:pt x="12148" y="252"/>
                  <a:pt x="12157" y="171"/>
                </a:cubicBezTo>
                <a:lnTo>
                  <a:pt x="12157" y="171"/>
                </a:lnTo>
                <a:lnTo>
                  <a:pt x="12193" y="183"/>
                </a:lnTo>
                <a:cubicBezTo>
                  <a:pt x="12151" y="24"/>
                  <a:pt x="12038" y="0"/>
                  <a:pt x="11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文字方塊 72">
            <a:extLst>
              <a:ext uri="{FF2B5EF4-FFF2-40B4-BE49-F238E27FC236}">
                <a16:creationId xmlns:a16="http://schemas.microsoft.com/office/drawing/2014/main" id="{B0C4342C-440D-41B7-8BD2-D48EDF8CFAC0}"/>
              </a:ext>
            </a:extLst>
          </p:cNvPr>
          <p:cNvSpPr txBox="1"/>
          <p:nvPr/>
        </p:nvSpPr>
        <p:spPr>
          <a:xfrm>
            <a:off x="534089" y="2848962"/>
            <a:ext cx="2072736" cy="523220"/>
          </a:xfrm>
          <a:prstGeom prst="rect">
            <a:avLst/>
          </a:prstGeom>
          <a:noFill/>
        </p:spPr>
        <p:txBody>
          <a:bodyPr wrap="square">
            <a:spAutoFit/>
          </a:bodyPr>
          <a:lstStyle/>
          <a:p>
            <a:pPr algn="ctr">
              <a:defRPr/>
            </a:pPr>
            <a:r>
              <a:rPr lang="en-US" altLang="zh-TW" sz="2800" dirty="0">
                <a:solidFill>
                  <a:schemeClr val="accent1"/>
                </a:solidFill>
                <a:latin typeface="Reenie Beanie"/>
                <a:ea typeface="新細明體" panose="02020500000000000000" pitchFamily="18" charset="-120"/>
              </a:rPr>
              <a:t>Findings</a:t>
            </a:r>
          </a:p>
        </p:txBody>
      </p:sp>
    </p:spTree>
    <p:extLst>
      <p:ext uri="{BB962C8B-B14F-4D97-AF65-F5344CB8AC3E}">
        <p14:creationId xmlns:p14="http://schemas.microsoft.com/office/powerpoint/2010/main" val="129705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32">
            <a:extLst>
              <a:ext uri="{FF2B5EF4-FFF2-40B4-BE49-F238E27FC236}">
                <a16:creationId xmlns:a16="http://schemas.microsoft.com/office/drawing/2014/main" id="{7E14B9B3-5356-4F37-B012-2DE159CFBBE8}"/>
              </a:ext>
            </a:extLst>
          </p:cNvPr>
          <p:cNvSpPr>
            <a:spLocks noChangeArrowheads="1"/>
          </p:cNvSpPr>
          <p:nvPr/>
        </p:nvSpPr>
        <p:spPr bwMode="gray">
          <a:xfrm>
            <a:off x="1604354" y="1875401"/>
            <a:ext cx="18846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檢討、反思、建議</a:t>
            </a:r>
            <a:endParaRPr lang="en-US" altLang="zh-TW"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34" name="Google Shape;1471;p31">
            <a:extLst>
              <a:ext uri="{FF2B5EF4-FFF2-40B4-BE49-F238E27FC236}">
                <a16:creationId xmlns:a16="http://schemas.microsoft.com/office/drawing/2014/main" id="{B8E322D0-4CC0-47F8-B412-CBEE6ED0C15E}"/>
              </a:ext>
            </a:extLst>
          </p:cNvPr>
          <p:cNvSpPr txBox="1">
            <a:spLocks/>
          </p:cNvSpPr>
          <p:nvPr/>
        </p:nvSpPr>
        <p:spPr>
          <a:xfrm>
            <a:off x="323328" y="281118"/>
            <a:ext cx="4819921" cy="669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4800" dirty="0">
                <a:solidFill>
                  <a:schemeClr val="accent1"/>
                </a:solidFill>
                <a:latin typeface="Reenie Beanie"/>
                <a:ea typeface="新細明體" panose="02020500000000000000" pitchFamily="18" charset="-120"/>
                <a:sym typeface="Quicksand"/>
              </a:rPr>
              <a:t>   </a:t>
            </a:r>
            <a:r>
              <a:rPr lang="en-US" altLang="zh-TW" sz="4800" dirty="0">
                <a:solidFill>
                  <a:schemeClr val="accent1"/>
                </a:solidFill>
                <a:latin typeface="Reenie Beanie"/>
                <a:ea typeface="新細明體" panose="02020500000000000000" pitchFamily="18" charset="-120"/>
              </a:rPr>
              <a:t>Experience Gained</a:t>
            </a:r>
            <a:endParaRPr lang="en-US" sz="4800" dirty="0">
              <a:solidFill>
                <a:schemeClr val="accent1"/>
              </a:solidFill>
              <a:latin typeface="Reenie Beanie"/>
              <a:ea typeface="新細明體" panose="02020500000000000000" pitchFamily="18" charset="-120"/>
              <a:sym typeface="Quicksand"/>
            </a:endParaRPr>
          </a:p>
        </p:txBody>
      </p:sp>
      <p:grpSp>
        <p:nvGrpSpPr>
          <p:cNvPr id="35" name="Google Shape;1409;p29">
            <a:extLst>
              <a:ext uri="{FF2B5EF4-FFF2-40B4-BE49-F238E27FC236}">
                <a16:creationId xmlns:a16="http://schemas.microsoft.com/office/drawing/2014/main" id="{A82C0B02-A68E-4ADF-B8D0-E690987EA98C}"/>
              </a:ext>
            </a:extLst>
          </p:cNvPr>
          <p:cNvGrpSpPr/>
          <p:nvPr/>
        </p:nvGrpSpPr>
        <p:grpSpPr>
          <a:xfrm>
            <a:off x="321214" y="907680"/>
            <a:ext cx="4479387" cy="103437"/>
            <a:chOff x="2887250" y="2929050"/>
            <a:chExt cx="2280975" cy="58675"/>
          </a:xfrm>
        </p:grpSpPr>
        <p:sp>
          <p:nvSpPr>
            <p:cNvPr id="36" name="Google Shape;1410;p29">
              <a:extLst>
                <a:ext uri="{FF2B5EF4-FFF2-40B4-BE49-F238E27FC236}">
                  <a16:creationId xmlns:a16="http://schemas.microsoft.com/office/drawing/2014/main" id="{65287C92-32E9-4FC7-AFF5-62A836676D6D}"/>
                </a:ext>
              </a:extLst>
            </p:cNvPr>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11;p29">
              <a:extLst>
                <a:ext uri="{FF2B5EF4-FFF2-40B4-BE49-F238E27FC236}">
                  <a16:creationId xmlns:a16="http://schemas.microsoft.com/office/drawing/2014/main" id="{F868234F-A6E9-4D51-8DB6-A74114407913}"/>
                </a:ext>
              </a:extLst>
            </p:cNvPr>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12;p29">
              <a:extLst>
                <a:ext uri="{FF2B5EF4-FFF2-40B4-BE49-F238E27FC236}">
                  <a16:creationId xmlns:a16="http://schemas.microsoft.com/office/drawing/2014/main" id="{9BFD10AC-1BA3-4FED-829F-AADCF3344D64}"/>
                </a:ext>
              </a:extLst>
            </p:cNvPr>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13;p29">
              <a:extLst>
                <a:ext uri="{FF2B5EF4-FFF2-40B4-BE49-F238E27FC236}">
                  <a16:creationId xmlns:a16="http://schemas.microsoft.com/office/drawing/2014/main" id="{275C3D7C-DAC6-4EA8-9A4E-FF97B853522D}"/>
                </a:ext>
              </a:extLst>
            </p:cNvPr>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14;p29">
              <a:extLst>
                <a:ext uri="{FF2B5EF4-FFF2-40B4-BE49-F238E27FC236}">
                  <a16:creationId xmlns:a16="http://schemas.microsoft.com/office/drawing/2014/main" id="{F2DE5767-7A92-4985-8430-6B5EB0F262CE}"/>
                </a:ext>
              </a:extLst>
            </p:cNvPr>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15;p29">
              <a:extLst>
                <a:ext uri="{FF2B5EF4-FFF2-40B4-BE49-F238E27FC236}">
                  <a16:creationId xmlns:a16="http://schemas.microsoft.com/office/drawing/2014/main" id="{2BF796C3-D846-4FBA-A243-5430380CE276}"/>
                </a:ext>
              </a:extLst>
            </p:cNvPr>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16;p29">
              <a:extLst>
                <a:ext uri="{FF2B5EF4-FFF2-40B4-BE49-F238E27FC236}">
                  <a16:creationId xmlns:a16="http://schemas.microsoft.com/office/drawing/2014/main" id="{A9678930-9049-4EAF-A002-DF2EBC8890A1}"/>
                </a:ext>
              </a:extLst>
            </p:cNvPr>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17;p29">
              <a:extLst>
                <a:ext uri="{FF2B5EF4-FFF2-40B4-BE49-F238E27FC236}">
                  <a16:creationId xmlns:a16="http://schemas.microsoft.com/office/drawing/2014/main" id="{B875C979-CC81-4972-8E9B-4AD9072E74BA}"/>
                </a:ext>
              </a:extLst>
            </p:cNvPr>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18;p29">
              <a:extLst>
                <a:ext uri="{FF2B5EF4-FFF2-40B4-BE49-F238E27FC236}">
                  <a16:creationId xmlns:a16="http://schemas.microsoft.com/office/drawing/2014/main" id="{F6D9E4E0-3E91-42ED-A0FA-2DE761083F28}"/>
                </a:ext>
              </a:extLst>
            </p:cNvPr>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19;p29">
              <a:extLst>
                <a:ext uri="{FF2B5EF4-FFF2-40B4-BE49-F238E27FC236}">
                  <a16:creationId xmlns:a16="http://schemas.microsoft.com/office/drawing/2014/main" id="{EBB36DF0-E352-4C7B-A174-975DA6BA2CF2}"/>
                </a:ext>
              </a:extLst>
            </p:cNvPr>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0;p29">
              <a:extLst>
                <a:ext uri="{FF2B5EF4-FFF2-40B4-BE49-F238E27FC236}">
                  <a16:creationId xmlns:a16="http://schemas.microsoft.com/office/drawing/2014/main" id="{EE0D322C-40BD-44A7-943F-FDE8B8177F09}"/>
                </a:ext>
              </a:extLst>
            </p:cNvPr>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21;p29">
              <a:extLst>
                <a:ext uri="{FF2B5EF4-FFF2-40B4-BE49-F238E27FC236}">
                  <a16:creationId xmlns:a16="http://schemas.microsoft.com/office/drawing/2014/main" id="{F85E23C1-BEFB-4156-B35F-36412A37935D}"/>
                </a:ext>
              </a:extLst>
            </p:cNvPr>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22;p29">
              <a:extLst>
                <a:ext uri="{FF2B5EF4-FFF2-40B4-BE49-F238E27FC236}">
                  <a16:creationId xmlns:a16="http://schemas.microsoft.com/office/drawing/2014/main" id="{A48C7698-5AAE-46F2-9487-5F49D6FC7CCC}"/>
                </a:ext>
              </a:extLst>
            </p:cNvPr>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23;p29">
              <a:extLst>
                <a:ext uri="{FF2B5EF4-FFF2-40B4-BE49-F238E27FC236}">
                  <a16:creationId xmlns:a16="http://schemas.microsoft.com/office/drawing/2014/main" id="{D3AEA7E3-5C3E-4A68-8FEF-B381B137FAB7}"/>
                </a:ext>
              </a:extLst>
            </p:cNvPr>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24;p29">
              <a:extLst>
                <a:ext uri="{FF2B5EF4-FFF2-40B4-BE49-F238E27FC236}">
                  <a16:creationId xmlns:a16="http://schemas.microsoft.com/office/drawing/2014/main" id="{CB48428F-B9EC-40B2-8DFE-590676BC7397}"/>
                </a:ext>
              </a:extLst>
            </p:cNvPr>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25;p29">
              <a:extLst>
                <a:ext uri="{FF2B5EF4-FFF2-40B4-BE49-F238E27FC236}">
                  <a16:creationId xmlns:a16="http://schemas.microsoft.com/office/drawing/2014/main" id="{09841744-BB7E-4B4D-9E3A-248CEB82C242}"/>
                </a:ext>
              </a:extLst>
            </p:cNvPr>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26;p29">
              <a:extLst>
                <a:ext uri="{FF2B5EF4-FFF2-40B4-BE49-F238E27FC236}">
                  <a16:creationId xmlns:a16="http://schemas.microsoft.com/office/drawing/2014/main" id="{2B0E9EF4-8F20-4B54-9AA0-60219990F46D}"/>
                </a:ext>
              </a:extLst>
            </p:cNvPr>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27;p29">
              <a:extLst>
                <a:ext uri="{FF2B5EF4-FFF2-40B4-BE49-F238E27FC236}">
                  <a16:creationId xmlns:a16="http://schemas.microsoft.com/office/drawing/2014/main" id="{7878DCED-6BB3-4862-AC35-D02B7FBDD2C7}"/>
                </a:ext>
              </a:extLst>
            </p:cNvPr>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28;p29">
              <a:extLst>
                <a:ext uri="{FF2B5EF4-FFF2-40B4-BE49-F238E27FC236}">
                  <a16:creationId xmlns:a16="http://schemas.microsoft.com/office/drawing/2014/main" id="{950EDEFC-6882-4660-92C4-51FAA2E0E9AA}"/>
                </a:ext>
              </a:extLst>
            </p:cNvPr>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29;p29">
              <a:extLst>
                <a:ext uri="{FF2B5EF4-FFF2-40B4-BE49-F238E27FC236}">
                  <a16:creationId xmlns:a16="http://schemas.microsoft.com/office/drawing/2014/main" id="{BFF2C5BF-1AEA-417B-AA25-56142E7749B2}"/>
                </a:ext>
              </a:extLst>
            </p:cNvPr>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30;p29">
              <a:extLst>
                <a:ext uri="{FF2B5EF4-FFF2-40B4-BE49-F238E27FC236}">
                  <a16:creationId xmlns:a16="http://schemas.microsoft.com/office/drawing/2014/main" id="{5A8010D4-1797-4012-97E3-A7304D14D2CB}"/>
                </a:ext>
              </a:extLst>
            </p:cNvPr>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31;p29">
              <a:extLst>
                <a:ext uri="{FF2B5EF4-FFF2-40B4-BE49-F238E27FC236}">
                  <a16:creationId xmlns:a16="http://schemas.microsoft.com/office/drawing/2014/main" id="{185168CF-7D3A-4F72-9518-C4EB7246C816}"/>
                </a:ext>
              </a:extLst>
            </p:cNvPr>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32;p29">
              <a:extLst>
                <a:ext uri="{FF2B5EF4-FFF2-40B4-BE49-F238E27FC236}">
                  <a16:creationId xmlns:a16="http://schemas.microsoft.com/office/drawing/2014/main" id="{5212F15F-9B69-48D5-BC1B-24123EB5407F}"/>
                </a:ext>
              </a:extLst>
            </p:cNvPr>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33;p29">
              <a:extLst>
                <a:ext uri="{FF2B5EF4-FFF2-40B4-BE49-F238E27FC236}">
                  <a16:creationId xmlns:a16="http://schemas.microsoft.com/office/drawing/2014/main" id="{18915FC2-B977-4A29-9957-1859F0679A87}"/>
                </a:ext>
              </a:extLst>
            </p:cNvPr>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34;p29">
              <a:extLst>
                <a:ext uri="{FF2B5EF4-FFF2-40B4-BE49-F238E27FC236}">
                  <a16:creationId xmlns:a16="http://schemas.microsoft.com/office/drawing/2014/main" id="{A6ABBB88-8B52-4174-8F08-F36B168042D6}"/>
                </a:ext>
              </a:extLst>
            </p:cNvPr>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35;p29">
              <a:extLst>
                <a:ext uri="{FF2B5EF4-FFF2-40B4-BE49-F238E27FC236}">
                  <a16:creationId xmlns:a16="http://schemas.microsoft.com/office/drawing/2014/main" id="{2DBA611A-7A2C-4E0E-99D0-FFF08FAB2849}"/>
                </a:ext>
              </a:extLst>
            </p:cNvPr>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36;p29">
              <a:extLst>
                <a:ext uri="{FF2B5EF4-FFF2-40B4-BE49-F238E27FC236}">
                  <a16:creationId xmlns:a16="http://schemas.microsoft.com/office/drawing/2014/main" id="{39CD6E63-BA85-48A2-8E31-0D787941A713}"/>
                </a:ext>
              </a:extLst>
            </p:cNvPr>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37;p29">
              <a:extLst>
                <a:ext uri="{FF2B5EF4-FFF2-40B4-BE49-F238E27FC236}">
                  <a16:creationId xmlns:a16="http://schemas.microsoft.com/office/drawing/2014/main" id="{9FB9DA12-E6AF-4CDC-A3D3-68F81BE60E4E}"/>
                </a:ext>
              </a:extLst>
            </p:cNvPr>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38;p29">
              <a:extLst>
                <a:ext uri="{FF2B5EF4-FFF2-40B4-BE49-F238E27FC236}">
                  <a16:creationId xmlns:a16="http://schemas.microsoft.com/office/drawing/2014/main" id="{7E31D00D-5EB4-4F55-80D3-8F9B8087A77F}"/>
                </a:ext>
              </a:extLst>
            </p:cNvPr>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39;p29">
              <a:extLst>
                <a:ext uri="{FF2B5EF4-FFF2-40B4-BE49-F238E27FC236}">
                  <a16:creationId xmlns:a16="http://schemas.microsoft.com/office/drawing/2014/main" id="{D9D322D0-10F4-4AA6-B5D4-867BAD18AB92}"/>
                </a:ext>
              </a:extLst>
            </p:cNvPr>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40;p29">
              <a:extLst>
                <a:ext uri="{FF2B5EF4-FFF2-40B4-BE49-F238E27FC236}">
                  <a16:creationId xmlns:a16="http://schemas.microsoft.com/office/drawing/2014/main" id="{8B08FCFB-B403-4EFD-ACB1-A992A2F76DE2}"/>
                </a:ext>
              </a:extLst>
            </p:cNvPr>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41;p29">
              <a:extLst>
                <a:ext uri="{FF2B5EF4-FFF2-40B4-BE49-F238E27FC236}">
                  <a16:creationId xmlns:a16="http://schemas.microsoft.com/office/drawing/2014/main" id="{AF077E57-61A7-4D32-94F8-CA5A7BE4591D}"/>
                </a:ext>
              </a:extLst>
            </p:cNvPr>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42;p29">
              <a:extLst>
                <a:ext uri="{FF2B5EF4-FFF2-40B4-BE49-F238E27FC236}">
                  <a16:creationId xmlns:a16="http://schemas.microsoft.com/office/drawing/2014/main" id="{8C6E04B9-44A4-4FCF-A976-2DE7085F4A8D}"/>
                </a:ext>
              </a:extLst>
            </p:cNvPr>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43;p29">
              <a:extLst>
                <a:ext uri="{FF2B5EF4-FFF2-40B4-BE49-F238E27FC236}">
                  <a16:creationId xmlns:a16="http://schemas.microsoft.com/office/drawing/2014/main" id="{2F4709D8-BF5C-4DC3-B94F-253E7D5702C0}"/>
                </a:ext>
              </a:extLst>
            </p:cNvPr>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44;p29">
              <a:extLst>
                <a:ext uri="{FF2B5EF4-FFF2-40B4-BE49-F238E27FC236}">
                  <a16:creationId xmlns:a16="http://schemas.microsoft.com/office/drawing/2014/main" id="{F60C66E6-1085-4EA5-860A-04431A970673}"/>
                </a:ext>
              </a:extLst>
            </p:cNvPr>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45;p29">
              <a:extLst>
                <a:ext uri="{FF2B5EF4-FFF2-40B4-BE49-F238E27FC236}">
                  <a16:creationId xmlns:a16="http://schemas.microsoft.com/office/drawing/2014/main" id="{44D685DC-5916-43DE-A64A-DE661F020E90}"/>
                </a:ext>
              </a:extLst>
            </p:cNvPr>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46;p29">
              <a:extLst>
                <a:ext uri="{FF2B5EF4-FFF2-40B4-BE49-F238E27FC236}">
                  <a16:creationId xmlns:a16="http://schemas.microsoft.com/office/drawing/2014/main" id="{7E8FA42F-6968-4FCA-9480-251F25A8C919}"/>
                </a:ext>
              </a:extLst>
            </p:cNvPr>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47;p29">
              <a:extLst>
                <a:ext uri="{FF2B5EF4-FFF2-40B4-BE49-F238E27FC236}">
                  <a16:creationId xmlns:a16="http://schemas.microsoft.com/office/drawing/2014/main" id="{09047351-19F5-435E-9B40-617DD2E8F79F}"/>
                </a:ext>
              </a:extLst>
            </p:cNvPr>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48;p29">
              <a:extLst>
                <a:ext uri="{FF2B5EF4-FFF2-40B4-BE49-F238E27FC236}">
                  <a16:creationId xmlns:a16="http://schemas.microsoft.com/office/drawing/2014/main" id="{0DFD61E0-B367-4AF7-9AEA-C5CBAF28A674}"/>
                </a:ext>
              </a:extLst>
            </p:cNvPr>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49;p29">
              <a:extLst>
                <a:ext uri="{FF2B5EF4-FFF2-40B4-BE49-F238E27FC236}">
                  <a16:creationId xmlns:a16="http://schemas.microsoft.com/office/drawing/2014/main" id="{F1C40945-8163-410B-9F62-6DB50AFF37AE}"/>
                </a:ext>
              </a:extLst>
            </p:cNvPr>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50;p29">
              <a:extLst>
                <a:ext uri="{FF2B5EF4-FFF2-40B4-BE49-F238E27FC236}">
                  <a16:creationId xmlns:a16="http://schemas.microsoft.com/office/drawing/2014/main" id="{BB283653-D4E4-445B-96DB-9F862C9D1404}"/>
                </a:ext>
              </a:extLst>
            </p:cNvPr>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51;p29">
              <a:extLst>
                <a:ext uri="{FF2B5EF4-FFF2-40B4-BE49-F238E27FC236}">
                  <a16:creationId xmlns:a16="http://schemas.microsoft.com/office/drawing/2014/main" id="{080A0C43-5A56-4148-A81E-E5B62D2E92C6}"/>
                </a:ext>
              </a:extLst>
            </p:cNvPr>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52;p29">
              <a:extLst>
                <a:ext uri="{FF2B5EF4-FFF2-40B4-BE49-F238E27FC236}">
                  <a16:creationId xmlns:a16="http://schemas.microsoft.com/office/drawing/2014/main" id="{3E568F6E-76EF-43B4-9B6E-461912E12DCF}"/>
                </a:ext>
              </a:extLst>
            </p:cNvPr>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53;p29">
              <a:extLst>
                <a:ext uri="{FF2B5EF4-FFF2-40B4-BE49-F238E27FC236}">
                  <a16:creationId xmlns:a16="http://schemas.microsoft.com/office/drawing/2014/main" id="{DF37B3B0-E4CC-4877-A1D0-A75EC1FAEE86}"/>
                </a:ext>
              </a:extLst>
            </p:cNvPr>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54;p29">
              <a:extLst>
                <a:ext uri="{FF2B5EF4-FFF2-40B4-BE49-F238E27FC236}">
                  <a16:creationId xmlns:a16="http://schemas.microsoft.com/office/drawing/2014/main" id="{F8C10E01-12EE-43F0-AB03-1B76BE77FFFD}"/>
                </a:ext>
              </a:extLst>
            </p:cNvPr>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55;p29">
              <a:extLst>
                <a:ext uri="{FF2B5EF4-FFF2-40B4-BE49-F238E27FC236}">
                  <a16:creationId xmlns:a16="http://schemas.microsoft.com/office/drawing/2014/main" id="{7C7248E5-0C9A-4472-9634-7D27FD7A7CF9}"/>
                </a:ext>
              </a:extLst>
            </p:cNvPr>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56;p29">
              <a:extLst>
                <a:ext uri="{FF2B5EF4-FFF2-40B4-BE49-F238E27FC236}">
                  <a16:creationId xmlns:a16="http://schemas.microsoft.com/office/drawing/2014/main" id="{31D9EC49-7D01-4AA8-88C4-ACCEE4E0157E}"/>
                </a:ext>
              </a:extLst>
            </p:cNvPr>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57;p29">
              <a:extLst>
                <a:ext uri="{FF2B5EF4-FFF2-40B4-BE49-F238E27FC236}">
                  <a16:creationId xmlns:a16="http://schemas.microsoft.com/office/drawing/2014/main" id="{2F819BA7-AEDD-4683-B356-C41EC51C2C5F}"/>
                </a:ext>
              </a:extLst>
            </p:cNvPr>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1470;p31">
            <a:extLst>
              <a:ext uri="{FF2B5EF4-FFF2-40B4-BE49-F238E27FC236}">
                <a16:creationId xmlns:a16="http://schemas.microsoft.com/office/drawing/2014/main" id="{AEA4E236-6E56-4B20-A0FD-B710266B5C3A}"/>
              </a:ext>
            </a:extLst>
          </p:cNvPr>
          <p:cNvSpPr txBox="1">
            <a:spLocks/>
          </p:cNvSpPr>
          <p:nvPr/>
        </p:nvSpPr>
        <p:spPr>
          <a:xfrm>
            <a:off x="212048" y="338249"/>
            <a:ext cx="894925" cy="62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n" dirty="0"/>
              <a:t>04</a:t>
            </a:r>
          </a:p>
        </p:txBody>
      </p:sp>
      <p:sp>
        <p:nvSpPr>
          <p:cNvPr id="88" name="Rectangle 32">
            <a:extLst>
              <a:ext uri="{FF2B5EF4-FFF2-40B4-BE49-F238E27FC236}">
                <a16:creationId xmlns:a16="http://schemas.microsoft.com/office/drawing/2014/main" id="{AB19C7D6-97A8-46DD-8892-E511DD8B8599}"/>
              </a:ext>
            </a:extLst>
          </p:cNvPr>
          <p:cNvSpPr>
            <a:spLocks noChangeArrowheads="1"/>
          </p:cNvSpPr>
          <p:nvPr/>
        </p:nvSpPr>
        <p:spPr bwMode="gray">
          <a:xfrm>
            <a:off x="3685848" y="1260463"/>
            <a:ext cx="14304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觀察社會需要</a:t>
            </a:r>
            <a:endParaRPr lang="en-US" altLang="zh-TW"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89" name="Rectangle 32">
            <a:extLst>
              <a:ext uri="{FF2B5EF4-FFF2-40B4-BE49-F238E27FC236}">
                <a16:creationId xmlns:a16="http://schemas.microsoft.com/office/drawing/2014/main" id="{06F3B312-3E87-4A34-81DA-98DB177284AB}"/>
              </a:ext>
            </a:extLst>
          </p:cNvPr>
          <p:cNvSpPr>
            <a:spLocks noChangeArrowheads="1"/>
          </p:cNvSpPr>
          <p:nvPr/>
        </p:nvSpPr>
        <p:spPr bwMode="gray">
          <a:xfrm>
            <a:off x="5353542" y="1854183"/>
            <a:ext cx="14304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選定服務對象</a:t>
            </a:r>
            <a:endParaRPr lang="en-US" altLang="zh-TW"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90" name="Rectangle 32">
            <a:extLst>
              <a:ext uri="{FF2B5EF4-FFF2-40B4-BE49-F238E27FC236}">
                <a16:creationId xmlns:a16="http://schemas.microsoft.com/office/drawing/2014/main" id="{491EA867-8B21-4FDE-8E19-1482B2A081B1}"/>
              </a:ext>
            </a:extLst>
          </p:cNvPr>
          <p:cNvSpPr>
            <a:spLocks noChangeArrowheads="1"/>
          </p:cNvSpPr>
          <p:nvPr/>
        </p:nvSpPr>
        <p:spPr bwMode="gray">
          <a:xfrm>
            <a:off x="6231789" y="2736647"/>
            <a:ext cx="14304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設定服務目標</a:t>
            </a:r>
            <a:endParaRPr lang="en-US" altLang="zh-TW"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91" name="Rectangle 32">
            <a:extLst>
              <a:ext uri="{FF2B5EF4-FFF2-40B4-BE49-F238E27FC236}">
                <a16:creationId xmlns:a16="http://schemas.microsoft.com/office/drawing/2014/main" id="{2CB613B5-729C-476C-9F62-28FD7DB39F18}"/>
              </a:ext>
            </a:extLst>
          </p:cNvPr>
          <p:cNvSpPr>
            <a:spLocks noChangeArrowheads="1"/>
          </p:cNvSpPr>
          <p:nvPr/>
        </p:nvSpPr>
        <p:spPr bwMode="gray">
          <a:xfrm>
            <a:off x="5516580" y="3770359"/>
            <a:ext cx="14304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設計服務內容</a:t>
            </a:r>
            <a:endParaRPr lang="en-US" altLang="zh-TW"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92" name="Rectangle 32">
            <a:extLst>
              <a:ext uri="{FF2B5EF4-FFF2-40B4-BE49-F238E27FC236}">
                <a16:creationId xmlns:a16="http://schemas.microsoft.com/office/drawing/2014/main" id="{F440AAD9-7C26-47CC-AE10-9E3B9AE4A4B1}"/>
              </a:ext>
            </a:extLst>
          </p:cNvPr>
          <p:cNvSpPr>
            <a:spLocks noChangeArrowheads="1"/>
          </p:cNvSpPr>
          <p:nvPr/>
        </p:nvSpPr>
        <p:spPr bwMode="gray">
          <a:xfrm>
            <a:off x="3684147" y="4296460"/>
            <a:ext cx="14304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600" b="1" dirty="0">
                <a:solidFill>
                  <a:schemeClr val="accent1"/>
                </a:solidFill>
                <a:latin typeface="Quicksand"/>
                <a:ea typeface="Microsoft JhengHei UI" panose="020B0604030504040204" pitchFamily="34" charset="-120"/>
                <a:cs typeface="Times New Roman" panose="02020603050405020304" pitchFamily="18" charset="0"/>
              </a:rPr>
              <a:t>制訂營銷策略</a:t>
            </a:r>
            <a:endParaRPr lang="en-US" altLang="zh-TW" sz="1600" b="1"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93" name="Rectangle 32">
            <a:extLst>
              <a:ext uri="{FF2B5EF4-FFF2-40B4-BE49-F238E27FC236}">
                <a16:creationId xmlns:a16="http://schemas.microsoft.com/office/drawing/2014/main" id="{3154E98D-C513-4DD6-97E1-14BA1BA36A75}"/>
              </a:ext>
            </a:extLst>
          </p:cNvPr>
          <p:cNvSpPr>
            <a:spLocks noChangeArrowheads="1"/>
          </p:cNvSpPr>
          <p:nvPr/>
        </p:nvSpPr>
        <p:spPr bwMode="gray">
          <a:xfrm>
            <a:off x="790636" y="2736647"/>
            <a:ext cx="17009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推展及完成計劃</a:t>
            </a:r>
            <a:endParaRPr lang="en-US" altLang="zh-TW"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94" name="Rectangle 32">
            <a:extLst>
              <a:ext uri="{FF2B5EF4-FFF2-40B4-BE49-F238E27FC236}">
                <a16:creationId xmlns:a16="http://schemas.microsoft.com/office/drawing/2014/main" id="{B4CE7E96-73F8-40FC-AEC6-76F20EE9426C}"/>
              </a:ext>
            </a:extLst>
          </p:cNvPr>
          <p:cNvSpPr>
            <a:spLocks noChangeArrowheads="1"/>
          </p:cNvSpPr>
          <p:nvPr/>
        </p:nvSpPr>
        <p:spPr bwMode="gray">
          <a:xfrm>
            <a:off x="2111887" y="3747978"/>
            <a:ext cx="14304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推廣及招募</a:t>
            </a:r>
            <a:endParaRPr lang="en-US" altLang="zh-TW"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95" name="Google Shape;1633;p34">
            <a:extLst>
              <a:ext uri="{FF2B5EF4-FFF2-40B4-BE49-F238E27FC236}">
                <a16:creationId xmlns:a16="http://schemas.microsoft.com/office/drawing/2014/main" id="{19E759CB-D844-48B2-AC4E-D015BD3D1700}"/>
              </a:ext>
            </a:extLst>
          </p:cNvPr>
          <p:cNvSpPr/>
          <p:nvPr/>
        </p:nvSpPr>
        <p:spPr>
          <a:xfrm rot="19824861">
            <a:off x="5248755" y="1332891"/>
            <a:ext cx="513142" cy="625971"/>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633;p34">
            <a:extLst>
              <a:ext uri="{FF2B5EF4-FFF2-40B4-BE49-F238E27FC236}">
                <a16:creationId xmlns:a16="http://schemas.microsoft.com/office/drawing/2014/main" id="{E1BEB645-4436-4968-8923-A65BF8CC2D88}"/>
              </a:ext>
            </a:extLst>
          </p:cNvPr>
          <p:cNvSpPr/>
          <p:nvPr/>
        </p:nvSpPr>
        <p:spPr>
          <a:xfrm rot="6314444">
            <a:off x="5380515" y="3936279"/>
            <a:ext cx="513142" cy="625971"/>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633;p34">
            <a:extLst>
              <a:ext uri="{FF2B5EF4-FFF2-40B4-BE49-F238E27FC236}">
                <a16:creationId xmlns:a16="http://schemas.microsoft.com/office/drawing/2014/main" id="{8683ACA1-4FD0-445E-B1B8-9371C31AB8A6}"/>
              </a:ext>
            </a:extLst>
          </p:cNvPr>
          <p:cNvSpPr/>
          <p:nvPr/>
        </p:nvSpPr>
        <p:spPr>
          <a:xfrm rot="3943389">
            <a:off x="6420144" y="3109795"/>
            <a:ext cx="513142" cy="625971"/>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633;p34">
            <a:extLst>
              <a:ext uri="{FF2B5EF4-FFF2-40B4-BE49-F238E27FC236}">
                <a16:creationId xmlns:a16="http://schemas.microsoft.com/office/drawing/2014/main" id="{50C23EFA-FF09-4ABC-B821-FE0E8D9CC68C}"/>
              </a:ext>
            </a:extLst>
          </p:cNvPr>
          <p:cNvSpPr/>
          <p:nvPr/>
        </p:nvSpPr>
        <p:spPr>
          <a:xfrm rot="21028624">
            <a:off x="6297682" y="2124252"/>
            <a:ext cx="513142" cy="625971"/>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633;p34">
            <a:extLst>
              <a:ext uri="{FF2B5EF4-FFF2-40B4-BE49-F238E27FC236}">
                <a16:creationId xmlns:a16="http://schemas.microsoft.com/office/drawing/2014/main" id="{48D654D8-FFBE-431F-80A1-E7BAC8A10A2A}"/>
              </a:ext>
            </a:extLst>
          </p:cNvPr>
          <p:cNvSpPr/>
          <p:nvPr/>
        </p:nvSpPr>
        <p:spPr>
          <a:xfrm rot="15802999">
            <a:off x="1566926" y="2122475"/>
            <a:ext cx="513142" cy="625971"/>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633;p34">
            <a:extLst>
              <a:ext uri="{FF2B5EF4-FFF2-40B4-BE49-F238E27FC236}">
                <a16:creationId xmlns:a16="http://schemas.microsoft.com/office/drawing/2014/main" id="{6D6CD75F-67A2-456F-8843-311E02706CFB}"/>
              </a:ext>
            </a:extLst>
          </p:cNvPr>
          <p:cNvSpPr/>
          <p:nvPr/>
        </p:nvSpPr>
        <p:spPr>
          <a:xfrm rot="10621512">
            <a:off x="1624935" y="3105917"/>
            <a:ext cx="513142" cy="625971"/>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633;p34">
            <a:extLst>
              <a:ext uri="{FF2B5EF4-FFF2-40B4-BE49-F238E27FC236}">
                <a16:creationId xmlns:a16="http://schemas.microsoft.com/office/drawing/2014/main" id="{86319778-0C97-4455-968F-D76867365A8C}"/>
              </a:ext>
            </a:extLst>
          </p:cNvPr>
          <p:cNvSpPr/>
          <p:nvPr/>
        </p:nvSpPr>
        <p:spPr>
          <a:xfrm rot="8613401">
            <a:off x="2962844" y="3983473"/>
            <a:ext cx="513142" cy="625971"/>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633;p34">
            <a:extLst>
              <a:ext uri="{FF2B5EF4-FFF2-40B4-BE49-F238E27FC236}">
                <a16:creationId xmlns:a16="http://schemas.microsoft.com/office/drawing/2014/main" id="{09BA8B2B-0E86-4ADD-8594-9D4410E673D3}"/>
              </a:ext>
            </a:extLst>
          </p:cNvPr>
          <p:cNvSpPr/>
          <p:nvPr/>
        </p:nvSpPr>
        <p:spPr>
          <a:xfrm rot="17317082">
            <a:off x="2768162" y="1323664"/>
            <a:ext cx="513142" cy="625971"/>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星形: 五角 107">
            <a:extLst>
              <a:ext uri="{FF2B5EF4-FFF2-40B4-BE49-F238E27FC236}">
                <a16:creationId xmlns:a16="http://schemas.microsoft.com/office/drawing/2014/main" id="{780C4F73-E6A3-4472-BE9B-43C857F09FB7}"/>
              </a:ext>
            </a:extLst>
          </p:cNvPr>
          <p:cNvSpPr/>
          <p:nvPr/>
        </p:nvSpPr>
        <p:spPr>
          <a:xfrm>
            <a:off x="6718564" y="1879798"/>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09" name="星形: 五角 108">
            <a:extLst>
              <a:ext uri="{FF2B5EF4-FFF2-40B4-BE49-F238E27FC236}">
                <a16:creationId xmlns:a16="http://schemas.microsoft.com/office/drawing/2014/main" id="{83A3A306-9785-495F-BD10-B0B2C9B713D3}"/>
              </a:ext>
            </a:extLst>
          </p:cNvPr>
          <p:cNvSpPr/>
          <p:nvPr/>
        </p:nvSpPr>
        <p:spPr>
          <a:xfrm>
            <a:off x="6966989" y="1879798"/>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10" name="星形: 五角 109">
            <a:extLst>
              <a:ext uri="{FF2B5EF4-FFF2-40B4-BE49-F238E27FC236}">
                <a16:creationId xmlns:a16="http://schemas.microsoft.com/office/drawing/2014/main" id="{15E81DD7-C181-4975-A5CD-09D6CA39811E}"/>
              </a:ext>
            </a:extLst>
          </p:cNvPr>
          <p:cNvSpPr/>
          <p:nvPr/>
        </p:nvSpPr>
        <p:spPr>
          <a:xfrm>
            <a:off x="7226110" y="1889025"/>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11" name="星形: 五角 110">
            <a:extLst>
              <a:ext uri="{FF2B5EF4-FFF2-40B4-BE49-F238E27FC236}">
                <a16:creationId xmlns:a16="http://schemas.microsoft.com/office/drawing/2014/main" id="{598F9A65-E582-455B-9115-5EBF8D8A6D95}"/>
              </a:ext>
            </a:extLst>
          </p:cNvPr>
          <p:cNvSpPr/>
          <p:nvPr/>
        </p:nvSpPr>
        <p:spPr>
          <a:xfrm>
            <a:off x="7608954" y="2736647"/>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12" name="星形: 五角 111">
            <a:extLst>
              <a:ext uri="{FF2B5EF4-FFF2-40B4-BE49-F238E27FC236}">
                <a16:creationId xmlns:a16="http://schemas.microsoft.com/office/drawing/2014/main" id="{B521129E-A9D4-4224-AD86-EB73AEE26B08}"/>
              </a:ext>
            </a:extLst>
          </p:cNvPr>
          <p:cNvSpPr/>
          <p:nvPr/>
        </p:nvSpPr>
        <p:spPr>
          <a:xfrm>
            <a:off x="7857379" y="2736647"/>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13" name="星形: 五角 112">
            <a:extLst>
              <a:ext uri="{FF2B5EF4-FFF2-40B4-BE49-F238E27FC236}">
                <a16:creationId xmlns:a16="http://schemas.microsoft.com/office/drawing/2014/main" id="{80CC3024-7467-407C-9288-742534449EF9}"/>
              </a:ext>
            </a:extLst>
          </p:cNvPr>
          <p:cNvSpPr/>
          <p:nvPr/>
        </p:nvSpPr>
        <p:spPr>
          <a:xfrm>
            <a:off x="8116500" y="2745874"/>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14" name="星形: 五角 113">
            <a:extLst>
              <a:ext uri="{FF2B5EF4-FFF2-40B4-BE49-F238E27FC236}">
                <a16:creationId xmlns:a16="http://schemas.microsoft.com/office/drawing/2014/main" id="{726A1184-7F0F-4BDF-B959-9FC3ECAC2119}"/>
              </a:ext>
            </a:extLst>
          </p:cNvPr>
          <p:cNvSpPr/>
          <p:nvPr/>
        </p:nvSpPr>
        <p:spPr>
          <a:xfrm>
            <a:off x="6919609" y="3786411"/>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15" name="星形: 五角 114">
            <a:extLst>
              <a:ext uri="{FF2B5EF4-FFF2-40B4-BE49-F238E27FC236}">
                <a16:creationId xmlns:a16="http://schemas.microsoft.com/office/drawing/2014/main" id="{1AAECAB4-A71F-4C17-A239-ECC2FFDBB65F}"/>
              </a:ext>
            </a:extLst>
          </p:cNvPr>
          <p:cNvSpPr/>
          <p:nvPr/>
        </p:nvSpPr>
        <p:spPr>
          <a:xfrm>
            <a:off x="7168034" y="3786411"/>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16" name="星形: 五角 115">
            <a:extLst>
              <a:ext uri="{FF2B5EF4-FFF2-40B4-BE49-F238E27FC236}">
                <a16:creationId xmlns:a16="http://schemas.microsoft.com/office/drawing/2014/main" id="{811EA43C-DBC8-4E74-83EB-6683C460D593}"/>
              </a:ext>
            </a:extLst>
          </p:cNvPr>
          <p:cNvSpPr/>
          <p:nvPr/>
        </p:nvSpPr>
        <p:spPr>
          <a:xfrm>
            <a:off x="7427155" y="3795638"/>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23" name="星形: 五角 122">
            <a:extLst>
              <a:ext uri="{FF2B5EF4-FFF2-40B4-BE49-F238E27FC236}">
                <a16:creationId xmlns:a16="http://schemas.microsoft.com/office/drawing/2014/main" id="{1638A0A8-69E8-46BE-9135-C7A19F8F0BA4}"/>
              </a:ext>
            </a:extLst>
          </p:cNvPr>
          <p:cNvSpPr/>
          <p:nvPr/>
        </p:nvSpPr>
        <p:spPr>
          <a:xfrm>
            <a:off x="1425509" y="3770359"/>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24" name="星形: 五角 123">
            <a:extLst>
              <a:ext uri="{FF2B5EF4-FFF2-40B4-BE49-F238E27FC236}">
                <a16:creationId xmlns:a16="http://schemas.microsoft.com/office/drawing/2014/main" id="{07879F0B-B359-4C77-919A-FBD5940E22C9}"/>
              </a:ext>
            </a:extLst>
          </p:cNvPr>
          <p:cNvSpPr/>
          <p:nvPr/>
        </p:nvSpPr>
        <p:spPr>
          <a:xfrm>
            <a:off x="1673934" y="3770359"/>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25" name="星形: 五角 124">
            <a:extLst>
              <a:ext uri="{FF2B5EF4-FFF2-40B4-BE49-F238E27FC236}">
                <a16:creationId xmlns:a16="http://schemas.microsoft.com/office/drawing/2014/main" id="{E4764681-8B54-428A-BB3C-6098B2C1C312}"/>
              </a:ext>
            </a:extLst>
          </p:cNvPr>
          <p:cNvSpPr/>
          <p:nvPr/>
        </p:nvSpPr>
        <p:spPr>
          <a:xfrm>
            <a:off x="1933055" y="3779586"/>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26" name="星形: 五角 125">
            <a:extLst>
              <a:ext uri="{FF2B5EF4-FFF2-40B4-BE49-F238E27FC236}">
                <a16:creationId xmlns:a16="http://schemas.microsoft.com/office/drawing/2014/main" id="{643AD177-0BF8-413B-BFE5-92C45CD63420}"/>
              </a:ext>
            </a:extLst>
          </p:cNvPr>
          <p:cNvSpPr/>
          <p:nvPr/>
        </p:nvSpPr>
        <p:spPr>
          <a:xfrm>
            <a:off x="121248" y="2761928"/>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27" name="星形: 五角 126">
            <a:extLst>
              <a:ext uri="{FF2B5EF4-FFF2-40B4-BE49-F238E27FC236}">
                <a16:creationId xmlns:a16="http://schemas.microsoft.com/office/drawing/2014/main" id="{C2374847-846C-4397-997A-A12525BEDB24}"/>
              </a:ext>
            </a:extLst>
          </p:cNvPr>
          <p:cNvSpPr/>
          <p:nvPr/>
        </p:nvSpPr>
        <p:spPr>
          <a:xfrm>
            <a:off x="369673" y="2761928"/>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28" name="星形: 五角 127">
            <a:extLst>
              <a:ext uri="{FF2B5EF4-FFF2-40B4-BE49-F238E27FC236}">
                <a16:creationId xmlns:a16="http://schemas.microsoft.com/office/drawing/2014/main" id="{0D0CAAE5-D32E-4550-9697-C473708B9F8C}"/>
              </a:ext>
            </a:extLst>
          </p:cNvPr>
          <p:cNvSpPr/>
          <p:nvPr/>
        </p:nvSpPr>
        <p:spPr>
          <a:xfrm>
            <a:off x="628794" y="2771155"/>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29" name="星形: 五角 128">
            <a:extLst>
              <a:ext uri="{FF2B5EF4-FFF2-40B4-BE49-F238E27FC236}">
                <a16:creationId xmlns:a16="http://schemas.microsoft.com/office/drawing/2014/main" id="{37E8F472-BFCF-456A-998B-F45F08B2CEC5}"/>
              </a:ext>
            </a:extLst>
          </p:cNvPr>
          <p:cNvSpPr/>
          <p:nvPr/>
        </p:nvSpPr>
        <p:spPr>
          <a:xfrm>
            <a:off x="905928" y="1905855"/>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30" name="星形: 五角 129">
            <a:extLst>
              <a:ext uri="{FF2B5EF4-FFF2-40B4-BE49-F238E27FC236}">
                <a16:creationId xmlns:a16="http://schemas.microsoft.com/office/drawing/2014/main" id="{64F76BE7-4073-4EEF-8649-C579635CEB8F}"/>
              </a:ext>
            </a:extLst>
          </p:cNvPr>
          <p:cNvSpPr/>
          <p:nvPr/>
        </p:nvSpPr>
        <p:spPr>
          <a:xfrm>
            <a:off x="1154353" y="1905855"/>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31" name="星形: 五角 130">
            <a:extLst>
              <a:ext uri="{FF2B5EF4-FFF2-40B4-BE49-F238E27FC236}">
                <a16:creationId xmlns:a16="http://schemas.microsoft.com/office/drawing/2014/main" id="{E668589A-491B-4D21-8219-2C0353505403}"/>
              </a:ext>
            </a:extLst>
          </p:cNvPr>
          <p:cNvSpPr/>
          <p:nvPr/>
        </p:nvSpPr>
        <p:spPr>
          <a:xfrm>
            <a:off x="1413474" y="1915082"/>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32" name="星形: 五角 131">
            <a:extLst>
              <a:ext uri="{FF2B5EF4-FFF2-40B4-BE49-F238E27FC236}">
                <a16:creationId xmlns:a16="http://schemas.microsoft.com/office/drawing/2014/main" id="{906AC803-DCE8-4E75-A17E-AA52A0BA6E56}"/>
              </a:ext>
            </a:extLst>
          </p:cNvPr>
          <p:cNvSpPr/>
          <p:nvPr/>
        </p:nvSpPr>
        <p:spPr>
          <a:xfrm>
            <a:off x="4073941" y="1587902"/>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33" name="星形: 五角 132">
            <a:extLst>
              <a:ext uri="{FF2B5EF4-FFF2-40B4-BE49-F238E27FC236}">
                <a16:creationId xmlns:a16="http://schemas.microsoft.com/office/drawing/2014/main" id="{BDA95128-94EE-40A9-ABCD-8416A90BFF62}"/>
              </a:ext>
            </a:extLst>
          </p:cNvPr>
          <p:cNvSpPr/>
          <p:nvPr/>
        </p:nvSpPr>
        <p:spPr>
          <a:xfrm>
            <a:off x="4322366" y="1587902"/>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34" name="星形: 五角 133">
            <a:extLst>
              <a:ext uri="{FF2B5EF4-FFF2-40B4-BE49-F238E27FC236}">
                <a16:creationId xmlns:a16="http://schemas.microsoft.com/office/drawing/2014/main" id="{6CE70764-A7B3-4D71-B106-D2C381EC5194}"/>
              </a:ext>
            </a:extLst>
          </p:cNvPr>
          <p:cNvSpPr/>
          <p:nvPr/>
        </p:nvSpPr>
        <p:spPr>
          <a:xfrm>
            <a:off x="4581487" y="1597129"/>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35" name="Rectangle 32">
            <a:extLst>
              <a:ext uri="{FF2B5EF4-FFF2-40B4-BE49-F238E27FC236}">
                <a16:creationId xmlns:a16="http://schemas.microsoft.com/office/drawing/2014/main" id="{62AA606A-016C-4707-BD5D-678EFC3A602B}"/>
              </a:ext>
            </a:extLst>
          </p:cNvPr>
          <p:cNvSpPr>
            <a:spLocks noChangeArrowheads="1"/>
          </p:cNvSpPr>
          <p:nvPr/>
        </p:nvSpPr>
        <p:spPr bwMode="gray">
          <a:xfrm>
            <a:off x="2731106" y="2459622"/>
            <a:ext cx="32095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None/>
            </a:pPr>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就算服務對社會有多大裨益</a:t>
            </a:r>
            <a:endParaRPr lang="en-US" altLang="zh-TW" sz="1600" dirty="0">
              <a:solidFill>
                <a:schemeClr val="accent1"/>
              </a:solidFill>
              <a:latin typeface="Quicksand"/>
              <a:ea typeface="Microsoft JhengHei UI" panose="020B0604030504040204" pitchFamily="34" charset="-120"/>
              <a:cs typeface="Times New Roman" panose="02020603050405020304" pitchFamily="18" charset="0"/>
            </a:endParaRPr>
          </a:p>
          <a:p>
            <a:pPr algn="ctr" eaLnBrk="1" hangingPunct="1">
              <a:spcBef>
                <a:spcPct val="0"/>
              </a:spcBef>
              <a:buNone/>
            </a:pPr>
            <a:r>
              <a:rPr lang="zh-TW" altLang="en-US" sz="1600" dirty="0">
                <a:solidFill>
                  <a:schemeClr val="accent1"/>
                </a:solidFill>
                <a:latin typeface="Quicksand"/>
                <a:ea typeface="Microsoft JhengHei UI" panose="020B0604030504040204" pitchFamily="34" charset="-120"/>
                <a:cs typeface="Times New Roman" panose="02020603050405020304" pitchFamily="18" charset="0"/>
              </a:rPr>
              <a:t>假如不能吸引目標服務對象參與所有的準備都是徒勞無功</a:t>
            </a:r>
            <a:endParaRPr lang="en-US" altLang="zh-TW" sz="16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136" name="AutoShape 8">
            <a:extLst>
              <a:ext uri="{FF2B5EF4-FFF2-40B4-BE49-F238E27FC236}">
                <a16:creationId xmlns:a16="http://schemas.microsoft.com/office/drawing/2014/main" id="{0C2F6E3D-5A43-43A5-8B60-68014EB46183}"/>
              </a:ext>
            </a:extLst>
          </p:cNvPr>
          <p:cNvSpPr>
            <a:spLocks noChangeArrowheads="1"/>
          </p:cNvSpPr>
          <p:nvPr/>
        </p:nvSpPr>
        <p:spPr bwMode="auto">
          <a:xfrm>
            <a:off x="2685791" y="2422348"/>
            <a:ext cx="3240423" cy="864549"/>
          </a:xfrm>
          <a:prstGeom prst="roundRect">
            <a:avLst>
              <a:gd name="adj" fmla="val 13745"/>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7" name="星形: 五角 136">
            <a:extLst>
              <a:ext uri="{FF2B5EF4-FFF2-40B4-BE49-F238E27FC236}">
                <a16:creationId xmlns:a16="http://schemas.microsoft.com/office/drawing/2014/main" id="{49FBA0A9-DB43-4CB8-8902-79D5149DCF47}"/>
              </a:ext>
            </a:extLst>
          </p:cNvPr>
          <p:cNvSpPr/>
          <p:nvPr/>
        </p:nvSpPr>
        <p:spPr>
          <a:xfrm>
            <a:off x="1164216" y="3770359"/>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38" name="星形: 五角 137">
            <a:extLst>
              <a:ext uri="{FF2B5EF4-FFF2-40B4-BE49-F238E27FC236}">
                <a16:creationId xmlns:a16="http://schemas.microsoft.com/office/drawing/2014/main" id="{A3E35D60-DBDB-4337-B19C-18FC074284FB}"/>
              </a:ext>
            </a:extLst>
          </p:cNvPr>
          <p:cNvSpPr/>
          <p:nvPr/>
        </p:nvSpPr>
        <p:spPr>
          <a:xfrm>
            <a:off x="7205401" y="4322483"/>
            <a:ext cx="162456" cy="18108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41" name="Rectangle 32">
            <a:extLst>
              <a:ext uri="{FF2B5EF4-FFF2-40B4-BE49-F238E27FC236}">
                <a16:creationId xmlns:a16="http://schemas.microsoft.com/office/drawing/2014/main" id="{D31E2AF9-FFFA-4AE8-A3D9-B160BBA2550B}"/>
              </a:ext>
            </a:extLst>
          </p:cNvPr>
          <p:cNvSpPr>
            <a:spLocks noChangeArrowheads="1"/>
          </p:cNvSpPr>
          <p:nvPr/>
        </p:nvSpPr>
        <p:spPr bwMode="gray">
          <a:xfrm>
            <a:off x="7756005" y="4296460"/>
            <a:ext cx="11230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200" dirty="0">
                <a:solidFill>
                  <a:schemeClr val="accent1"/>
                </a:solidFill>
                <a:latin typeface="Quicksand"/>
                <a:ea typeface="Microsoft JhengHei UI" panose="020B0604030504040204" pitchFamily="34" charset="-120"/>
                <a:cs typeface="Times New Roman" panose="02020603050405020304" pitchFamily="18" charset="0"/>
              </a:rPr>
              <a:t>十分重要</a:t>
            </a:r>
            <a:endParaRPr lang="en-US" altLang="zh-TW" sz="12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142" name="星形: 五角 141">
            <a:extLst>
              <a:ext uri="{FF2B5EF4-FFF2-40B4-BE49-F238E27FC236}">
                <a16:creationId xmlns:a16="http://schemas.microsoft.com/office/drawing/2014/main" id="{7B0DF9D1-BC77-4B7D-A7E5-23A7F5EA7777}"/>
              </a:ext>
            </a:extLst>
          </p:cNvPr>
          <p:cNvSpPr/>
          <p:nvPr/>
        </p:nvSpPr>
        <p:spPr>
          <a:xfrm>
            <a:off x="7401418" y="4325113"/>
            <a:ext cx="162456" cy="18108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43" name="星形: 五角 142">
            <a:extLst>
              <a:ext uri="{FF2B5EF4-FFF2-40B4-BE49-F238E27FC236}">
                <a16:creationId xmlns:a16="http://schemas.microsoft.com/office/drawing/2014/main" id="{D38B088B-6920-467E-845D-4D1B058F06A5}"/>
              </a:ext>
            </a:extLst>
          </p:cNvPr>
          <p:cNvSpPr/>
          <p:nvPr/>
        </p:nvSpPr>
        <p:spPr>
          <a:xfrm>
            <a:off x="7609310" y="4320470"/>
            <a:ext cx="162456" cy="18108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45" name="星形: 五角 144">
            <a:extLst>
              <a:ext uri="{FF2B5EF4-FFF2-40B4-BE49-F238E27FC236}">
                <a16:creationId xmlns:a16="http://schemas.microsoft.com/office/drawing/2014/main" id="{105E64DE-93B9-4097-8E01-65F4CA2385F3}"/>
              </a:ext>
            </a:extLst>
          </p:cNvPr>
          <p:cNvSpPr/>
          <p:nvPr/>
        </p:nvSpPr>
        <p:spPr>
          <a:xfrm>
            <a:off x="7205401" y="4668923"/>
            <a:ext cx="162456" cy="18108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46" name="星形: 五角 145">
            <a:extLst>
              <a:ext uri="{FF2B5EF4-FFF2-40B4-BE49-F238E27FC236}">
                <a16:creationId xmlns:a16="http://schemas.microsoft.com/office/drawing/2014/main" id="{586D9BE7-1C51-445B-B26B-8382B26F1DEB}"/>
              </a:ext>
            </a:extLst>
          </p:cNvPr>
          <p:cNvSpPr/>
          <p:nvPr/>
        </p:nvSpPr>
        <p:spPr>
          <a:xfrm>
            <a:off x="7401418" y="4671553"/>
            <a:ext cx="162456" cy="18108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47" name="星形: 五角 146">
            <a:extLst>
              <a:ext uri="{FF2B5EF4-FFF2-40B4-BE49-F238E27FC236}">
                <a16:creationId xmlns:a16="http://schemas.microsoft.com/office/drawing/2014/main" id="{6CB223B1-5198-406A-AEC0-9B5641691E6F}"/>
              </a:ext>
            </a:extLst>
          </p:cNvPr>
          <p:cNvSpPr/>
          <p:nvPr/>
        </p:nvSpPr>
        <p:spPr>
          <a:xfrm>
            <a:off x="7609310" y="4666910"/>
            <a:ext cx="162456" cy="18108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51" name="星形: 五角 150">
            <a:extLst>
              <a:ext uri="{FF2B5EF4-FFF2-40B4-BE49-F238E27FC236}">
                <a16:creationId xmlns:a16="http://schemas.microsoft.com/office/drawing/2014/main" id="{D98B29F4-4E88-4B84-BD1C-7F50094C7E09}"/>
              </a:ext>
            </a:extLst>
          </p:cNvPr>
          <p:cNvSpPr/>
          <p:nvPr/>
        </p:nvSpPr>
        <p:spPr>
          <a:xfrm>
            <a:off x="7826830" y="4666910"/>
            <a:ext cx="162456" cy="18108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54" name="Rectangle 32">
            <a:extLst>
              <a:ext uri="{FF2B5EF4-FFF2-40B4-BE49-F238E27FC236}">
                <a16:creationId xmlns:a16="http://schemas.microsoft.com/office/drawing/2014/main" id="{2135537E-B233-4128-962A-FBBBE437757F}"/>
              </a:ext>
            </a:extLst>
          </p:cNvPr>
          <p:cNvSpPr>
            <a:spLocks noChangeArrowheads="1"/>
          </p:cNvSpPr>
          <p:nvPr/>
        </p:nvSpPr>
        <p:spPr bwMode="gray">
          <a:xfrm>
            <a:off x="8007499" y="4631032"/>
            <a:ext cx="11230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8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8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pPr>
            <a:r>
              <a:rPr lang="zh-TW" altLang="en-US" sz="1200" dirty="0">
                <a:solidFill>
                  <a:schemeClr val="accent1"/>
                </a:solidFill>
                <a:latin typeface="Quicksand"/>
                <a:ea typeface="Microsoft JhengHei UI" panose="020B0604030504040204" pitchFamily="34" charset="-120"/>
                <a:cs typeface="Times New Roman" panose="02020603050405020304" pitchFamily="18" charset="0"/>
              </a:rPr>
              <a:t>極為重要</a:t>
            </a:r>
            <a:endParaRPr lang="en-US" altLang="zh-TW" sz="1200" dirty="0">
              <a:solidFill>
                <a:schemeClr val="accent1"/>
              </a:solidFill>
              <a:latin typeface="Quicksand"/>
              <a:ea typeface="Microsoft JhengHei UI" panose="020B0604030504040204" pitchFamily="34" charset="-120"/>
              <a:cs typeface="Times New Roman" panose="02020603050405020304" pitchFamily="18" charset="0"/>
            </a:endParaRPr>
          </a:p>
        </p:txBody>
      </p:sp>
      <p:sp>
        <p:nvSpPr>
          <p:cNvPr id="155" name="星形: 五角 154">
            <a:extLst>
              <a:ext uri="{FF2B5EF4-FFF2-40B4-BE49-F238E27FC236}">
                <a16:creationId xmlns:a16="http://schemas.microsoft.com/office/drawing/2014/main" id="{E679BF1A-9DA1-4668-AA25-179D4FB94867}"/>
              </a:ext>
            </a:extLst>
          </p:cNvPr>
          <p:cNvSpPr/>
          <p:nvPr/>
        </p:nvSpPr>
        <p:spPr>
          <a:xfrm>
            <a:off x="4142383" y="4613126"/>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56" name="星形: 五角 155">
            <a:extLst>
              <a:ext uri="{FF2B5EF4-FFF2-40B4-BE49-F238E27FC236}">
                <a16:creationId xmlns:a16="http://schemas.microsoft.com/office/drawing/2014/main" id="{07DC31D5-E011-4CC8-8FBE-312FE55725A8}"/>
              </a:ext>
            </a:extLst>
          </p:cNvPr>
          <p:cNvSpPr/>
          <p:nvPr/>
        </p:nvSpPr>
        <p:spPr>
          <a:xfrm>
            <a:off x="4390808" y="4613126"/>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57" name="星形: 五角 156">
            <a:extLst>
              <a:ext uri="{FF2B5EF4-FFF2-40B4-BE49-F238E27FC236}">
                <a16:creationId xmlns:a16="http://schemas.microsoft.com/office/drawing/2014/main" id="{D8C20304-8C24-4FEB-AC20-8A83E8576396}"/>
              </a:ext>
            </a:extLst>
          </p:cNvPr>
          <p:cNvSpPr/>
          <p:nvPr/>
        </p:nvSpPr>
        <p:spPr>
          <a:xfrm>
            <a:off x="4649929" y="4622353"/>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
        <p:nvSpPr>
          <p:cNvPr id="158" name="星形: 五角 157">
            <a:extLst>
              <a:ext uri="{FF2B5EF4-FFF2-40B4-BE49-F238E27FC236}">
                <a16:creationId xmlns:a16="http://schemas.microsoft.com/office/drawing/2014/main" id="{98772EFD-22FC-443E-8F2C-868AAA0AB79E}"/>
              </a:ext>
            </a:extLst>
          </p:cNvPr>
          <p:cNvSpPr/>
          <p:nvPr/>
        </p:nvSpPr>
        <p:spPr>
          <a:xfrm>
            <a:off x="3881090" y="4613126"/>
            <a:ext cx="201045" cy="21171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HK" altLang="en-US"/>
          </a:p>
        </p:txBody>
      </p:sp>
    </p:spTree>
  </p:cSld>
  <p:clrMapOvr>
    <a:masterClrMapping/>
  </p:clrMapOvr>
</p:sld>
</file>

<file path=ppt/theme/theme1.xml><?xml version="1.0" encoding="utf-8"?>
<a:theme xmlns:a="http://schemas.openxmlformats.org/drawingml/2006/main" name="Simple Blackboard Background by Slidesgo">
  <a:themeElements>
    <a:clrScheme name="Simple Light">
      <a:dk1>
        <a:srgbClr val="D752A4"/>
      </a:dk1>
      <a:lt1>
        <a:srgbClr val="31A9EA"/>
      </a:lt1>
      <a:dk2>
        <a:srgbClr val="F9DC01"/>
      </a:dk2>
      <a:lt2>
        <a:srgbClr val="595959"/>
      </a:lt2>
      <a:accent1>
        <a:srgbClr val="FFFFFF"/>
      </a:accent1>
      <a:accent2>
        <a:srgbClr val="D752A4"/>
      </a:accent2>
      <a:accent3>
        <a:srgbClr val="31A9EA"/>
      </a:accent3>
      <a:accent4>
        <a:srgbClr val="F9DC01"/>
      </a:accent4>
      <a:accent5>
        <a:srgbClr val="595959"/>
      </a:accent5>
      <a:accent6>
        <a:srgbClr val="FFFFFF"/>
      </a:accent6>
      <a:hlink>
        <a:srgbClr val="D752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1269</Words>
  <Application>Microsoft Office PowerPoint</Application>
  <PresentationFormat>如螢幕大小 (16:9)</PresentationFormat>
  <Paragraphs>132</Paragraphs>
  <Slides>12</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12</vt:i4>
      </vt:variant>
    </vt:vector>
  </HeadingPairs>
  <TitlesOfParts>
    <vt:vector size="22" baseType="lpstr">
      <vt:lpstr>Arial</vt:lpstr>
      <vt:lpstr>Microsoft JhengHei UI</vt:lpstr>
      <vt:lpstr>Quicksand</vt:lpstr>
      <vt:lpstr>新細明體</vt:lpstr>
      <vt:lpstr>Calibri</vt:lpstr>
      <vt:lpstr>Wingdings</vt:lpstr>
      <vt:lpstr>Reenie Beanie</vt:lpstr>
      <vt:lpstr>Times New Roman</vt:lpstr>
      <vt:lpstr>新細明體</vt:lpstr>
      <vt:lpstr>Simple Blackboard Background by Slidesgo</vt:lpstr>
      <vt:lpstr>BDF210017  「不要「麻」煩  全港清新企業推廣計劃 2.0  1/6/2022-31/5/2023</vt:lpstr>
      <vt:lpstr>01</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禁  講座</dc:title>
  <dc:creator>Frankie Chung</dc:creator>
  <cp:lastModifiedBy>wwnho</cp:lastModifiedBy>
  <cp:revision>48</cp:revision>
  <cp:lastPrinted>2024-04-02T07:22:51Z</cp:lastPrinted>
  <dcterms:modified xsi:type="dcterms:W3CDTF">2024-04-02T07:24:40Z</dcterms:modified>
</cp:coreProperties>
</file>